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95" r:id="rId5"/>
    <p:sldId id="426" r:id="rId6"/>
    <p:sldId id="425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rd, Jane (DEED)" initials="LJ(" lastIdx="3" clrIdx="0">
    <p:extLst>
      <p:ext uri="{19B8F6BF-5375-455C-9EA6-DF929625EA0E}">
        <p15:presenceInfo xmlns:p15="http://schemas.microsoft.com/office/powerpoint/2012/main" userId="S-1-5-21-548176450-911158474-2148038326-352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FFCC00"/>
    <a:srgbClr val="78B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1" autoAdjust="0"/>
    <p:restoredTop sz="69505" autoAdjust="0"/>
  </p:normalViewPr>
  <p:slideViewPr>
    <p:cSldViewPr>
      <p:cViewPr varScale="1">
        <p:scale>
          <a:sx n="59" d="100"/>
          <a:sy n="59" d="100"/>
        </p:scale>
        <p:origin x="240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19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BB0B698D-8CCD-DA4D-9099-4FE6C63C5F54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1F3FD9DD-3461-0D4E-A824-2A45CED912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3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D5CD4671-D2FC-48D9-825D-D826817993CC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06268191-2601-4D16-BC0B-1F9159443C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9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569BD-4F78-4CA6-98D7-81F048A5086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9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569BD-4F78-4CA6-98D7-81F048A5086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5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268191-2601-4D16-BC0B-1F9159443C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3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8077200" cy="8001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19868"/>
            <a:ext cx="80772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86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1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8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 algn="l"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26267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rgbClr val="003865"/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rgbClr val="003865"/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rgbClr val="003865"/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rgbClr val="003865"/>
                </a:solidFill>
              </a:defRPr>
            </a:lvl4pPr>
            <a:lvl5pPr>
              <a:buClr>
                <a:schemeClr val="accent3"/>
              </a:buClr>
              <a:defRPr sz="1600">
                <a:solidFill>
                  <a:srgbClr val="00386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2667000" cy="365125"/>
          </a:xfrm>
        </p:spPr>
        <p:txBody>
          <a:bodyPr/>
          <a:lstStyle>
            <a:lvl1pPr algn="l">
              <a:defRPr/>
            </a:lvl1pPr>
          </a:lstStyle>
          <a:p>
            <a:fld id="{EBFF2294-7853-4F86-BD16-9D9D7D8571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3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6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2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8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6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mn.gov/deed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6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mn.gov/deed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7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2258" y="325394"/>
            <a:ext cx="3608173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/>
              <a:t>MN Border to Border Broadband Infrastructure Grants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626C88-B9CC-4BEB-A6E4-3F05060BF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8988"/>
            <a:ext cx="4914036" cy="6404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17190A-C804-45FD-91A9-A4A0B8CF68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5930" y="1828800"/>
            <a:ext cx="3315102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2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5827" y="304800"/>
            <a:ext cx="3608173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/>
              <a:t>2020 MN Border to Border Broadband Infrastructure </a:t>
            </a:r>
            <a:br>
              <a:rPr lang="en-US" sz="2200" dirty="0"/>
            </a:br>
            <a:r>
              <a:rPr lang="en-US" sz="2200" dirty="0"/>
              <a:t>Grant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5136306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F29B7-96D3-4031-B5BD-D9FCDF43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Funding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DEC8E-5B4A-46A0-A5D1-813EFD8CC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USDA-</a:t>
            </a:r>
            <a:r>
              <a:rPr lang="en-US" dirty="0" err="1"/>
              <a:t>ReConnect</a:t>
            </a:r>
            <a:r>
              <a:rPr lang="en-US" dirty="0"/>
              <a:t>, Community Connect</a:t>
            </a:r>
          </a:p>
          <a:p>
            <a:pPr lvl="1"/>
            <a:r>
              <a:rPr lang="en-US" dirty="0"/>
              <a:t>Waiting on possible Round 3 for </a:t>
            </a:r>
            <a:r>
              <a:rPr lang="en-US" dirty="0" err="1"/>
              <a:t>ReConnect</a:t>
            </a:r>
            <a:endParaRPr lang="en-US" dirty="0"/>
          </a:p>
          <a:p>
            <a:pPr lvl="1"/>
            <a:r>
              <a:rPr lang="en-US" dirty="0"/>
              <a:t>Community Connect apps were due 12/23/20</a:t>
            </a:r>
          </a:p>
          <a:p>
            <a:r>
              <a:rPr lang="en-US" dirty="0"/>
              <a:t>RDOF</a:t>
            </a:r>
          </a:p>
          <a:p>
            <a:pPr lvl="1"/>
            <a:r>
              <a:rPr lang="en-US" dirty="0"/>
              <a:t>MN: 22 bidders; $408M; 142,841 locations</a:t>
            </a:r>
          </a:p>
          <a:p>
            <a:pPr lvl="1"/>
            <a:r>
              <a:rPr lang="en-US" dirty="0"/>
              <a:t>Long form applications due 1/29/21</a:t>
            </a:r>
          </a:p>
          <a:p>
            <a:pPr lvl="1"/>
            <a:r>
              <a:rPr lang="en-US" dirty="0"/>
              <a:t>LOC, System design due 2/15/21</a:t>
            </a:r>
          </a:p>
          <a:p>
            <a:pPr lvl="1"/>
            <a:r>
              <a:rPr lang="en-US" dirty="0"/>
              <a:t>ETC designation &amp; audited financials due 6/7/21</a:t>
            </a:r>
          </a:p>
          <a:p>
            <a:pPr lvl="1"/>
            <a:r>
              <a:rPr lang="en-US" dirty="0"/>
              <a:t>Default penalty is $3000 X no. of CBGs in bid or 15% of total bid</a:t>
            </a:r>
          </a:p>
          <a:p>
            <a:r>
              <a:rPr lang="en-US" dirty="0"/>
              <a:t>NTIA $300M in stimulus act</a:t>
            </a:r>
          </a:p>
          <a:p>
            <a:r>
              <a:rPr lang="en-US" dirty="0"/>
              <a:t>FCC Emergency Broadband Benefit - $3.2B</a:t>
            </a:r>
          </a:p>
          <a:p>
            <a:pPr lvl="1"/>
            <a:r>
              <a:rPr lang="en-US" dirty="0"/>
              <a:t>Comments due 1/25/21; replies 2/16/21</a:t>
            </a:r>
          </a:p>
          <a:p>
            <a:pPr lvl="1"/>
            <a:r>
              <a:rPr lang="en-US" dirty="0"/>
              <a:t>Up to $50/month HH credit to ISP</a:t>
            </a:r>
          </a:p>
        </p:txBody>
      </p:sp>
    </p:spTree>
    <p:extLst>
      <p:ext uri="{BB962C8B-B14F-4D97-AF65-F5344CB8AC3E}">
        <p14:creationId xmlns:p14="http://schemas.microsoft.com/office/powerpoint/2010/main" val="156770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8BE21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1BC46AF47E9C448C73ED95FF5B2E94" ma:contentTypeVersion="1" ma:contentTypeDescription="Create a new document." ma:contentTypeScope="" ma:versionID="9911e7074ade4e0c70b2ed35d2bd27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6e0469635d08b0303bd93bd960eb5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7EFAF-92F0-4595-8364-278CBCB9003D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C3D620-8A98-460F-A2D0-0832ED7312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033308-E507-459C-978E-4F8AABCCB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116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MN Border to Border Broadband Infrastructure Grants</vt:lpstr>
      <vt:lpstr>2020 MN Border to Border Broadband Infrastructure  Grant Awards</vt:lpstr>
      <vt:lpstr>Federal Funding 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  Office of Broadband Development: Broadband in Minnesota</dc:title>
  <dc:creator>Wells, Diane (DEED)</dc:creator>
  <cp:lastModifiedBy>Wells, Diane (DEED)</cp:lastModifiedBy>
  <cp:revision>30</cp:revision>
  <dcterms:created xsi:type="dcterms:W3CDTF">2020-09-11T20:14:57Z</dcterms:created>
  <dcterms:modified xsi:type="dcterms:W3CDTF">2021-02-08T21:13:48Z</dcterms:modified>
</cp:coreProperties>
</file>