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1"/>
  </p:notesMasterIdLst>
  <p:handoutMasterIdLst>
    <p:handoutMasterId r:id="rId32"/>
  </p:handoutMasterIdLst>
  <p:sldIdLst>
    <p:sldId id="550" r:id="rId5"/>
    <p:sldId id="332" r:id="rId6"/>
    <p:sldId id="342" r:id="rId7"/>
    <p:sldId id="343" r:id="rId8"/>
    <p:sldId id="556" r:id="rId9"/>
    <p:sldId id="562" r:id="rId10"/>
    <p:sldId id="564" r:id="rId11"/>
    <p:sldId id="333" r:id="rId12"/>
    <p:sldId id="334" r:id="rId13"/>
    <p:sldId id="348" r:id="rId14"/>
    <p:sldId id="349" r:id="rId15"/>
    <p:sldId id="336" r:id="rId16"/>
    <p:sldId id="337" r:id="rId17"/>
    <p:sldId id="338" r:id="rId18"/>
    <p:sldId id="565" r:id="rId19"/>
    <p:sldId id="566" r:id="rId20"/>
    <p:sldId id="567" r:id="rId21"/>
    <p:sldId id="552" r:id="rId22"/>
    <p:sldId id="351" r:id="rId23"/>
    <p:sldId id="569" r:id="rId24"/>
    <p:sldId id="339" r:id="rId25"/>
    <p:sldId id="340" r:id="rId26"/>
    <p:sldId id="345" r:id="rId27"/>
    <p:sldId id="346" r:id="rId28"/>
    <p:sldId id="347" r:id="rId29"/>
    <p:sldId id="568" r:id="rId30"/>
  </p:sldIdLst>
  <p:sldSz cx="12192000" cy="6858000"/>
  <p:notesSz cx="6858000" cy="1581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Stephanie (DEED)" initials="SS(" lastIdx="9" clrIdx="0">
    <p:extLst>
      <p:ext uri="{19B8F6BF-5375-455C-9EA6-DF929625EA0E}">
        <p15:presenceInfo xmlns:p15="http://schemas.microsoft.com/office/powerpoint/2012/main" userId="S::Stephanie.Shaw@state.mn.us::538d7590-4c95-4f9d-b83b-a40c6869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1E8"/>
    <a:srgbClr val="C4CDDA"/>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7570" autoAdjust="0"/>
  </p:normalViewPr>
  <p:slideViewPr>
    <p:cSldViewPr snapToGrid="0">
      <p:cViewPr varScale="1">
        <p:scale>
          <a:sx n="63" d="100"/>
          <a:sy n="63" d="100"/>
        </p:scale>
        <p:origin x="984"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notesViewPr>
    <p:cSldViewPr snapToGrid="0">
      <p:cViewPr varScale="1">
        <p:scale>
          <a:sx n="181" d="100"/>
          <a:sy n="181" d="100"/>
        </p:scale>
        <p:origin x="132" y="-33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FA548-720C-402A-BFF0-0643EA52A797}"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DE165A4D-52A2-47C1-8236-4EBB62FD4E9F}">
      <dgm:prSet phldrT="[Text]"/>
      <dgm:spPr/>
      <dgm:t>
        <a:bodyPr/>
        <a:lstStyle/>
        <a:p>
          <a:r>
            <a:rPr lang="en-US" dirty="0"/>
            <a:t>Address economic dislocations experienced by impacted workers.</a:t>
          </a:r>
        </a:p>
      </dgm:t>
    </dgm:pt>
    <dgm:pt modelId="{884AC7C2-58B5-4B19-8069-3F4A09822282}" type="parTrans" cxnId="{4B0541C9-7DF2-4A23-BA75-B12D95A52711}">
      <dgm:prSet/>
      <dgm:spPr/>
      <dgm:t>
        <a:bodyPr/>
        <a:lstStyle/>
        <a:p>
          <a:endParaRPr lang="en-US"/>
        </a:p>
      </dgm:t>
    </dgm:pt>
    <dgm:pt modelId="{3EF4C2E7-D447-46EE-B85F-4E36432F51EF}" type="sibTrans" cxnId="{4B0541C9-7DF2-4A23-BA75-B12D95A52711}">
      <dgm:prSet/>
      <dgm:spPr/>
      <dgm:t>
        <a:bodyPr/>
        <a:lstStyle/>
        <a:p>
          <a:endParaRPr lang="en-US"/>
        </a:p>
      </dgm:t>
    </dgm:pt>
    <dgm:pt modelId="{61EEB072-C764-4E0F-89C6-A82888BE6807}">
      <dgm:prSet/>
      <dgm:spPr/>
      <dgm:t>
        <a:bodyPr/>
        <a:lstStyle/>
        <a:p>
          <a:r>
            <a:rPr lang="en-US" dirty="0"/>
            <a:t>Improve communication among local, state, federal, and private entities.</a:t>
          </a:r>
        </a:p>
      </dgm:t>
    </dgm:pt>
    <dgm:pt modelId="{D834F996-C4B5-4433-9C7A-EB329490470C}" type="parTrans" cxnId="{D3418C5D-F1A6-4E9B-8440-09C64B197ED0}">
      <dgm:prSet/>
      <dgm:spPr/>
      <dgm:t>
        <a:bodyPr/>
        <a:lstStyle/>
        <a:p>
          <a:endParaRPr lang="en-US"/>
        </a:p>
      </dgm:t>
    </dgm:pt>
    <dgm:pt modelId="{AB32F748-B730-4D3C-ABCA-EBE870052554}" type="sibTrans" cxnId="{D3418C5D-F1A6-4E9B-8440-09C64B197ED0}">
      <dgm:prSet/>
      <dgm:spPr/>
      <dgm:t>
        <a:bodyPr/>
        <a:lstStyle/>
        <a:p>
          <a:endParaRPr lang="en-US"/>
        </a:p>
      </dgm:t>
    </dgm:pt>
    <dgm:pt modelId="{5B413E0B-83D5-4646-BEF2-2E07D45BAA8D}">
      <dgm:prSet phldrT="[Text]"/>
      <dgm:spPr/>
      <dgm:t>
        <a:bodyPr/>
        <a:lstStyle/>
        <a:p>
          <a:r>
            <a:rPr lang="en-US" dirty="0"/>
            <a:t>Implement recommendations of the Minnesota energy transition plan.</a:t>
          </a:r>
        </a:p>
      </dgm:t>
    </dgm:pt>
    <dgm:pt modelId="{AFC5E4CD-1902-4085-81E2-339F1F3A1A2C}" type="parTrans" cxnId="{2F91525D-7267-4F25-AA25-05625BC65FA8}">
      <dgm:prSet/>
      <dgm:spPr/>
      <dgm:t>
        <a:bodyPr/>
        <a:lstStyle/>
        <a:p>
          <a:endParaRPr lang="en-US"/>
        </a:p>
      </dgm:t>
    </dgm:pt>
    <dgm:pt modelId="{68524574-93F6-4260-96CE-62362055F27D}" type="sibTrans" cxnId="{2F91525D-7267-4F25-AA25-05625BC65FA8}">
      <dgm:prSet/>
      <dgm:spPr/>
      <dgm:t>
        <a:bodyPr/>
        <a:lstStyle/>
        <a:p>
          <a:endParaRPr lang="en-US"/>
        </a:p>
      </dgm:t>
    </dgm:pt>
    <dgm:pt modelId="{630E1EB7-AF54-4089-9945-8924C81D45B5}">
      <dgm:prSet/>
      <dgm:spPr/>
      <dgm:t>
        <a:bodyPr/>
        <a:lstStyle/>
        <a:p>
          <a:r>
            <a:rPr lang="en-US" dirty="0"/>
            <a:t>Assist the establishment and implementation of economic support programs.</a:t>
          </a:r>
        </a:p>
      </dgm:t>
    </dgm:pt>
    <dgm:pt modelId="{4C35E835-8EB6-4755-BB5D-599BECBEEFC4}" type="parTrans" cxnId="{2F2AAF4C-D9CA-45F1-9ED1-9D0A81FCBDF4}">
      <dgm:prSet/>
      <dgm:spPr/>
      <dgm:t>
        <a:bodyPr/>
        <a:lstStyle/>
        <a:p>
          <a:endParaRPr lang="en-US"/>
        </a:p>
      </dgm:t>
    </dgm:pt>
    <dgm:pt modelId="{F4E9A99C-5244-48A7-B0F1-401123D0BA01}" type="sibTrans" cxnId="{2F2AAF4C-D9CA-45F1-9ED1-9D0A81FCBDF4}">
      <dgm:prSet/>
      <dgm:spPr/>
      <dgm:t>
        <a:bodyPr/>
        <a:lstStyle/>
        <a:p>
          <a:endParaRPr lang="en-US"/>
        </a:p>
      </dgm:t>
    </dgm:pt>
    <dgm:pt modelId="{E812A957-1D55-4E05-9D6E-E615D4FA53E6}">
      <dgm:prSet/>
      <dgm:spPr/>
      <dgm:t>
        <a:bodyPr/>
        <a:lstStyle/>
        <a:p>
          <a:r>
            <a:rPr lang="en-US" dirty="0"/>
            <a:t>Address local tax and fiscal issues and develop strategies to reduce </a:t>
          </a:r>
          <a:r>
            <a:rPr lang="en-US"/>
            <a:t>economic dislocation.</a:t>
          </a:r>
          <a:endParaRPr lang="en-US" dirty="0"/>
        </a:p>
      </dgm:t>
    </dgm:pt>
    <dgm:pt modelId="{2414D3F1-5480-47FE-AA05-2EF68A02DAEE}" type="parTrans" cxnId="{AE6F4D2B-3AF0-42F3-8C3F-D976E3CD0E3F}">
      <dgm:prSet/>
      <dgm:spPr/>
      <dgm:t>
        <a:bodyPr/>
        <a:lstStyle/>
        <a:p>
          <a:endParaRPr lang="en-US"/>
        </a:p>
      </dgm:t>
    </dgm:pt>
    <dgm:pt modelId="{1F0D8A96-0393-4451-9E65-EB7793AA5796}" type="sibTrans" cxnId="{AE6F4D2B-3AF0-42F3-8C3F-D976E3CD0E3F}">
      <dgm:prSet/>
      <dgm:spPr/>
      <dgm:t>
        <a:bodyPr/>
        <a:lstStyle/>
        <a:p>
          <a:endParaRPr lang="en-US"/>
        </a:p>
      </dgm:t>
    </dgm:pt>
    <dgm:pt modelId="{8977BD84-162F-4EBD-9AAE-213D2243A282}" type="pres">
      <dgm:prSet presAssocID="{4B4FA548-720C-402A-BFF0-0643EA52A797}" presName="Name0" presStyleCnt="0">
        <dgm:presLayoutVars>
          <dgm:chMax val="7"/>
          <dgm:chPref val="7"/>
          <dgm:dir/>
        </dgm:presLayoutVars>
      </dgm:prSet>
      <dgm:spPr/>
    </dgm:pt>
    <dgm:pt modelId="{4D8AF1A2-00D5-41C2-B861-54B5B43D8CE8}" type="pres">
      <dgm:prSet presAssocID="{4B4FA548-720C-402A-BFF0-0643EA52A797}" presName="Name1" presStyleCnt="0"/>
      <dgm:spPr/>
    </dgm:pt>
    <dgm:pt modelId="{85633E16-C064-49D9-9DB5-582B7A5D2CA4}" type="pres">
      <dgm:prSet presAssocID="{4B4FA548-720C-402A-BFF0-0643EA52A797}" presName="cycle" presStyleCnt="0"/>
      <dgm:spPr/>
    </dgm:pt>
    <dgm:pt modelId="{F60B80D3-27AB-432F-8219-61FB603016F3}" type="pres">
      <dgm:prSet presAssocID="{4B4FA548-720C-402A-BFF0-0643EA52A797}" presName="srcNode" presStyleLbl="node1" presStyleIdx="0" presStyleCnt="5"/>
      <dgm:spPr/>
    </dgm:pt>
    <dgm:pt modelId="{48B1AF20-1C03-44EB-9A5C-1E17A7461BF0}" type="pres">
      <dgm:prSet presAssocID="{4B4FA548-720C-402A-BFF0-0643EA52A797}" presName="conn" presStyleLbl="parChTrans1D2" presStyleIdx="0" presStyleCnt="1"/>
      <dgm:spPr/>
    </dgm:pt>
    <dgm:pt modelId="{DC34994B-4F3A-48D5-80C1-CDF4A77F08C3}" type="pres">
      <dgm:prSet presAssocID="{4B4FA548-720C-402A-BFF0-0643EA52A797}" presName="extraNode" presStyleLbl="node1" presStyleIdx="0" presStyleCnt="5"/>
      <dgm:spPr/>
    </dgm:pt>
    <dgm:pt modelId="{331F40E5-51BD-4A8E-A5B3-46B426AB96DB}" type="pres">
      <dgm:prSet presAssocID="{4B4FA548-720C-402A-BFF0-0643EA52A797}" presName="dstNode" presStyleLbl="node1" presStyleIdx="0" presStyleCnt="5"/>
      <dgm:spPr/>
    </dgm:pt>
    <dgm:pt modelId="{6F53FAF0-4847-4C95-A677-6782A22DD8E7}" type="pres">
      <dgm:prSet presAssocID="{DE165A4D-52A2-47C1-8236-4EBB62FD4E9F}" presName="text_1" presStyleLbl="node1" presStyleIdx="0" presStyleCnt="5">
        <dgm:presLayoutVars>
          <dgm:bulletEnabled val="1"/>
        </dgm:presLayoutVars>
      </dgm:prSet>
      <dgm:spPr/>
    </dgm:pt>
    <dgm:pt modelId="{C2F159BA-5779-4EB1-BBF2-F6F1FC9E8941}" type="pres">
      <dgm:prSet presAssocID="{DE165A4D-52A2-47C1-8236-4EBB62FD4E9F}" presName="accent_1" presStyleCnt="0"/>
      <dgm:spPr/>
    </dgm:pt>
    <dgm:pt modelId="{10EEDD90-3D30-46B0-A07B-61FFD42875C6}" type="pres">
      <dgm:prSet presAssocID="{DE165A4D-52A2-47C1-8236-4EBB62FD4E9F}" presName="accentRepeatNode" presStyleLbl="solidFgAcc1" presStyleIdx="0" presStyleCnt="5"/>
      <dgm:spPr>
        <a:solidFill>
          <a:schemeClr val="accent2"/>
        </a:solidFill>
      </dgm:spPr>
    </dgm:pt>
    <dgm:pt modelId="{220AAF5B-2CF3-42E1-918D-3A83CD65BCFD}" type="pres">
      <dgm:prSet presAssocID="{5B413E0B-83D5-4646-BEF2-2E07D45BAA8D}" presName="text_2" presStyleLbl="node1" presStyleIdx="1" presStyleCnt="5">
        <dgm:presLayoutVars>
          <dgm:bulletEnabled val="1"/>
        </dgm:presLayoutVars>
      </dgm:prSet>
      <dgm:spPr/>
    </dgm:pt>
    <dgm:pt modelId="{2FB3DC18-E3B9-43BC-A0B9-28725DE532EB}" type="pres">
      <dgm:prSet presAssocID="{5B413E0B-83D5-4646-BEF2-2E07D45BAA8D}" presName="accent_2" presStyleCnt="0"/>
      <dgm:spPr/>
    </dgm:pt>
    <dgm:pt modelId="{E6C9F346-E121-498F-A52D-2A19C3D84DA4}" type="pres">
      <dgm:prSet presAssocID="{5B413E0B-83D5-4646-BEF2-2E07D45BAA8D}" presName="accentRepeatNode" presStyleLbl="solidFgAcc1" presStyleIdx="1" presStyleCnt="5"/>
      <dgm:spPr>
        <a:solidFill>
          <a:schemeClr val="accent2"/>
        </a:solidFill>
      </dgm:spPr>
    </dgm:pt>
    <dgm:pt modelId="{8225132A-546D-40CF-AA0C-75291018202A}" type="pres">
      <dgm:prSet presAssocID="{61EEB072-C764-4E0F-89C6-A82888BE6807}" presName="text_3" presStyleLbl="node1" presStyleIdx="2" presStyleCnt="5">
        <dgm:presLayoutVars>
          <dgm:bulletEnabled val="1"/>
        </dgm:presLayoutVars>
      </dgm:prSet>
      <dgm:spPr/>
    </dgm:pt>
    <dgm:pt modelId="{FB498213-DE53-4088-AAD5-7B0EF6AD748A}" type="pres">
      <dgm:prSet presAssocID="{61EEB072-C764-4E0F-89C6-A82888BE6807}" presName="accent_3" presStyleCnt="0"/>
      <dgm:spPr/>
    </dgm:pt>
    <dgm:pt modelId="{6936D9D7-FF44-4390-A7E3-B2D4D8CD1CCB}" type="pres">
      <dgm:prSet presAssocID="{61EEB072-C764-4E0F-89C6-A82888BE6807}" presName="accentRepeatNode" presStyleLbl="solidFgAcc1" presStyleIdx="2" presStyleCnt="5"/>
      <dgm:spPr>
        <a:solidFill>
          <a:schemeClr val="accent2"/>
        </a:solidFill>
      </dgm:spPr>
    </dgm:pt>
    <dgm:pt modelId="{8D2031C2-197A-462C-8716-14485390A5B6}" type="pres">
      <dgm:prSet presAssocID="{E812A957-1D55-4E05-9D6E-E615D4FA53E6}" presName="text_4" presStyleLbl="node1" presStyleIdx="3" presStyleCnt="5">
        <dgm:presLayoutVars>
          <dgm:bulletEnabled val="1"/>
        </dgm:presLayoutVars>
      </dgm:prSet>
      <dgm:spPr/>
    </dgm:pt>
    <dgm:pt modelId="{7BB9378A-3139-4D96-B07A-52CE27FDD093}" type="pres">
      <dgm:prSet presAssocID="{E812A957-1D55-4E05-9D6E-E615D4FA53E6}" presName="accent_4" presStyleCnt="0"/>
      <dgm:spPr/>
    </dgm:pt>
    <dgm:pt modelId="{FFAE086C-B59B-4E3E-9180-918A91AA1CBE}" type="pres">
      <dgm:prSet presAssocID="{E812A957-1D55-4E05-9D6E-E615D4FA53E6}" presName="accentRepeatNode" presStyleLbl="solidFgAcc1" presStyleIdx="3" presStyleCnt="5"/>
      <dgm:spPr>
        <a:solidFill>
          <a:schemeClr val="accent2"/>
        </a:solidFill>
      </dgm:spPr>
    </dgm:pt>
    <dgm:pt modelId="{39FF127B-F810-4C35-83C3-A151B36B8BD3}" type="pres">
      <dgm:prSet presAssocID="{630E1EB7-AF54-4089-9945-8924C81D45B5}" presName="text_5" presStyleLbl="node1" presStyleIdx="4" presStyleCnt="5">
        <dgm:presLayoutVars>
          <dgm:bulletEnabled val="1"/>
        </dgm:presLayoutVars>
      </dgm:prSet>
      <dgm:spPr/>
    </dgm:pt>
    <dgm:pt modelId="{4490179C-A06D-4DAE-8ADC-2260BC4BF83D}" type="pres">
      <dgm:prSet presAssocID="{630E1EB7-AF54-4089-9945-8924C81D45B5}" presName="accent_5" presStyleCnt="0"/>
      <dgm:spPr/>
    </dgm:pt>
    <dgm:pt modelId="{E617FF7D-ED94-4E59-BC46-24AAAAE87ED1}" type="pres">
      <dgm:prSet presAssocID="{630E1EB7-AF54-4089-9945-8924C81D45B5}" presName="accentRepeatNode" presStyleLbl="solidFgAcc1" presStyleIdx="4" presStyleCnt="5"/>
      <dgm:spPr>
        <a:solidFill>
          <a:schemeClr val="accent2"/>
        </a:solidFill>
      </dgm:spPr>
    </dgm:pt>
  </dgm:ptLst>
  <dgm:cxnLst>
    <dgm:cxn modelId="{35C52711-F9B1-4A54-9857-52315C5558C7}" type="presOf" srcId="{630E1EB7-AF54-4089-9945-8924C81D45B5}" destId="{39FF127B-F810-4C35-83C3-A151B36B8BD3}" srcOrd="0" destOrd="0" presId="urn:microsoft.com/office/officeart/2008/layout/VerticalCurvedList"/>
    <dgm:cxn modelId="{0ACDF119-99E2-4C40-8856-DCA56E2AC3D5}" type="presOf" srcId="{61EEB072-C764-4E0F-89C6-A82888BE6807}" destId="{8225132A-546D-40CF-AA0C-75291018202A}" srcOrd="0" destOrd="0" presId="urn:microsoft.com/office/officeart/2008/layout/VerticalCurvedList"/>
    <dgm:cxn modelId="{FF7F5328-B057-46C9-B073-2449E736E6E2}" type="presOf" srcId="{E812A957-1D55-4E05-9D6E-E615D4FA53E6}" destId="{8D2031C2-197A-462C-8716-14485390A5B6}" srcOrd="0" destOrd="0" presId="urn:microsoft.com/office/officeart/2008/layout/VerticalCurvedList"/>
    <dgm:cxn modelId="{AE6F4D2B-3AF0-42F3-8C3F-D976E3CD0E3F}" srcId="{4B4FA548-720C-402A-BFF0-0643EA52A797}" destId="{E812A957-1D55-4E05-9D6E-E615D4FA53E6}" srcOrd="3" destOrd="0" parTransId="{2414D3F1-5480-47FE-AA05-2EF68A02DAEE}" sibTransId="{1F0D8A96-0393-4451-9E65-EB7793AA5796}"/>
    <dgm:cxn modelId="{5E0BD92B-F335-43D3-B812-EBEDA589CE49}" type="presOf" srcId="{DE165A4D-52A2-47C1-8236-4EBB62FD4E9F}" destId="{6F53FAF0-4847-4C95-A677-6782A22DD8E7}" srcOrd="0" destOrd="0" presId="urn:microsoft.com/office/officeart/2008/layout/VerticalCurvedList"/>
    <dgm:cxn modelId="{2F91525D-7267-4F25-AA25-05625BC65FA8}" srcId="{4B4FA548-720C-402A-BFF0-0643EA52A797}" destId="{5B413E0B-83D5-4646-BEF2-2E07D45BAA8D}" srcOrd="1" destOrd="0" parTransId="{AFC5E4CD-1902-4085-81E2-339F1F3A1A2C}" sibTransId="{68524574-93F6-4260-96CE-62362055F27D}"/>
    <dgm:cxn modelId="{D3418C5D-F1A6-4E9B-8440-09C64B197ED0}" srcId="{4B4FA548-720C-402A-BFF0-0643EA52A797}" destId="{61EEB072-C764-4E0F-89C6-A82888BE6807}" srcOrd="2" destOrd="0" parTransId="{D834F996-C4B5-4433-9C7A-EB329490470C}" sibTransId="{AB32F748-B730-4D3C-ABCA-EBE870052554}"/>
    <dgm:cxn modelId="{405C8164-F509-4A92-B4E6-D93C47838673}" type="presOf" srcId="{4B4FA548-720C-402A-BFF0-0643EA52A797}" destId="{8977BD84-162F-4EBD-9AAE-213D2243A282}" srcOrd="0" destOrd="0" presId="urn:microsoft.com/office/officeart/2008/layout/VerticalCurvedList"/>
    <dgm:cxn modelId="{2F2AAF4C-D9CA-45F1-9ED1-9D0A81FCBDF4}" srcId="{4B4FA548-720C-402A-BFF0-0643EA52A797}" destId="{630E1EB7-AF54-4089-9945-8924C81D45B5}" srcOrd="4" destOrd="0" parTransId="{4C35E835-8EB6-4755-BB5D-599BECBEEFC4}" sibTransId="{F4E9A99C-5244-48A7-B0F1-401123D0BA01}"/>
    <dgm:cxn modelId="{4B8A428E-E45C-4C97-A922-393F2EC7AAA1}" type="presOf" srcId="{3EF4C2E7-D447-46EE-B85F-4E36432F51EF}" destId="{48B1AF20-1C03-44EB-9A5C-1E17A7461BF0}" srcOrd="0" destOrd="0" presId="urn:microsoft.com/office/officeart/2008/layout/VerticalCurvedList"/>
    <dgm:cxn modelId="{7CD0DDB8-34A5-4D1C-8D3E-F6574752791E}" type="presOf" srcId="{5B413E0B-83D5-4646-BEF2-2E07D45BAA8D}" destId="{220AAF5B-2CF3-42E1-918D-3A83CD65BCFD}" srcOrd="0" destOrd="0" presId="urn:microsoft.com/office/officeart/2008/layout/VerticalCurvedList"/>
    <dgm:cxn modelId="{4B0541C9-7DF2-4A23-BA75-B12D95A52711}" srcId="{4B4FA548-720C-402A-BFF0-0643EA52A797}" destId="{DE165A4D-52A2-47C1-8236-4EBB62FD4E9F}" srcOrd="0" destOrd="0" parTransId="{884AC7C2-58B5-4B19-8069-3F4A09822282}" sibTransId="{3EF4C2E7-D447-46EE-B85F-4E36432F51EF}"/>
    <dgm:cxn modelId="{AFEA8517-F447-4636-BF6F-15087B5B7CB7}" type="presParOf" srcId="{8977BD84-162F-4EBD-9AAE-213D2243A282}" destId="{4D8AF1A2-00D5-41C2-B861-54B5B43D8CE8}" srcOrd="0" destOrd="0" presId="urn:microsoft.com/office/officeart/2008/layout/VerticalCurvedList"/>
    <dgm:cxn modelId="{90A8C418-F755-49FD-91AE-5E6C1254EC42}" type="presParOf" srcId="{4D8AF1A2-00D5-41C2-B861-54B5B43D8CE8}" destId="{85633E16-C064-49D9-9DB5-582B7A5D2CA4}" srcOrd="0" destOrd="0" presId="urn:microsoft.com/office/officeart/2008/layout/VerticalCurvedList"/>
    <dgm:cxn modelId="{8EC13522-8A9F-454F-9072-7C9DAE8BB2B5}" type="presParOf" srcId="{85633E16-C064-49D9-9DB5-582B7A5D2CA4}" destId="{F60B80D3-27AB-432F-8219-61FB603016F3}" srcOrd="0" destOrd="0" presId="urn:microsoft.com/office/officeart/2008/layout/VerticalCurvedList"/>
    <dgm:cxn modelId="{BD73D4D2-E2D4-473E-87C6-524E4620718A}" type="presParOf" srcId="{85633E16-C064-49D9-9DB5-582B7A5D2CA4}" destId="{48B1AF20-1C03-44EB-9A5C-1E17A7461BF0}" srcOrd="1" destOrd="0" presId="urn:microsoft.com/office/officeart/2008/layout/VerticalCurvedList"/>
    <dgm:cxn modelId="{58B0F372-11B2-4E86-AA35-1FD4A57CB014}" type="presParOf" srcId="{85633E16-C064-49D9-9DB5-582B7A5D2CA4}" destId="{DC34994B-4F3A-48D5-80C1-CDF4A77F08C3}" srcOrd="2" destOrd="0" presId="urn:microsoft.com/office/officeart/2008/layout/VerticalCurvedList"/>
    <dgm:cxn modelId="{83B5E556-A355-4654-9E09-8E610887AF6D}" type="presParOf" srcId="{85633E16-C064-49D9-9DB5-582B7A5D2CA4}" destId="{331F40E5-51BD-4A8E-A5B3-46B426AB96DB}" srcOrd="3" destOrd="0" presId="urn:microsoft.com/office/officeart/2008/layout/VerticalCurvedList"/>
    <dgm:cxn modelId="{A0ADFA9F-86CB-429E-869B-A5EC43BB83CD}" type="presParOf" srcId="{4D8AF1A2-00D5-41C2-B861-54B5B43D8CE8}" destId="{6F53FAF0-4847-4C95-A677-6782A22DD8E7}" srcOrd="1" destOrd="0" presId="urn:microsoft.com/office/officeart/2008/layout/VerticalCurvedList"/>
    <dgm:cxn modelId="{F12FAF25-F4CD-451C-BCA8-9EB4B8A575A8}" type="presParOf" srcId="{4D8AF1A2-00D5-41C2-B861-54B5B43D8CE8}" destId="{C2F159BA-5779-4EB1-BBF2-F6F1FC9E8941}" srcOrd="2" destOrd="0" presId="urn:microsoft.com/office/officeart/2008/layout/VerticalCurvedList"/>
    <dgm:cxn modelId="{ECE8992F-4299-4C69-A2B3-ACA25C9642FF}" type="presParOf" srcId="{C2F159BA-5779-4EB1-BBF2-F6F1FC9E8941}" destId="{10EEDD90-3D30-46B0-A07B-61FFD42875C6}" srcOrd="0" destOrd="0" presId="urn:microsoft.com/office/officeart/2008/layout/VerticalCurvedList"/>
    <dgm:cxn modelId="{1641B185-E335-420E-91AC-05A8202D059F}" type="presParOf" srcId="{4D8AF1A2-00D5-41C2-B861-54B5B43D8CE8}" destId="{220AAF5B-2CF3-42E1-918D-3A83CD65BCFD}" srcOrd="3" destOrd="0" presId="urn:microsoft.com/office/officeart/2008/layout/VerticalCurvedList"/>
    <dgm:cxn modelId="{5179D886-E9B6-4B91-A24D-1A2BA1C6103E}" type="presParOf" srcId="{4D8AF1A2-00D5-41C2-B861-54B5B43D8CE8}" destId="{2FB3DC18-E3B9-43BC-A0B9-28725DE532EB}" srcOrd="4" destOrd="0" presId="urn:microsoft.com/office/officeart/2008/layout/VerticalCurvedList"/>
    <dgm:cxn modelId="{DFF3262F-0529-4C2E-BF85-0273C9F60280}" type="presParOf" srcId="{2FB3DC18-E3B9-43BC-A0B9-28725DE532EB}" destId="{E6C9F346-E121-498F-A52D-2A19C3D84DA4}" srcOrd="0" destOrd="0" presId="urn:microsoft.com/office/officeart/2008/layout/VerticalCurvedList"/>
    <dgm:cxn modelId="{848F2438-86E8-4F2E-AB9A-00FB96CCBCD7}" type="presParOf" srcId="{4D8AF1A2-00D5-41C2-B861-54B5B43D8CE8}" destId="{8225132A-546D-40CF-AA0C-75291018202A}" srcOrd="5" destOrd="0" presId="urn:microsoft.com/office/officeart/2008/layout/VerticalCurvedList"/>
    <dgm:cxn modelId="{9E04DFEC-7B02-4799-8081-2349FD0994C1}" type="presParOf" srcId="{4D8AF1A2-00D5-41C2-B861-54B5B43D8CE8}" destId="{FB498213-DE53-4088-AAD5-7B0EF6AD748A}" srcOrd="6" destOrd="0" presId="urn:microsoft.com/office/officeart/2008/layout/VerticalCurvedList"/>
    <dgm:cxn modelId="{EDF3EB5E-4F37-4743-AD43-1F0B0D2B6FE2}" type="presParOf" srcId="{FB498213-DE53-4088-AAD5-7B0EF6AD748A}" destId="{6936D9D7-FF44-4390-A7E3-B2D4D8CD1CCB}" srcOrd="0" destOrd="0" presId="urn:microsoft.com/office/officeart/2008/layout/VerticalCurvedList"/>
    <dgm:cxn modelId="{D4E4329E-A811-4475-B387-24C29B215DD3}" type="presParOf" srcId="{4D8AF1A2-00D5-41C2-B861-54B5B43D8CE8}" destId="{8D2031C2-197A-462C-8716-14485390A5B6}" srcOrd="7" destOrd="0" presId="urn:microsoft.com/office/officeart/2008/layout/VerticalCurvedList"/>
    <dgm:cxn modelId="{99C3DF7E-5215-4602-B5E7-A81C35D37450}" type="presParOf" srcId="{4D8AF1A2-00D5-41C2-B861-54B5B43D8CE8}" destId="{7BB9378A-3139-4D96-B07A-52CE27FDD093}" srcOrd="8" destOrd="0" presId="urn:microsoft.com/office/officeart/2008/layout/VerticalCurvedList"/>
    <dgm:cxn modelId="{F3FE96BF-71BC-4EC0-BE0A-9CE1B1187AED}" type="presParOf" srcId="{7BB9378A-3139-4D96-B07A-52CE27FDD093}" destId="{FFAE086C-B59B-4E3E-9180-918A91AA1CBE}" srcOrd="0" destOrd="0" presId="urn:microsoft.com/office/officeart/2008/layout/VerticalCurvedList"/>
    <dgm:cxn modelId="{3524275A-7C5C-4176-97E8-4C86FCFFA4F0}" type="presParOf" srcId="{4D8AF1A2-00D5-41C2-B861-54B5B43D8CE8}" destId="{39FF127B-F810-4C35-83C3-A151B36B8BD3}" srcOrd="9" destOrd="0" presId="urn:microsoft.com/office/officeart/2008/layout/VerticalCurvedList"/>
    <dgm:cxn modelId="{41C78AEA-24C0-4AA1-B67B-152F59C2CE34}" type="presParOf" srcId="{4D8AF1A2-00D5-41C2-B861-54B5B43D8CE8}" destId="{4490179C-A06D-4DAE-8ADC-2260BC4BF83D}" srcOrd="10" destOrd="0" presId="urn:microsoft.com/office/officeart/2008/layout/VerticalCurvedList"/>
    <dgm:cxn modelId="{3D8B8DEB-3E68-4BBE-B7D2-45897544A9BD}" type="presParOf" srcId="{4490179C-A06D-4DAE-8ADC-2260BC4BF83D}" destId="{E617FF7D-ED94-4E59-BC46-24AAAAE87E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584B6-FC09-4B0C-AF89-A73784B80DDE}"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FE4B14B5-1633-41D2-98D5-D71456CDA7F1}">
      <dgm:prSet phldrT="[Text]"/>
      <dgm:spPr/>
      <dgm:t>
        <a:bodyPr/>
        <a:lstStyle/>
        <a:p>
          <a:r>
            <a:rPr lang="en-US" dirty="0"/>
            <a:t>Coordinate resources</a:t>
          </a:r>
        </a:p>
      </dgm:t>
    </dgm:pt>
    <dgm:pt modelId="{F201414B-4C29-48A6-94E9-1CEEB9159CC7}" type="parTrans" cxnId="{E2BA06A5-D5B2-4C79-A0BD-9175FFF92F5D}">
      <dgm:prSet/>
      <dgm:spPr/>
      <dgm:t>
        <a:bodyPr/>
        <a:lstStyle/>
        <a:p>
          <a:endParaRPr lang="en-US"/>
        </a:p>
      </dgm:t>
    </dgm:pt>
    <dgm:pt modelId="{5290B995-CE0D-4993-8D56-F89DF9CA76F6}" type="sibTrans" cxnId="{E2BA06A5-D5B2-4C79-A0BD-9175FFF92F5D}">
      <dgm:prSet/>
      <dgm:spPr/>
      <dgm:t>
        <a:bodyPr/>
        <a:lstStyle/>
        <a:p>
          <a:endParaRPr lang="en-US"/>
        </a:p>
      </dgm:t>
    </dgm:pt>
    <dgm:pt modelId="{0A6D7704-A1E2-4E72-B124-43856A78109C}">
      <dgm:prSet phldrT="[Text]"/>
      <dgm:spPr/>
      <dgm:t>
        <a:bodyPr/>
        <a:lstStyle/>
        <a:p>
          <a:r>
            <a:rPr lang="en-US" dirty="0"/>
            <a:t>Administer programs</a:t>
          </a:r>
        </a:p>
      </dgm:t>
    </dgm:pt>
    <dgm:pt modelId="{A9951035-555E-4C5E-BB41-D75DAEDF9878}" type="parTrans" cxnId="{53828775-EB81-40EB-B3BC-33D03129B479}">
      <dgm:prSet/>
      <dgm:spPr/>
      <dgm:t>
        <a:bodyPr/>
        <a:lstStyle/>
        <a:p>
          <a:endParaRPr lang="en-US"/>
        </a:p>
      </dgm:t>
    </dgm:pt>
    <dgm:pt modelId="{1A0F958E-C5EA-4C5C-91E7-831D913FBDE3}" type="sibTrans" cxnId="{53828775-EB81-40EB-B3BC-33D03129B479}">
      <dgm:prSet/>
      <dgm:spPr/>
      <dgm:t>
        <a:bodyPr/>
        <a:lstStyle/>
        <a:p>
          <a:endParaRPr lang="en-US"/>
        </a:p>
      </dgm:t>
    </dgm:pt>
    <dgm:pt modelId="{1EF534F0-70BD-4DB0-938E-F4FA507BEE27}">
      <dgm:prSet phldrT="[Text]"/>
      <dgm:spPr/>
      <dgm:t>
        <a:bodyPr/>
        <a:lstStyle/>
        <a:p>
          <a:r>
            <a:rPr lang="en-US" dirty="0"/>
            <a:t>Coordinate policy development</a:t>
          </a:r>
        </a:p>
      </dgm:t>
    </dgm:pt>
    <dgm:pt modelId="{B5C4697E-6F31-448B-963F-A00A76C15A43}" type="parTrans" cxnId="{A66EDBFE-16B9-4728-82C3-557C99EC5691}">
      <dgm:prSet/>
      <dgm:spPr/>
      <dgm:t>
        <a:bodyPr/>
        <a:lstStyle/>
        <a:p>
          <a:endParaRPr lang="en-US"/>
        </a:p>
      </dgm:t>
    </dgm:pt>
    <dgm:pt modelId="{08CB162C-37DC-41B8-845F-AE5AF8ABEEA1}" type="sibTrans" cxnId="{A66EDBFE-16B9-4728-82C3-557C99EC5691}">
      <dgm:prSet/>
      <dgm:spPr/>
      <dgm:t>
        <a:bodyPr/>
        <a:lstStyle/>
        <a:p>
          <a:endParaRPr lang="en-US"/>
        </a:p>
      </dgm:t>
    </dgm:pt>
    <dgm:pt modelId="{65F325E9-23A7-4921-B049-E83E080F8F98}">
      <dgm:prSet/>
      <dgm:spPr/>
      <dgm:t>
        <a:bodyPr/>
        <a:lstStyle/>
        <a:p>
          <a:r>
            <a:rPr lang="en-US" dirty="0"/>
            <a:t>Deliver programs &amp; resources</a:t>
          </a:r>
        </a:p>
      </dgm:t>
    </dgm:pt>
    <dgm:pt modelId="{BCA31BE9-0A03-4CF5-B1DB-CCA779564735}" type="parTrans" cxnId="{D239189E-1C54-4B1E-B56B-7DECEB5FEAAD}">
      <dgm:prSet/>
      <dgm:spPr/>
      <dgm:t>
        <a:bodyPr/>
        <a:lstStyle/>
        <a:p>
          <a:endParaRPr lang="en-US"/>
        </a:p>
      </dgm:t>
    </dgm:pt>
    <dgm:pt modelId="{CB8215A1-8A3D-4A2B-9640-4DD07CFCF87B}" type="sibTrans" cxnId="{D239189E-1C54-4B1E-B56B-7DECEB5FEAAD}">
      <dgm:prSet/>
      <dgm:spPr/>
      <dgm:t>
        <a:bodyPr/>
        <a:lstStyle/>
        <a:p>
          <a:endParaRPr lang="en-US"/>
        </a:p>
      </dgm:t>
    </dgm:pt>
    <dgm:pt modelId="{6C623EE2-68ED-4D7B-9B68-AD2FFC5418D9}">
      <dgm:prSet/>
      <dgm:spPr/>
      <dgm:t>
        <a:bodyPr/>
        <a:lstStyle/>
        <a:p>
          <a:r>
            <a:rPr lang="en-US" dirty="0"/>
            <a:t>Establish benefits</a:t>
          </a:r>
        </a:p>
      </dgm:t>
    </dgm:pt>
    <dgm:pt modelId="{EEC88CE7-B036-409A-9412-0CFC84195309}" type="parTrans" cxnId="{2F28B97A-145B-4AA7-82B9-4A716C032507}">
      <dgm:prSet/>
      <dgm:spPr/>
      <dgm:t>
        <a:bodyPr/>
        <a:lstStyle/>
        <a:p>
          <a:endParaRPr lang="en-US"/>
        </a:p>
      </dgm:t>
    </dgm:pt>
    <dgm:pt modelId="{EB797B84-6FD5-4AA7-BEF8-B8C53074A785}" type="sibTrans" cxnId="{2F28B97A-145B-4AA7-82B9-4A716C032507}">
      <dgm:prSet/>
      <dgm:spPr/>
      <dgm:t>
        <a:bodyPr/>
        <a:lstStyle/>
        <a:p>
          <a:endParaRPr lang="en-US"/>
        </a:p>
      </dgm:t>
    </dgm:pt>
    <dgm:pt modelId="{81840F38-CA02-45EF-98F8-BBCB4878DFE9}">
      <dgm:prSet/>
      <dgm:spPr/>
      <dgm:t>
        <a:bodyPr/>
        <a:lstStyle/>
        <a:p>
          <a:r>
            <a:rPr lang="en-US" dirty="0"/>
            <a:t>Liaison</a:t>
          </a:r>
        </a:p>
      </dgm:t>
    </dgm:pt>
    <dgm:pt modelId="{61B27CB9-A0A9-40F3-A140-3BDD8896C735}" type="parTrans" cxnId="{6DC28B33-B453-4776-838A-A05D0A1A4E9A}">
      <dgm:prSet/>
      <dgm:spPr/>
      <dgm:t>
        <a:bodyPr/>
        <a:lstStyle/>
        <a:p>
          <a:endParaRPr lang="en-US"/>
        </a:p>
      </dgm:t>
    </dgm:pt>
    <dgm:pt modelId="{A6A522F5-8140-4F9B-85EE-43B2A837F15D}" type="sibTrans" cxnId="{6DC28B33-B453-4776-838A-A05D0A1A4E9A}">
      <dgm:prSet/>
      <dgm:spPr/>
      <dgm:t>
        <a:bodyPr/>
        <a:lstStyle/>
        <a:p>
          <a:endParaRPr lang="en-US"/>
        </a:p>
      </dgm:t>
    </dgm:pt>
    <dgm:pt modelId="{F2564B7B-59C8-47A6-A27C-AA4985749A7C}">
      <dgm:prSet/>
      <dgm:spPr/>
      <dgm:t>
        <a:bodyPr/>
        <a:lstStyle/>
        <a:p>
          <a:r>
            <a:rPr lang="en-US" dirty="0"/>
            <a:t>Assist state agencies</a:t>
          </a:r>
        </a:p>
      </dgm:t>
    </dgm:pt>
    <dgm:pt modelId="{74F956A2-4462-4F32-BDA1-F996216470C3}" type="parTrans" cxnId="{B8D92A23-19FE-49B4-A977-4A3C5E577F02}">
      <dgm:prSet/>
      <dgm:spPr/>
      <dgm:t>
        <a:bodyPr/>
        <a:lstStyle/>
        <a:p>
          <a:endParaRPr lang="en-US"/>
        </a:p>
      </dgm:t>
    </dgm:pt>
    <dgm:pt modelId="{36233E15-6134-484C-AFCC-FEA975C05B40}" type="sibTrans" cxnId="{B8D92A23-19FE-49B4-A977-4A3C5E577F02}">
      <dgm:prSet/>
      <dgm:spPr/>
      <dgm:t>
        <a:bodyPr/>
        <a:lstStyle/>
        <a:p>
          <a:endParaRPr lang="en-US"/>
        </a:p>
      </dgm:t>
    </dgm:pt>
    <dgm:pt modelId="{F5790C64-77B1-4D32-87A9-FB4A690C4C18}">
      <dgm:prSet/>
      <dgm:spPr/>
      <dgm:t>
        <a:bodyPr/>
        <a:lstStyle/>
        <a:p>
          <a:r>
            <a:rPr lang="en-US" dirty="0"/>
            <a:t>Review existing programs</a:t>
          </a:r>
        </a:p>
      </dgm:t>
    </dgm:pt>
    <dgm:pt modelId="{86E6085E-02DF-4736-8DC5-7490A9463C4C}" type="parTrans" cxnId="{D97C5706-C02E-4522-88D0-A1B9D374B2E8}">
      <dgm:prSet/>
      <dgm:spPr/>
      <dgm:t>
        <a:bodyPr/>
        <a:lstStyle/>
        <a:p>
          <a:endParaRPr lang="en-US"/>
        </a:p>
      </dgm:t>
    </dgm:pt>
    <dgm:pt modelId="{421C2F71-D0E5-4E97-8DD5-603B0DF43846}" type="sibTrans" cxnId="{D97C5706-C02E-4522-88D0-A1B9D374B2E8}">
      <dgm:prSet/>
      <dgm:spPr/>
      <dgm:t>
        <a:bodyPr/>
        <a:lstStyle/>
        <a:p>
          <a:endParaRPr lang="en-US"/>
        </a:p>
      </dgm:t>
    </dgm:pt>
    <dgm:pt modelId="{137C145E-3476-45B3-8CCD-42338E973E9F}">
      <dgm:prSet/>
      <dgm:spPr/>
      <dgm:t>
        <a:bodyPr/>
        <a:lstStyle/>
        <a:p>
          <a:r>
            <a:rPr lang="en-US" dirty="0"/>
            <a:t>Support ETAC’s activities</a:t>
          </a:r>
        </a:p>
      </dgm:t>
    </dgm:pt>
    <dgm:pt modelId="{DC8DA4CA-F45B-42DA-9622-A7E2DA5A02A8}" type="parTrans" cxnId="{DEBD00F2-2CA2-4FC6-B1F7-93300AD843B9}">
      <dgm:prSet/>
      <dgm:spPr/>
      <dgm:t>
        <a:bodyPr/>
        <a:lstStyle/>
        <a:p>
          <a:endParaRPr lang="en-US"/>
        </a:p>
      </dgm:t>
    </dgm:pt>
    <dgm:pt modelId="{20A22A50-DD8B-41B1-8D17-E284EB48BCF6}" type="sibTrans" cxnId="{DEBD00F2-2CA2-4FC6-B1F7-93300AD843B9}">
      <dgm:prSet/>
      <dgm:spPr/>
      <dgm:t>
        <a:bodyPr/>
        <a:lstStyle/>
        <a:p>
          <a:endParaRPr lang="en-US"/>
        </a:p>
      </dgm:t>
    </dgm:pt>
    <dgm:pt modelId="{F9912EAE-08A2-4581-B7B9-768125FAD69C}">
      <dgm:prSet/>
      <dgm:spPr/>
      <dgm:t>
        <a:bodyPr/>
        <a:lstStyle/>
        <a:p>
          <a:r>
            <a:rPr lang="en-US" dirty="0"/>
            <a:t>Monitor other regions</a:t>
          </a:r>
        </a:p>
      </dgm:t>
    </dgm:pt>
    <dgm:pt modelId="{8EFB2D10-9B04-45B9-9F40-F44E98D9450C}" type="parTrans" cxnId="{FA027843-A0AF-4361-BBC1-DE5531BCDCAE}">
      <dgm:prSet/>
      <dgm:spPr/>
      <dgm:t>
        <a:bodyPr/>
        <a:lstStyle/>
        <a:p>
          <a:endParaRPr lang="en-US"/>
        </a:p>
      </dgm:t>
    </dgm:pt>
    <dgm:pt modelId="{20111BE1-5B5B-4A53-ACD2-9A4529A159F1}" type="sibTrans" cxnId="{FA027843-A0AF-4361-BBC1-DE5531BCDCAE}">
      <dgm:prSet/>
      <dgm:spPr/>
      <dgm:t>
        <a:bodyPr/>
        <a:lstStyle/>
        <a:p>
          <a:endParaRPr lang="en-US"/>
        </a:p>
      </dgm:t>
    </dgm:pt>
    <dgm:pt modelId="{F011ACC7-B222-4541-8B4B-3F7D5818C2B7}">
      <dgm:prSet/>
      <dgm:spPr/>
      <dgm:t>
        <a:bodyPr/>
        <a:lstStyle/>
        <a:p>
          <a:r>
            <a:rPr lang="en-US" dirty="0"/>
            <a:t>Assess impacts/effects</a:t>
          </a:r>
        </a:p>
      </dgm:t>
    </dgm:pt>
    <dgm:pt modelId="{206641F1-750B-44DC-B6BF-FA93AB5779E0}" type="parTrans" cxnId="{C916400E-DC18-4690-884A-41A8954E40BE}">
      <dgm:prSet/>
      <dgm:spPr/>
      <dgm:t>
        <a:bodyPr/>
        <a:lstStyle/>
        <a:p>
          <a:endParaRPr lang="en-US"/>
        </a:p>
      </dgm:t>
    </dgm:pt>
    <dgm:pt modelId="{58690CAC-B1E7-444E-91CE-E443E68042B1}" type="sibTrans" cxnId="{C916400E-DC18-4690-884A-41A8954E40BE}">
      <dgm:prSet/>
      <dgm:spPr/>
      <dgm:t>
        <a:bodyPr/>
        <a:lstStyle/>
        <a:p>
          <a:endParaRPr lang="en-US"/>
        </a:p>
      </dgm:t>
    </dgm:pt>
    <dgm:pt modelId="{2F58DE47-1605-4E10-9DF4-4258C419CFFC}">
      <dgm:prSet/>
      <dgm:spPr/>
      <dgm:t>
        <a:bodyPr/>
        <a:lstStyle/>
        <a:p>
          <a:r>
            <a:rPr lang="en-US" dirty="0"/>
            <a:t>Maintain communications</a:t>
          </a:r>
        </a:p>
      </dgm:t>
    </dgm:pt>
    <dgm:pt modelId="{BB987D67-4A77-4EB2-A05D-6F343779DF70}" type="parTrans" cxnId="{CAEA067D-EF81-499A-9E3E-81F52843A636}">
      <dgm:prSet/>
      <dgm:spPr/>
      <dgm:t>
        <a:bodyPr/>
        <a:lstStyle/>
        <a:p>
          <a:endParaRPr lang="en-US"/>
        </a:p>
      </dgm:t>
    </dgm:pt>
    <dgm:pt modelId="{D066FB1F-8CF8-4E16-B550-3BCECAA8C3DE}" type="sibTrans" cxnId="{CAEA067D-EF81-499A-9E3E-81F52843A636}">
      <dgm:prSet/>
      <dgm:spPr/>
      <dgm:t>
        <a:bodyPr/>
        <a:lstStyle/>
        <a:p>
          <a:endParaRPr lang="en-US"/>
        </a:p>
      </dgm:t>
    </dgm:pt>
    <dgm:pt modelId="{0D426153-6E5D-4403-AC04-8AABE6C4D6FC}">
      <dgm:prSet/>
      <dgm:spPr/>
      <dgm:t>
        <a:bodyPr/>
        <a:lstStyle/>
        <a:p>
          <a:r>
            <a:rPr lang="en-US" dirty="0"/>
            <a:t>Monitor/participate admin. proceedings</a:t>
          </a:r>
        </a:p>
      </dgm:t>
    </dgm:pt>
    <dgm:pt modelId="{C4654578-E73A-4E75-9F68-891764782DED}" type="parTrans" cxnId="{8FBA783F-4CF5-4A23-8091-8CB4840E761E}">
      <dgm:prSet/>
      <dgm:spPr/>
      <dgm:t>
        <a:bodyPr/>
        <a:lstStyle/>
        <a:p>
          <a:endParaRPr lang="en-US"/>
        </a:p>
      </dgm:t>
    </dgm:pt>
    <dgm:pt modelId="{0BCCC6E6-071C-4EBF-8A81-931B44818EFF}" type="sibTrans" cxnId="{8FBA783F-4CF5-4A23-8091-8CB4840E761E}">
      <dgm:prSet/>
      <dgm:spPr/>
      <dgm:t>
        <a:bodyPr/>
        <a:lstStyle/>
        <a:p>
          <a:endParaRPr lang="en-US"/>
        </a:p>
      </dgm:t>
    </dgm:pt>
    <dgm:pt modelId="{D27A65D4-F780-4781-B868-68167F60DB54}">
      <dgm:prSet phldrT="[Text]"/>
      <dgm:spPr/>
      <dgm:t>
        <a:bodyPr/>
        <a:lstStyle/>
        <a:p>
          <a:r>
            <a:rPr lang="en-US" dirty="0">
              <a:solidFill>
                <a:schemeClr val="tx1"/>
              </a:solidFill>
            </a:rPr>
            <a:t>Energy Transition Office</a:t>
          </a:r>
        </a:p>
      </dgm:t>
    </dgm:pt>
    <dgm:pt modelId="{9B411D84-CD8A-46DC-9195-456C513250D1}" type="parTrans" cxnId="{87D7935E-81A6-48E1-A627-B1E26A21A0FB}">
      <dgm:prSet/>
      <dgm:spPr/>
      <dgm:t>
        <a:bodyPr/>
        <a:lstStyle/>
        <a:p>
          <a:endParaRPr lang="en-US"/>
        </a:p>
      </dgm:t>
    </dgm:pt>
    <dgm:pt modelId="{F4549E45-EF47-47A7-AC43-9E86A81B0BDA}" type="sibTrans" cxnId="{87D7935E-81A6-48E1-A627-B1E26A21A0F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t>
        <a:bodyPr/>
        <a:lstStyle/>
        <a:p>
          <a:endParaRPr lang="en-US"/>
        </a:p>
      </dgm:t>
      <dgm:extLst>
        <a:ext uri="{E40237B7-FDA0-4F09-8148-C483321AD2D9}">
          <dgm14:cNvPr xmlns:dgm14="http://schemas.microsoft.com/office/drawing/2010/diagram" id="0" name="" descr="Technology abstract with upwards arrows"/>
        </a:ext>
      </dgm:extLst>
    </dgm:pt>
    <dgm:pt modelId="{921E940B-F0D6-439F-9565-A4594BF8C0B7}" type="pres">
      <dgm:prSet presAssocID="{F4B584B6-FC09-4B0C-AF89-A73784B80DDE}" presName="Name0" presStyleCnt="0">
        <dgm:presLayoutVars>
          <dgm:dir/>
        </dgm:presLayoutVars>
      </dgm:prSet>
      <dgm:spPr/>
    </dgm:pt>
    <dgm:pt modelId="{CB25F615-0ECB-484B-B5A7-0501CB8F46B9}" type="pres">
      <dgm:prSet presAssocID="{F4549E45-EF47-47A7-AC43-9E86A81B0BDA}" presName="picture_1" presStyleLbl="bgImgPlace1" presStyleIdx="0" presStyleCnt="1"/>
      <dgm:spPr/>
    </dgm:pt>
    <dgm:pt modelId="{7699A97E-4841-47D1-9951-36C7B1460CF4}" type="pres">
      <dgm:prSet presAssocID="{D27A65D4-F780-4781-B868-68167F60DB54}" presName="text_1" presStyleLbl="node1" presStyleIdx="0" presStyleCnt="0">
        <dgm:presLayoutVars>
          <dgm:bulletEnabled val="1"/>
        </dgm:presLayoutVars>
      </dgm:prSet>
      <dgm:spPr/>
    </dgm:pt>
    <dgm:pt modelId="{8ECE1C73-D903-40F5-B165-EA157A5AED85}" type="pres">
      <dgm:prSet presAssocID="{F4B584B6-FC09-4B0C-AF89-A73784B80DDE}" presName="linV" presStyleCnt="0"/>
      <dgm:spPr/>
    </dgm:pt>
    <dgm:pt modelId="{BE17CAFB-B4AA-4910-8C81-BF9A20E876AA}" type="pres">
      <dgm:prSet presAssocID="{0A6D7704-A1E2-4E72-B124-43856A78109C}" presName="pair" presStyleCnt="0"/>
      <dgm:spPr/>
    </dgm:pt>
    <dgm:pt modelId="{D5DC09A4-C5A7-460C-AC5C-2AB2EF0CE19B}" type="pres">
      <dgm:prSet presAssocID="{0A6D7704-A1E2-4E72-B124-43856A78109C}" presName="spaceH" presStyleLbl="node1" presStyleIdx="0" presStyleCnt="0"/>
      <dgm:spPr/>
    </dgm:pt>
    <dgm:pt modelId="{97A815F5-C4E7-4A1D-8B09-10A341FA6C30}" type="pres">
      <dgm:prSet presAssocID="{0A6D7704-A1E2-4E72-B124-43856A78109C}" presName="desPictures" presStyleLbl="alignImgPlace1" presStyleIdx="0" presStyleCnt="13"/>
      <dgm:spPr>
        <a:solidFill>
          <a:schemeClr val="tx1"/>
        </a:solidFill>
      </dgm:spPr>
    </dgm:pt>
    <dgm:pt modelId="{FBF357FE-6FE5-4BDA-B38D-F4638FAE4A5A}" type="pres">
      <dgm:prSet presAssocID="{0A6D7704-A1E2-4E72-B124-43856A78109C}" presName="desTextWrapper" presStyleCnt="0"/>
      <dgm:spPr/>
    </dgm:pt>
    <dgm:pt modelId="{0686C553-2E40-4B8A-9734-E9A746998418}" type="pres">
      <dgm:prSet presAssocID="{0A6D7704-A1E2-4E72-B124-43856A78109C}" presName="desText" presStyleLbl="revTx" presStyleIdx="0" presStyleCnt="13">
        <dgm:presLayoutVars>
          <dgm:bulletEnabled val="1"/>
        </dgm:presLayoutVars>
      </dgm:prSet>
      <dgm:spPr/>
    </dgm:pt>
    <dgm:pt modelId="{178DCB76-6E1A-4927-B8DF-EB8ACCBBECBD}" type="pres">
      <dgm:prSet presAssocID="{1A0F958E-C5EA-4C5C-91E7-831D913FBDE3}" presName="spaceV" presStyleCnt="0"/>
      <dgm:spPr/>
    </dgm:pt>
    <dgm:pt modelId="{2F372ACD-DF20-4704-86B6-053086AFEF87}" type="pres">
      <dgm:prSet presAssocID="{FE4B14B5-1633-41D2-98D5-D71456CDA7F1}" presName="pair" presStyleCnt="0"/>
      <dgm:spPr/>
    </dgm:pt>
    <dgm:pt modelId="{5D80EB7F-331F-4EBD-8BCF-370E677371C7}" type="pres">
      <dgm:prSet presAssocID="{FE4B14B5-1633-41D2-98D5-D71456CDA7F1}" presName="spaceH" presStyleLbl="node1" presStyleIdx="0" presStyleCnt="0"/>
      <dgm:spPr/>
    </dgm:pt>
    <dgm:pt modelId="{99CDDE3A-7819-41D9-961E-CE7363902626}" type="pres">
      <dgm:prSet presAssocID="{FE4B14B5-1633-41D2-98D5-D71456CDA7F1}" presName="desPictures" presStyleLbl="alignImgPlace1" presStyleIdx="1" presStyleCnt="13"/>
      <dgm:spPr>
        <a:xfrm>
          <a:off x="4753410" y="358249"/>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62C71FFF-CF89-49C8-978A-0130F42AD065}" type="pres">
      <dgm:prSet presAssocID="{FE4B14B5-1633-41D2-98D5-D71456CDA7F1}" presName="desTextWrapper" presStyleCnt="0"/>
      <dgm:spPr/>
    </dgm:pt>
    <dgm:pt modelId="{797E4580-5663-4A3A-BCEB-AEE79C2AA17B}" type="pres">
      <dgm:prSet presAssocID="{FE4B14B5-1633-41D2-98D5-D71456CDA7F1}" presName="desText" presStyleLbl="revTx" presStyleIdx="1" presStyleCnt="13">
        <dgm:presLayoutVars>
          <dgm:bulletEnabled val="1"/>
        </dgm:presLayoutVars>
      </dgm:prSet>
      <dgm:spPr/>
    </dgm:pt>
    <dgm:pt modelId="{82250E90-A271-455E-8286-B96AE54EE20A}" type="pres">
      <dgm:prSet presAssocID="{5290B995-CE0D-4993-8D56-F89DF9CA76F6}" presName="spaceV" presStyleCnt="0"/>
      <dgm:spPr/>
    </dgm:pt>
    <dgm:pt modelId="{D292580B-F40B-49B2-8B53-60A3A6DE3CA8}" type="pres">
      <dgm:prSet presAssocID="{1EF534F0-70BD-4DB0-938E-F4FA507BEE27}" presName="pair" presStyleCnt="0"/>
      <dgm:spPr/>
    </dgm:pt>
    <dgm:pt modelId="{A01F21EF-0A8B-4E25-90A1-866380DA036D}" type="pres">
      <dgm:prSet presAssocID="{1EF534F0-70BD-4DB0-938E-F4FA507BEE27}" presName="spaceH" presStyleLbl="node1" presStyleIdx="0" presStyleCnt="0"/>
      <dgm:spPr/>
    </dgm:pt>
    <dgm:pt modelId="{C9E98A61-3095-49E8-824F-DD6F2BAF86C0}" type="pres">
      <dgm:prSet presAssocID="{1EF534F0-70BD-4DB0-938E-F4FA507BEE27}" presName="desPictures" presStyleLbl="alignImgPlace1" presStyleIdx="2" presStyleCnt="13"/>
      <dgm:spPr>
        <a:xfrm>
          <a:off x="4753410" y="714702"/>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3BD53071-85D2-45F6-87B1-03B316C89057}" type="pres">
      <dgm:prSet presAssocID="{1EF534F0-70BD-4DB0-938E-F4FA507BEE27}" presName="desTextWrapper" presStyleCnt="0"/>
      <dgm:spPr/>
    </dgm:pt>
    <dgm:pt modelId="{6D581814-C9EB-4954-A3F1-8BADB8AC9F67}" type="pres">
      <dgm:prSet presAssocID="{1EF534F0-70BD-4DB0-938E-F4FA507BEE27}" presName="desText" presStyleLbl="revTx" presStyleIdx="2" presStyleCnt="13">
        <dgm:presLayoutVars>
          <dgm:bulletEnabled val="1"/>
        </dgm:presLayoutVars>
      </dgm:prSet>
      <dgm:spPr/>
    </dgm:pt>
    <dgm:pt modelId="{B62A1871-9071-473A-B03E-7E7D9AD2E55C}" type="pres">
      <dgm:prSet presAssocID="{08CB162C-37DC-41B8-845F-AE5AF8ABEEA1}" presName="spaceV" presStyleCnt="0"/>
      <dgm:spPr/>
    </dgm:pt>
    <dgm:pt modelId="{5D60EAD5-88B8-45F1-8FEE-BD6676548755}" type="pres">
      <dgm:prSet presAssocID="{65F325E9-23A7-4921-B049-E83E080F8F98}" presName="pair" presStyleCnt="0"/>
      <dgm:spPr/>
    </dgm:pt>
    <dgm:pt modelId="{31A9015F-7FF9-4496-AC1A-A41360D47DFF}" type="pres">
      <dgm:prSet presAssocID="{65F325E9-23A7-4921-B049-E83E080F8F98}" presName="spaceH" presStyleLbl="node1" presStyleIdx="0" presStyleCnt="0"/>
      <dgm:spPr/>
    </dgm:pt>
    <dgm:pt modelId="{0F6029E3-F2D7-4585-8309-6F3AAACA4186}" type="pres">
      <dgm:prSet presAssocID="{65F325E9-23A7-4921-B049-E83E080F8F98}" presName="desPictures" presStyleLbl="alignImgPlace1" presStyleIdx="3" presStyleCnt="13"/>
      <dgm:spPr>
        <a:xfrm>
          <a:off x="4753410" y="1071156"/>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81B398BB-DBB9-45B4-9C40-E4E721740904}" type="pres">
      <dgm:prSet presAssocID="{65F325E9-23A7-4921-B049-E83E080F8F98}" presName="desTextWrapper" presStyleCnt="0"/>
      <dgm:spPr/>
    </dgm:pt>
    <dgm:pt modelId="{2181D208-BC4A-4B47-88D3-69F851171902}" type="pres">
      <dgm:prSet presAssocID="{65F325E9-23A7-4921-B049-E83E080F8F98}" presName="desText" presStyleLbl="revTx" presStyleIdx="3" presStyleCnt="13">
        <dgm:presLayoutVars>
          <dgm:bulletEnabled val="1"/>
        </dgm:presLayoutVars>
      </dgm:prSet>
      <dgm:spPr/>
    </dgm:pt>
    <dgm:pt modelId="{2E5BF78B-9D15-4F19-9315-14D56867D4AA}" type="pres">
      <dgm:prSet presAssocID="{CB8215A1-8A3D-4A2B-9640-4DD07CFCF87B}" presName="spaceV" presStyleCnt="0"/>
      <dgm:spPr/>
    </dgm:pt>
    <dgm:pt modelId="{32CBCC99-1BE4-476B-B180-F9FFCB7059CC}" type="pres">
      <dgm:prSet presAssocID="{6C623EE2-68ED-4D7B-9B68-AD2FFC5418D9}" presName="pair" presStyleCnt="0"/>
      <dgm:spPr/>
    </dgm:pt>
    <dgm:pt modelId="{B4247F2B-EC15-48C0-91CE-2978D7B6EB8E}" type="pres">
      <dgm:prSet presAssocID="{6C623EE2-68ED-4D7B-9B68-AD2FFC5418D9}" presName="spaceH" presStyleLbl="node1" presStyleIdx="0" presStyleCnt="0"/>
      <dgm:spPr/>
    </dgm:pt>
    <dgm:pt modelId="{6DCC736C-5BC6-4D57-B30E-C75C875D33B2}" type="pres">
      <dgm:prSet presAssocID="{6C623EE2-68ED-4D7B-9B68-AD2FFC5418D9}" presName="desPictures" presStyleLbl="alignImgPlace1" presStyleIdx="4" presStyleCnt="13"/>
      <dgm:spPr>
        <a:xfrm>
          <a:off x="4753410" y="1427609"/>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F453AE32-448E-43D8-86BA-968A41649ADF}" type="pres">
      <dgm:prSet presAssocID="{6C623EE2-68ED-4D7B-9B68-AD2FFC5418D9}" presName="desTextWrapper" presStyleCnt="0"/>
      <dgm:spPr/>
    </dgm:pt>
    <dgm:pt modelId="{12951EFD-D6C3-4D59-90D0-ECA39EB8CBB1}" type="pres">
      <dgm:prSet presAssocID="{6C623EE2-68ED-4D7B-9B68-AD2FFC5418D9}" presName="desText" presStyleLbl="revTx" presStyleIdx="4" presStyleCnt="13">
        <dgm:presLayoutVars>
          <dgm:bulletEnabled val="1"/>
        </dgm:presLayoutVars>
      </dgm:prSet>
      <dgm:spPr/>
    </dgm:pt>
    <dgm:pt modelId="{BE29C325-1EF9-495F-9DB0-D2B3FDAFF264}" type="pres">
      <dgm:prSet presAssocID="{EB797B84-6FD5-4AA7-BEF8-B8C53074A785}" presName="spaceV" presStyleCnt="0"/>
      <dgm:spPr/>
    </dgm:pt>
    <dgm:pt modelId="{956A1FB2-9C7B-4747-BA83-181DC9BE3DC0}" type="pres">
      <dgm:prSet presAssocID="{81840F38-CA02-45EF-98F8-BBCB4878DFE9}" presName="pair" presStyleCnt="0"/>
      <dgm:spPr/>
    </dgm:pt>
    <dgm:pt modelId="{BDA446A4-D563-4BBD-B18E-E5597C907BAD}" type="pres">
      <dgm:prSet presAssocID="{81840F38-CA02-45EF-98F8-BBCB4878DFE9}" presName="spaceH" presStyleLbl="node1" presStyleIdx="0" presStyleCnt="0"/>
      <dgm:spPr/>
    </dgm:pt>
    <dgm:pt modelId="{2EC340AF-14F1-4B14-80F0-71BB46A72C29}" type="pres">
      <dgm:prSet presAssocID="{81840F38-CA02-45EF-98F8-BBCB4878DFE9}" presName="desPictures" presStyleLbl="alignImgPlace1" presStyleIdx="5" presStyleCnt="13"/>
      <dgm:spPr>
        <a:xfrm>
          <a:off x="4753410" y="1784063"/>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287435EC-61A0-4C4B-9F61-1E1131C5F63D}" type="pres">
      <dgm:prSet presAssocID="{81840F38-CA02-45EF-98F8-BBCB4878DFE9}" presName="desTextWrapper" presStyleCnt="0"/>
      <dgm:spPr/>
    </dgm:pt>
    <dgm:pt modelId="{28B73F1B-46E6-4884-9D17-7EBAABF75180}" type="pres">
      <dgm:prSet presAssocID="{81840F38-CA02-45EF-98F8-BBCB4878DFE9}" presName="desText" presStyleLbl="revTx" presStyleIdx="5" presStyleCnt="13">
        <dgm:presLayoutVars>
          <dgm:bulletEnabled val="1"/>
        </dgm:presLayoutVars>
      </dgm:prSet>
      <dgm:spPr/>
    </dgm:pt>
    <dgm:pt modelId="{749A3BE7-E38D-4BC5-9C57-CDBF07166C1B}" type="pres">
      <dgm:prSet presAssocID="{A6A522F5-8140-4F9B-85EE-43B2A837F15D}" presName="spaceV" presStyleCnt="0"/>
      <dgm:spPr/>
    </dgm:pt>
    <dgm:pt modelId="{CEC1081E-A2A7-4A07-9C00-40077B1A7D44}" type="pres">
      <dgm:prSet presAssocID="{F2564B7B-59C8-47A6-A27C-AA4985749A7C}" presName="pair" presStyleCnt="0"/>
      <dgm:spPr/>
    </dgm:pt>
    <dgm:pt modelId="{9731EAF4-2536-4203-8742-2910E845F6C4}" type="pres">
      <dgm:prSet presAssocID="{F2564B7B-59C8-47A6-A27C-AA4985749A7C}" presName="spaceH" presStyleLbl="node1" presStyleIdx="0" presStyleCnt="0"/>
      <dgm:spPr/>
    </dgm:pt>
    <dgm:pt modelId="{4509E102-170B-4F3C-82C2-6F034C644019}" type="pres">
      <dgm:prSet presAssocID="{F2564B7B-59C8-47A6-A27C-AA4985749A7C}" presName="desPictures" presStyleLbl="alignImgPlace1" presStyleIdx="6" presStyleCnt="13"/>
      <dgm:spPr>
        <a:xfrm>
          <a:off x="4753410" y="2140516"/>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DF8D2FEA-5690-4559-82DA-98BDD03913A0}" type="pres">
      <dgm:prSet presAssocID="{F2564B7B-59C8-47A6-A27C-AA4985749A7C}" presName="desTextWrapper" presStyleCnt="0"/>
      <dgm:spPr/>
    </dgm:pt>
    <dgm:pt modelId="{480AA6BE-7C76-4AD1-ADE5-A07970F96C2C}" type="pres">
      <dgm:prSet presAssocID="{F2564B7B-59C8-47A6-A27C-AA4985749A7C}" presName="desText" presStyleLbl="revTx" presStyleIdx="6" presStyleCnt="13">
        <dgm:presLayoutVars>
          <dgm:bulletEnabled val="1"/>
        </dgm:presLayoutVars>
      </dgm:prSet>
      <dgm:spPr/>
    </dgm:pt>
    <dgm:pt modelId="{17B78212-1192-49D5-ABDB-E610E8FFF1D5}" type="pres">
      <dgm:prSet presAssocID="{36233E15-6134-484C-AFCC-FEA975C05B40}" presName="spaceV" presStyleCnt="0"/>
      <dgm:spPr/>
    </dgm:pt>
    <dgm:pt modelId="{11BC72E7-6AA7-4CAB-BCB6-762B2FA6309C}" type="pres">
      <dgm:prSet presAssocID="{F5790C64-77B1-4D32-87A9-FB4A690C4C18}" presName="pair" presStyleCnt="0"/>
      <dgm:spPr/>
    </dgm:pt>
    <dgm:pt modelId="{BD7D7FB1-6A13-4AAB-A0F3-C73FEA761FF7}" type="pres">
      <dgm:prSet presAssocID="{F5790C64-77B1-4D32-87A9-FB4A690C4C18}" presName="spaceH" presStyleLbl="node1" presStyleIdx="0" presStyleCnt="0"/>
      <dgm:spPr/>
    </dgm:pt>
    <dgm:pt modelId="{18E05C8D-2450-4610-8909-2BE7443249B2}" type="pres">
      <dgm:prSet presAssocID="{F5790C64-77B1-4D32-87A9-FB4A690C4C18}" presName="desPictures" presStyleLbl="alignImgPlace1" presStyleIdx="7" presStyleCnt="13"/>
      <dgm:spPr>
        <a:xfrm>
          <a:off x="4753410" y="2496970"/>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3A37017C-8202-44DF-8213-8A3D6F5F1300}" type="pres">
      <dgm:prSet presAssocID="{F5790C64-77B1-4D32-87A9-FB4A690C4C18}" presName="desTextWrapper" presStyleCnt="0"/>
      <dgm:spPr/>
    </dgm:pt>
    <dgm:pt modelId="{9FF8326C-F778-488F-85B5-0FE8E78E09E5}" type="pres">
      <dgm:prSet presAssocID="{F5790C64-77B1-4D32-87A9-FB4A690C4C18}" presName="desText" presStyleLbl="revTx" presStyleIdx="7" presStyleCnt="13">
        <dgm:presLayoutVars>
          <dgm:bulletEnabled val="1"/>
        </dgm:presLayoutVars>
      </dgm:prSet>
      <dgm:spPr/>
    </dgm:pt>
    <dgm:pt modelId="{7592ABA7-E3A5-4036-9D32-33BE284B44EC}" type="pres">
      <dgm:prSet presAssocID="{421C2F71-D0E5-4E97-8DD5-603B0DF43846}" presName="spaceV" presStyleCnt="0"/>
      <dgm:spPr/>
    </dgm:pt>
    <dgm:pt modelId="{9F8F8198-3862-45E5-95D3-39A3EEFA4CBE}" type="pres">
      <dgm:prSet presAssocID="{137C145E-3476-45B3-8CCD-42338E973E9F}" presName="pair" presStyleCnt="0"/>
      <dgm:spPr/>
    </dgm:pt>
    <dgm:pt modelId="{47160328-E803-4A93-BC8A-50A3D3CC4402}" type="pres">
      <dgm:prSet presAssocID="{137C145E-3476-45B3-8CCD-42338E973E9F}" presName="spaceH" presStyleLbl="node1" presStyleIdx="0" presStyleCnt="0"/>
      <dgm:spPr/>
    </dgm:pt>
    <dgm:pt modelId="{2D6BD487-F0C3-46B3-BDE1-4C52CB81E0D5}" type="pres">
      <dgm:prSet presAssocID="{137C145E-3476-45B3-8CCD-42338E973E9F}" presName="desPictures" presStyleLbl="alignImgPlace1" presStyleIdx="8" presStyleCnt="13"/>
      <dgm:spPr>
        <a:xfrm>
          <a:off x="4753410" y="2853423"/>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BF733594-DB45-4CC5-988E-A7956DF78DAF}" type="pres">
      <dgm:prSet presAssocID="{137C145E-3476-45B3-8CCD-42338E973E9F}" presName="desTextWrapper" presStyleCnt="0"/>
      <dgm:spPr/>
    </dgm:pt>
    <dgm:pt modelId="{278A8AFB-3DA1-4940-BACB-085FE391532F}" type="pres">
      <dgm:prSet presAssocID="{137C145E-3476-45B3-8CCD-42338E973E9F}" presName="desText" presStyleLbl="revTx" presStyleIdx="8" presStyleCnt="13">
        <dgm:presLayoutVars>
          <dgm:bulletEnabled val="1"/>
        </dgm:presLayoutVars>
      </dgm:prSet>
      <dgm:spPr/>
    </dgm:pt>
    <dgm:pt modelId="{CEF0D578-6BDC-499B-9AFF-E8873044B774}" type="pres">
      <dgm:prSet presAssocID="{20A22A50-DD8B-41B1-8D17-E284EB48BCF6}" presName="spaceV" presStyleCnt="0"/>
      <dgm:spPr/>
    </dgm:pt>
    <dgm:pt modelId="{6B50F23A-09BC-4FD2-9932-A1C62C001E3F}" type="pres">
      <dgm:prSet presAssocID="{F9912EAE-08A2-4581-B7B9-768125FAD69C}" presName="pair" presStyleCnt="0"/>
      <dgm:spPr/>
    </dgm:pt>
    <dgm:pt modelId="{B60C941D-FFBC-4440-A933-DC6F5E5F0740}" type="pres">
      <dgm:prSet presAssocID="{F9912EAE-08A2-4581-B7B9-768125FAD69C}" presName="spaceH" presStyleLbl="node1" presStyleIdx="0" presStyleCnt="0"/>
      <dgm:spPr/>
    </dgm:pt>
    <dgm:pt modelId="{8D084FE1-DC56-44E2-9D38-D02BDEF10FF3}" type="pres">
      <dgm:prSet presAssocID="{F9912EAE-08A2-4581-B7B9-768125FAD69C}" presName="desPictures" presStyleLbl="alignImgPlace1" presStyleIdx="9" presStyleCnt="13"/>
      <dgm:spPr>
        <a:xfrm>
          <a:off x="4753410" y="3209877"/>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0093F082-2A01-4173-8C35-A206A13F27E9}" type="pres">
      <dgm:prSet presAssocID="{F9912EAE-08A2-4581-B7B9-768125FAD69C}" presName="desTextWrapper" presStyleCnt="0"/>
      <dgm:spPr/>
    </dgm:pt>
    <dgm:pt modelId="{DDFD8185-214A-4E96-860E-BD28C9C48119}" type="pres">
      <dgm:prSet presAssocID="{F9912EAE-08A2-4581-B7B9-768125FAD69C}" presName="desText" presStyleLbl="revTx" presStyleIdx="9" presStyleCnt="13">
        <dgm:presLayoutVars>
          <dgm:bulletEnabled val="1"/>
        </dgm:presLayoutVars>
      </dgm:prSet>
      <dgm:spPr/>
    </dgm:pt>
    <dgm:pt modelId="{81B2C07B-8E73-48D2-8787-95B18A9B11DD}" type="pres">
      <dgm:prSet presAssocID="{20111BE1-5B5B-4A53-ACD2-9A4529A159F1}" presName="spaceV" presStyleCnt="0"/>
      <dgm:spPr/>
    </dgm:pt>
    <dgm:pt modelId="{2EC2960D-92F0-4A89-9B3A-6356158E432E}" type="pres">
      <dgm:prSet presAssocID="{F011ACC7-B222-4541-8B4B-3F7D5818C2B7}" presName="pair" presStyleCnt="0"/>
      <dgm:spPr/>
    </dgm:pt>
    <dgm:pt modelId="{71448915-9AD0-4F9F-BED7-35732851905B}" type="pres">
      <dgm:prSet presAssocID="{F011ACC7-B222-4541-8B4B-3F7D5818C2B7}" presName="spaceH" presStyleLbl="node1" presStyleIdx="0" presStyleCnt="0"/>
      <dgm:spPr/>
    </dgm:pt>
    <dgm:pt modelId="{F8881F7F-CCEA-4584-ACA3-E93C78C2FBE5}" type="pres">
      <dgm:prSet presAssocID="{F011ACC7-B222-4541-8B4B-3F7D5818C2B7}" presName="desPictures" presStyleLbl="alignImgPlace1" presStyleIdx="10" presStyleCnt="13"/>
      <dgm:spPr>
        <a:xfrm>
          <a:off x="4753410" y="3566331"/>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5903FCFA-74A0-4F4A-BF9B-4374A2CB4A5C}" type="pres">
      <dgm:prSet presAssocID="{F011ACC7-B222-4541-8B4B-3F7D5818C2B7}" presName="desTextWrapper" presStyleCnt="0"/>
      <dgm:spPr/>
    </dgm:pt>
    <dgm:pt modelId="{B677DAAF-8BAE-473E-AD9D-9FD07615F253}" type="pres">
      <dgm:prSet presAssocID="{F011ACC7-B222-4541-8B4B-3F7D5818C2B7}" presName="desText" presStyleLbl="revTx" presStyleIdx="10" presStyleCnt="13">
        <dgm:presLayoutVars>
          <dgm:bulletEnabled val="1"/>
        </dgm:presLayoutVars>
      </dgm:prSet>
      <dgm:spPr/>
    </dgm:pt>
    <dgm:pt modelId="{F2526F59-D6E5-453A-AA19-2F34FB505932}" type="pres">
      <dgm:prSet presAssocID="{58690CAC-B1E7-444E-91CE-E443E68042B1}" presName="spaceV" presStyleCnt="0"/>
      <dgm:spPr/>
    </dgm:pt>
    <dgm:pt modelId="{0E7AC93F-E950-4C2D-8574-C5D13E01C29F}" type="pres">
      <dgm:prSet presAssocID="{2F58DE47-1605-4E10-9DF4-4258C419CFFC}" presName="pair" presStyleCnt="0"/>
      <dgm:spPr/>
    </dgm:pt>
    <dgm:pt modelId="{AC4E1010-3B51-49E2-A39F-E3D18ADDF482}" type="pres">
      <dgm:prSet presAssocID="{2F58DE47-1605-4E10-9DF4-4258C419CFFC}" presName="spaceH" presStyleLbl="node1" presStyleIdx="0" presStyleCnt="0"/>
      <dgm:spPr/>
    </dgm:pt>
    <dgm:pt modelId="{4ED69F53-F7D3-4FED-BAA1-E49B49A10052}" type="pres">
      <dgm:prSet presAssocID="{2F58DE47-1605-4E10-9DF4-4258C419CFFC}" presName="desPictures" presStyleLbl="alignImgPlace1" presStyleIdx="11" presStyleCnt="13"/>
      <dgm:spPr>
        <a:xfrm>
          <a:off x="4753410" y="3922784"/>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D229181F-5FB1-4641-9449-ECC06F94815D}" type="pres">
      <dgm:prSet presAssocID="{2F58DE47-1605-4E10-9DF4-4258C419CFFC}" presName="desTextWrapper" presStyleCnt="0"/>
      <dgm:spPr/>
    </dgm:pt>
    <dgm:pt modelId="{ECD71138-9C86-4718-9E3C-27AB69B0910E}" type="pres">
      <dgm:prSet presAssocID="{2F58DE47-1605-4E10-9DF4-4258C419CFFC}" presName="desText" presStyleLbl="revTx" presStyleIdx="11" presStyleCnt="13">
        <dgm:presLayoutVars>
          <dgm:bulletEnabled val="1"/>
        </dgm:presLayoutVars>
      </dgm:prSet>
      <dgm:spPr/>
    </dgm:pt>
    <dgm:pt modelId="{7CE7A76F-249E-4754-866F-20CA2C9448CA}" type="pres">
      <dgm:prSet presAssocID="{D066FB1F-8CF8-4E16-B550-3BCECAA8C3DE}" presName="spaceV" presStyleCnt="0"/>
      <dgm:spPr/>
    </dgm:pt>
    <dgm:pt modelId="{238038FD-F581-4D22-937A-08384D3BF8B6}" type="pres">
      <dgm:prSet presAssocID="{0D426153-6E5D-4403-AC04-8AABE6C4D6FC}" presName="pair" presStyleCnt="0"/>
      <dgm:spPr/>
    </dgm:pt>
    <dgm:pt modelId="{B408BA5D-2908-41AA-9096-35114B5B4600}" type="pres">
      <dgm:prSet presAssocID="{0D426153-6E5D-4403-AC04-8AABE6C4D6FC}" presName="spaceH" presStyleLbl="node1" presStyleIdx="0" presStyleCnt="0"/>
      <dgm:spPr/>
    </dgm:pt>
    <dgm:pt modelId="{7EC66116-919E-4309-9AD3-77F9FCDAC2AE}" type="pres">
      <dgm:prSet presAssocID="{0D426153-6E5D-4403-AC04-8AABE6C4D6FC}" presName="desPictures" presStyleLbl="alignImgPlace1" presStyleIdx="12" presStyleCnt="13"/>
      <dgm:spPr>
        <a:xfrm>
          <a:off x="4753410" y="4279238"/>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gm:spPr>
    </dgm:pt>
    <dgm:pt modelId="{576F4A82-AE03-41DB-9A97-5AB60A6238A1}" type="pres">
      <dgm:prSet presAssocID="{0D426153-6E5D-4403-AC04-8AABE6C4D6FC}" presName="desTextWrapper" presStyleCnt="0"/>
      <dgm:spPr/>
    </dgm:pt>
    <dgm:pt modelId="{ECEDCEA8-AE9A-4166-9DF6-EE17301C3EE4}" type="pres">
      <dgm:prSet presAssocID="{0D426153-6E5D-4403-AC04-8AABE6C4D6FC}" presName="desText" presStyleLbl="revTx" presStyleIdx="12" presStyleCnt="13">
        <dgm:presLayoutVars>
          <dgm:bulletEnabled val="1"/>
        </dgm:presLayoutVars>
      </dgm:prSet>
      <dgm:spPr/>
    </dgm:pt>
    <dgm:pt modelId="{C8F50EF3-45BA-451A-938C-E77D10356CDD}" type="pres">
      <dgm:prSet presAssocID="{F4B584B6-FC09-4B0C-AF89-A73784B80DDE}" presName="maxNode" presStyleCnt="0"/>
      <dgm:spPr/>
    </dgm:pt>
    <dgm:pt modelId="{80501891-27E3-427C-915E-B4BDB3A32D53}" type="pres">
      <dgm:prSet presAssocID="{F4B584B6-FC09-4B0C-AF89-A73784B80DDE}" presName="Name33" presStyleCnt="0"/>
      <dgm:spPr/>
    </dgm:pt>
  </dgm:ptLst>
  <dgm:cxnLst>
    <dgm:cxn modelId="{6FFC8C02-607B-4C24-9B12-57B3F6131E81}" type="presOf" srcId="{F2564B7B-59C8-47A6-A27C-AA4985749A7C}" destId="{480AA6BE-7C76-4AD1-ADE5-A07970F96C2C}" srcOrd="0" destOrd="0" presId="urn:microsoft.com/office/officeart/2008/layout/AccentedPicture"/>
    <dgm:cxn modelId="{D97C5706-C02E-4522-88D0-A1B9D374B2E8}" srcId="{F4B584B6-FC09-4B0C-AF89-A73784B80DDE}" destId="{F5790C64-77B1-4D32-87A9-FB4A690C4C18}" srcOrd="8" destOrd="0" parTransId="{86E6085E-02DF-4736-8DC5-7490A9463C4C}" sibTransId="{421C2F71-D0E5-4E97-8DD5-603B0DF43846}"/>
    <dgm:cxn modelId="{C916400E-DC18-4690-884A-41A8954E40BE}" srcId="{F4B584B6-FC09-4B0C-AF89-A73784B80DDE}" destId="{F011ACC7-B222-4541-8B4B-3F7D5818C2B7}" srcOrd="11" destOrd="0" parTransId="{206641F1-750B-44DC-B6BF-FA93AB5779E0}" sibTransId="{58690CAC-B1E7-444E-91CE-E443E68042B1}"/>
    <dgm:cxn modelId="{7EA6DC16-B7AE-4199-BDA1-84AA9C3720AF}" type="presOf" srcId="{0A6D7704-A1E2-4E72-B124-43856A78109C}" destId="{0686C553-2E40-4B8A-9734-E9A746998418}" srcOrd="0" destOrd="0" presId="urn:microsoft.com/office/officeart/2008/layout/AccentedPicture"/>
    <dgm:cxn modelId="{B8D92A23-19FE-49B4-A977-4A3C5E577F02}" srcId="{F4B584B6-FC09-4B0C-AF89-A73784B80DDE}" destId="{F2564B7B-59C8-47A6-A27C-AA4985749A7C}" srcOrd="7" destOrd="0" parTransId="{74F956A2-4462-4F32-BDA1-F996216470C3}" sibTransId="{36233E15-6134-484C-AFCC-FEA975C05B40}"/>
    <dgm:cxn modelId="{E9124E2C-A1DF-4E55-960F-1BBA02AE00A4}" type="presOf" srcId="{65F325E9-23A7-4921-B049-E83E080F8F98}" destId="{2181D208-BC4A-4B47-88D3-69F851171902}" srcOrd="0" destOrd="0" presId="urn:microsoft.com/office/officeart/2008/layout/AccentedPicture"/>
    <dgm:cxn modelId="{2D66552F-0CD9-44C0-9DB8-8E3DFC4A66AD}" type="presOf" srcId="{1EF534F0-70BD-4DB0-938E-F4FA507BEE27}" destId="{6D581814-C9EB-4954-A3F1-8BADB8AC9F67}" srcOrd="0" destOrd="0" presId="urn:microsoft.com/office/officeart/2008/layout/AccentedPicture"/>
    <dgm:cxn modelId="{6DC28B33-B453-4776-838A-A05D0A1A4E9A}" srcId="{F4B584B6-FC09-4B0C-AF89-A73784B80DDE}" destId="{81840F38-CA02-45EF-98F8-BBCB4878DFE9}" srcOrd="6" destOrd="0" parTransId="{61B27CB9-A0A9-40F3-A140-3BDD8896C735}" sibTransId="{A6A522F5-8140-4F9B-85EE-43B2A837F15D}"/>
    <dgm:cxn modelId="{2F660839-9449-424C-A689-985406DED2C7}" type="presOf" srcId="{2F58DE47-1605-4E10-9DF4-4258C419CFFC}" destId="{ECD71138-9C86-4718-9E3C-27AB69B0910E}" srcOrd="0" destOrd="0" presId="urn:microsoft.com/office/officeart/2008/layout/AccentedPicture"/>
    <dgm:cxn modelId="{8FBA783F-4CF5-4A23-8091-8CB4840E761E}" srcId="{F4B584B6-FC09-4B0C-AF89-A73784B80DDE}" destId="{0D426153-6E5D-4403-AC04-8AABE6C4D6FC}" srcOrd="13" destOrd="0" parTransId="{C4654578-E73A-4E75-9F68-891764782DED}" sibTransId="{0BCCC6E6-071C-4EBF-8A81-931B44818EFF}"/>
    <dgm:cxn modelId="{87D7935E-81A6-48E1-A627-B1E26A21A0FB}" srcId="{F4B584B6-FC09-4B0C-AF89-A73784B80DDE}" destId="{D27A65D4-F780-4781-B868-68167F60DB54}" srcOrd="0" destOrd="0" parTransId="{9B411D84-CD8A-46DC-9195-456C513250D1}" sibTransId="{F4549E45-EF47-47A7-AC43-9E86A81B0BDA}"/>
    <dgm:cxn modelId="{FA027843-A0AF-4361-BBC1-DE5531BCDCAE}" srcId="{F4B584B6-FC09-4B0C-AF89-A73784B80DDE}" destId="{F9912EAE-08A2-4581-B7B9-768125FAD69C}" srcOrd="10" destOrd="0" parTransId="{8EFB2D10-9B04-45B9-9F40-F44E98D9450C}" sibTransId="{20111BE1-5B5B-4A53-ACD2-9A4529A159F1}"/>
    <dgm:cxn modelId="{559C744E-2FC0-4ED6-9520-0463675D0D85}" type="presOf" srcId="{D27A65D4-F780-4781-B868-68167F60DB54}" destId="{7699A97E-4841-47D1-9951-36C7B1460CF4}" srcOrd="0" destOrd="0" presId="urn:microsoft.com/office/officeart/2008/layout/AccentedPicture"/>
    <dgm:cxn modelId="{53828775-EB81-40EB-B3BC-33D03129B479}" srcId="{F4B584B6-FC09-4B0C-AF89-A73784B80DDE}" destId="{0A6D7704-A1E2-4E72-B124-43856A78109C}" srcOrd="1" destOrd="0" parTransId="{A9951035-555E-4C5E-BB41-D75DAEDF9878}" sibTransId="{1A0F958E-C5EA-4C5C-91E7-831D913FBDE3}"/>
    <dgm:cxn modelId="{2F28B97A-145B-4AA7-82B9-4A716C032507}" srcId="{F4B584B6-FC09-4B0C-AF89-A73784B80DDE}" destId="{6C623EE2-68ED-4D7B-9B68-AD2FFC5418D9}" srcOrd="5" destOrd="0" parTransId="{EEC88CE7-B036-409A-9412-0CFC84195309}" sibTransId="{EB797B84-6FD5-4AA7-BEF8-B8C53074A785}"/>
    <dgm:cxn modelId="{CAEA067D-EF81-499A-9E3E-81F52843A636}" srcId="{F4B584B6-FC09-4B0C-AF89-A73784B80DDE}" destId="{2F58DE47-1605-4E10-9DF4-4258C419CFFC}" srcOrd="12" destOrd="0" parTransId="{BB987D67-4A77-4EB2-A05D-6F343779DF70}" sibTransId="{D066FB1F-8CF8-4E16-B550-3BCECAA8C3DE}"/>
    <dgm:cxn modelId="{75411189-47BC-4700-9C23-6DC860C95268}" type="presOf" srcId="{0D426153-6E5D-4403-AC04-8AABE6C4D6FC}" destId="{ECEDCEA8-AE9A-4166-9DF6-EE17301C3EE4}" srcOrd="0" destOrd="0" presId="urn:microsoft.com/office/officeart/2008/layout/AccentedPicture"/>
    <dgm:cxn modelId="{F6CA308E-1F75-44B4-B728-A46B97028CC5}" type="presOf" srcId="{F9912EAE-08A2-4581-B7B9-768125FAD69C}" destId="{DDFD8185-214A-4E96-860E-BD28C9C48119}" srcOrd="0" destOrd="0" presId="urn:microsoft.com/office/officeart/2008/layout/AccentedPicture"/>
    <dgm:cxn modelId="{6230418E-B5F6-4295-A426-6C4975926A40}" type="presOf" srcId="{81840F38-CA02-45EF-98F8-BBCB4878DFE9}" destId="{28B73F1B-46E6-4884-9D17-7EBAABF75180}" srcOrd="0" destOrd="0" presId="urn:microsoft.com/office/officeart/2008/layout/AccentedPicture"/>
    <dgm:cxn modelId="{D239189E-1C54-4B1E-B56B-7DECEB5FEAAD}" srcId="{F4B584B6-FC09-4B0C-AF89-A73784B80DDE}" destId="{65F325E9-23A7-4921-B049-E83E080F8F98}" srcOrd="4" destOrd="0" parTransId="{BCA31BE9-0A03-4CF5-B1DB-CCA779564735}" sibTransId="{CB8215A1-8A3D-4A2B-9640-4DD07CFCF87B}"/>
    <dgm:cxn modelId="{E2BA06A5-D5B2-4C79-A0BD-9175FFF92F5D}" srcId="{F4B584B6-FC09-4B0C-AF89-A73784B80DDE}" destId="{FE4B14B5-1633-41D2-98D5-D71456CDA7F1}" srcOrd="2" destOrd="0" parTransId="{F201414B-4C29-48A6-94E9-1CEEB9159CC7}" sibTransId="{5290B995-CE0D-4993-8D56-F89DF9CA76F6}"/>
    <dgm:cxn modelId="{81FD3AA5-8575-49B0-8FD2-0F725F3D974D}" type="presOf" srcId="{6C623EE2-68ED-4D7B-9B68-AD2FFC5418D9}" destId="{12951EFD-D6C3-4D59-90D0-ECA39EB8CBB1}" srcOrd="0" destOrd="0" presId="urn:microsoft.com/office/officeart/2008/layout/AccentedPicture"/>
    <dgm:cxn modelId="{45ECDCB3-5CFA-4762-89EA-953FC5F5ECAB}" type="presOf" srcId="{137C145E-3476-45B3-8CCD-42338E973E9F}" destId="{278A8AFB-3DA1-4940-BACB-085FE391532F}" srcOrd="0" destOrd="0" presId="urn:microsoft.com/office/officeart/2008/layout/AccentedPicture"/>
    <dgm:cxn modelId="{A6279CBB-27FA-4FD5-BC0F-21D271C05356}" type="presOf" srcId="{FE4B14B5-1633-41D2-98D5-D71456CDA7F1}" destId="{797E4580-5663-4A3A-BCEB-AEE79C2AA17B}" srcOrd="0" destOrd="0" presId="urn:microsoft.com/office/officeart/2008/layout/AccentedPicture"/>
    <dgm:cxn modelId="{912680C8-7938-4005-940B-3B48328E8569}" type="presOf" srcId="{F4549E45-EF47-47A7-AC43-9E86A81B0BDA}" destId="{CB25F615-0ECB-484B-B5A7-0501CB8F46B9}" srcOrd="0" destOrd="0" presId="urn:microsoft.com/office/officeart/2008/layout/AccentedPicture"/>
    <dgm:cxn modelId="{A46AE7DC-73CA-4348-BD4C-C22609EA7AAC}" type="presOf" srcId="{F011ACC7-B222-4541-8B4B-3F7D5818C2B7}" destId="{B677DAAF-8BAE-473E-AD9D-9FD07615F253}" srcOrd="0" destOrd="0" presId="urn:microsoft.com/office/officeart/2008/layout/AccentedPicture"/>
    <dgm:cxn modelId="{BEB4B4E6-0D57-4D42-B0DA-10C0F08DECD9}" type="presOf" srcId="{F4B584B6-FC09-4B0C-AF89-A73784B80DDE}" destId="{921E940B-F0D6-439F-9565-A4594BF8C0B7}" srcOrd="0" destOrd="0" presId="urn:microsoft.com/office/officeart/2008/layout/AccentedPicture"/>
    <dgm:cxn modelId="{C3FF96ED-2235-4A40-8DE3-930E8891AD50}" type="presOf" srcId="{F5790C64-77B1-4D32-87A9-FB4A690C4C18}" destId="{9FF8326C-F778-488F-85B5-0FE8E78E09E5}" srcOrd="0" destOrd="0" presId="urn:microsoft.com/office/officeart/2008/layout/AccentedPicture"/>
    <dgm:cxn modelId="{DEBD00F2-2CA2-4FC6-B1F7-93300AD843B9}" srcId="{F4B584B6-FC09-4B0C-AF89-A73784B80DDE}" destId="{137C145E-3476-45B3-8CCD-42338E973E9F}" srcOrd="9" destOrd="0" parTransId="{DC8DA4CA-F45B-42DA-9622-A7E2DA5A02A8}" sibTransId="{20A22A50-DD8B-41B1-8D17-E284EB48BCF6}"/>
    <dgm:cxn modelId="{A66EDBFE-16B9-4728-82C3-557C99EC5691}" srcId="{F4B584B6-FC09-4B0C-AF89-A73784B80DDE}" destId="{1EF534F0-70BD-4DB0-938E-F4FA507BEE27}" srcOrd="3" destOrd="0" parTransId="{B5C4697E-6F31-448B-963F-A00A76C15A43}" sibTransId="{08CB162C-37DC-41B8-845F-AE5AF8ABEEA1}"/>
    <dgm:cxn modelId="{E783CF96-F3E5-418E-B8DB-896D70674DC9}" type="presParOf" srcId="{921E940B-F0D6-439F-9565-A4594BF8C0B7}" destId="{CB25F615-0ECB-484B-B5A7-0501CB8F46B9}" srcOrd="0" destOrd="0" presId="urn:microsoft.com/office/officeart/2008/layout/AccentedPicture"/>
    <dgm:cxn modelId="{7DCF495B-E81B-456E-8350-066F7E2E6D3C}" type="presParOf" srcId="{921E940B-F0D6-439F-9565-A4594BF8C0B7}" destId="{7699A97E-4841-47D1-9951-36C7B1460CF4}" srcOrd="1" destOrd="0" presId="urn:microsoft.com/office/officeart/2008/layout/AccentedPicture"/>
    <dgm:cxn modelId="{172687DD-F249-495D-9362-75CB4DA42CF3}" type="presParOf" srcId="{921E940B-F0D6-439F-9565-A4594BF8C0B7}" destId="{8ECE1C73-D903-40F5-B165-EA157A5AED85}" srcOrd="2" destOrd="0" presId="urn:microsoft.com/office/officeart/2008/layout/AccentedPicture"/>
    <dgm:cxn modelId="{F236B4AB-B7A3-49C0-924E-36C3CCF75D29}" type="presParOf" srcId="{8ECE1C73-D903-40F5-B165-EA157A5AED85}" destId="{BE17CAFB-B4AA-4910-8C81-BF9A20E876AA}" srcOrd="0" destOrd="0" presId="urn:microsoft.com/office/officeart/2008/layout/AccentedPicture"/>
    <dgm:cxn modelId="{2FA351F9-1389-429C-B121-3FC2042CC38E}" type="presParOf" srcId="{BE17CAFB-B4AA-4910-8C81-BF9A20E876AA}" destId="{D5DC09A4-C5A7-460C-AC5C-2AB2EF0CE19B}" srcOrd="0" destOrd="0" presId="urn:microsoft.com/office/officeart/2008/layout/AccentedPicture"/>
    <dgm:cxn modelId="{5E695595-63FC-4136-ADBB-498013F77027}" type="presParOf" srcId="{BE17CAFB-B4AA-4910-8C81-BF9A20E876AA}" destId="{97A815F5-C4E7-4A1D-8B09-10A341FA6C30}" srcOrd="1" destOrd="0" presId="urn:microsoft.com/office/officeart/2008/layout/AccentedPicture"/>
    <dgm:cxn modelId="{09ED94BF-FFA0-4DDD-A687-4D97C1D7EDDB}" type="presParOf" srcId="{BE17CAFB-B4AA-4910-8C81-BF9A20E876AA}" destId="{FBF357FE-6FE5-4BDA-B38D-F4638FAE4A5A}" srcOrd="2" destOrd="0" presId="urn:microsoft.com/office/officeart/2008/layout/AccentedPicture"/>
    <dgm:cxn modelId="{58594440-C89D-4AD8-84FF-202B57C4F9F6}" type="presParOf" srcId="{FBF357FE-6FE5-4BDA-B38D-F4638FAE4A5A}" destId="{0686C553-2E40-4B8A-9734-E9A746998418}" srcOrd="0" destOrd="0" presId="urn:microsoft.com/office/officeart/2008/layout/AccentedPicture"/>
    <dgm:cxn modelId="{9A64587C-C4C3-460D-8C31-8244464661E6}" type="presParOf" srcId="{8ECE1C73-D903-40F5-B165-EA157A5AED85}" destId="{178DCB76-6E1A-4927-B8DF-EB8ACCBBECBD}" srcOrd="1" destOrd="0" presId="urn:microsoft.com/office/officeart/2008/layout/AccentedPicture"/>
    <dgm:cxn modelId="{F9600D86-0F43-4AC2-9926-B96063FDDCD1}" type="presParOf" srcId="{8ECE1C73-D903-40F5-B165-EA157A5AED85}" destId="{2F372ACD-DF20-4704-86B6-053086AFEF87}" srcOrd="2" destOrd="0" presId="urn:microsoft.com/office/officeart/2008/layout/AccentedPicture"/>
    <dgm:cxn modelId="{2841E67D-077D-4956-9AEC-11474CD368A9}" type="presParOf" srcId="{2F372ACD-DF20-4704-86B6-053086AFEF87}" destId="{5D80EB7F-331F-4EBD-8BCF-370E677371C7}" srcOrd="0" destOrd="0" presId="urn:microsoft.com/office/officeart/2008/layout/AccentedPicture"/>
    <dgm:cxn modelId="{F26C9B3D-443C-46B9-9E5B-84E364B6DC96}" type="presParOf" srcId="{2F372ACD-DF20-4704-86B6-053086AFEF87}" destId="{99CDDE3A-7819-41D9-961E-CE7363902626}" srcOrd="1" destOrd="0" presId="urn:microsoft.com/office/officeart/2008/layout/AccentedPicture"/>
    <dgm:cxn modelId="{EF31651E-B197-4371-8601-CF1BB8E8A878}" type="presParOf" srcId="{2F372ACD-DF20-4704-86B6-053086AFEF87}" destId="{62C71FFF-CF89-49C8-978A-0130F42AD065}" srcOrd="2" destOrd="0" presId="urn:microsoft.com/office/officeart/2008/layout/AccentedPicture"/>
    <dgm:cxn modelId="{9B373641-C598-4098-8B63-0F03ED1CD969}" type="presParOf" srcId="{62C71FFF-CF89-49C8-978A-0130F42AD065}" destId="{797E4580-5663-4A3A-BCEB-AEE79C2AA17B}" srcOrd="0" destOrd="0" presId="urn:microsoft.com/office/officeart/2008/layout/AccentedPicture"/>
    <dgm:cxn modelId="{50A8AAD2-AAA1-44A3-A79B-F8960A5C786B}" type="presParOf" srcId="{8ECE1C73-D903-40F5-B165-EA157A5AED85}" destId="{82250E90-A271-455E-8286-B96AE54EE20A}" srcOrd="3" destOrd="0" presId="urn:microsoft.com/office/officeart/2008/layout/AccentedPicture"/>
    <dgm:cxn modelId="{FE7FC2E3-63DA-4643-8221-777534C77C26}" type="presParOf" srcId="{8ECE1C73-D903-40F5-B165-EA157A5AED85}" destId="{D292580B-F40B-49B2-8B53-60A3A6DE3CA8}" srcOrd="4" destOrd="0" presId="urn:microsoft.com/office/officeart/2008/layout/AccentedPicture"/>
    <dgm:cxn modelId="{A749C666-BE27-46B2-8AA7-087D17095C65}" type="presParOf" srcId="{D292580B-F40B-49B2-8B53-60A3A6DE3CA8}" destId="{A01F21EF-0A8B-4E25-90A1-866380DA036D}" srcOrd="0" destOrd="0" presId="urn:microsoft.com/office/officeart/2008/layout/AccentedPicture"/>
    <dgm:cxn modelId="{091547F7-FF62-492B-AEF4-425F5C0610C8}" type="presParOf" srcId="{D292580B-F40B-49B2-8B53-60A3A6DE3CA8}" destId="{C9E98A61-3095-49E8-824F-DD6F2BAF86C0}" srcOrd="1" destOrd="0" presId="urn:microsoft.com/office/officeart/2008/layout/AccentedPicture"/>
    <dgm:cxn modelId="{C717FD3E-5029-41B7-B43B-C033E8237151}" type="presParOf" srcId="{D292580B-F40B-49B2-8B53-60A3A6DE3CA8}" destId="{3BD53071-85D2-45F6-87B1-03B316C89057}" srcOrd="2" destOrd="0" presId="urn:microsoft.com/office/officeart/2008/layout/AccentedPicture"/>
    <dgm:cxn modelId="{E8D33A0A-7E5A-42D1-993E-54DA48DC6353}" type="presParOf" srcId="{3BD53071-85D2-45F6-87B1-03B316C89057}" destId="{6D581814-C9EB-4954-A3F1-8BADB8AC9F67}" srcOrd="0" destOrd="0" presId="urn:microsoft.com/office/officeart/2008/layout/AccentedPicture"/>
    <dgm:cxn modelId="{6128FB34-4696-4B3C-8F6D-B7C2AD57CB02}" type="presParOf" srcId="{8ECE1C73-D903-40F5-B165-EA157A5AED85}" destId="{B62A1871-9071-473A-B03E-7E7D9AD2E55C}" srcOrd="5" destOrd="0" presId="urn:microsoft.com/office/officeart/2008/layout/AccentedPicture"/>
    <dgm:cxn modelId="{8F7F569F-9436-4847-A489-CD6E3D132CCA}" type="presParOf" srcId="{8ECE1C73-D903-40F5-B165-EA157A5AED85}" destId="{5D60EAD5-88B8-45F1-8FEE-BD6676548755}" srcOrd="6" destOrd="0" presId="urn:microsoft.com/office/officeart/2008/layout/AccentedPicture"/>
    <dgm:cxn modelId="{0BF99792-6C4C-4138-88F4-CDCFEE9A6893}" type="presParOf" srcId="{5D60EAD5-88B8-45F1-8FEE-BD6676548755}" destId="{31A9015F-7FF9-4496-AC1A-A41360D47DFF}" srcOrd="0" destOrd="0" presId="urn:microsoft.com/office/officeart/2008/layout/AccentedPicture"/>
    <dgm:cxn modelId="{44F7FE5F-75C5-4240-BCC3-6714530E4109}" type="presParOf" srcId="{5D60EAD5-88B8-45F1-8FEE-BD6676548755}" destId="{0F6029E3-F2D7-4585-8309-6F3AAACA4186}" srcOrd="1" destOrd="0" presId="urn:microsoft.com/office/officeart/2008/layout/AccentedPicture"/>
    <dgm:cxn modelId="{5592AEDF-DD86-40B0-B2E7-AFDFF5BB9B7D}" type="presParOf" srcId="{5D60EAD5-88B8-45F1-8FEE-BD6676548755}" destId="{81B398BB-DBB9-45B4-9C40-E4E721740904}" srcOrd="2" destOrd="0" presId="urn:microsoft.com/office/officeart/2008/layout/AccentedPicture"/>
    <dgm:cxn modelId="{28FFB906-7FF7-4CDE-A37C-0F91AF96D180}" type="presParOf" srcId="{81B398BB-DBB9-45B4-9C40-E4E721740904}" destId="{2181D208-BC4A-4B47-88D3-69F851171902}" srcOrd="0" destOrd="0" presId="urn:microsoft.com/office/officeart/2008/layout/AccentedPicture"/>
    <dgm:cxn modelId="{62B86D6A-74B9-43C7-B65C-FE89C4010FB4}" type="presParOf" srcId="{8ECE1C73-D903-40F5-B165-EA157A5AED85}" destId="{2E5BF78B-9D15-4F19-9315-14D56867D4AA}" srcOrd="7" destOrd="0" presId="urn:microsoft.com/office/officeart/2008/layout/AccentedPicture"/>
    <dgm:cxn modelId="{D5553ABA-CD6B-4FCB-912A-C945EA05F310}" type="presParOf" srcId="{8ECE1C73-D903-40F5-B165-EA157A5AED85}" destId="{32CBCC99-1BE4-476B-B180-F9FFCB7059CC}" srcOrd="8" destOrd="0" presId="urn:microsoft.com/office/officeart/2008/layout/AccentedPicture"/>
    <dgm:cxn modelId="{97384129-F1FC-488B-8F91-DB631A80D7E5}" type="presParOf" srcId="{32CBCC99-1BE4-476B-B180-F9FFCB7059CC}" destId="{B4247F2B-EC15-48C0-91CE-2978D7B6EB8E}" srcOrd="0" destOrd="0" presId="urn:microsoft.com/office/officeart/2008/layout/AccentedPicture"/>
    <dgm:cxn modelId="{C12EE00C-E00D-403E-B96F-CCA0CA2B0C0D}" type="presParOf" srcId="{32CBCC99-1BE4-476B-B180-F9FFCB7059CC}" destId="{6DCC736C-5BC6-4D57-B30E-C75C875D33B2}" srcOrd="1" destOrd="0" presId="urn:microsoft.com/office/officeart/2008/layout/AccentedPicture"/>
    <dgm:cxn modelId="{DB039D6F-2838-43F6-BE63-B71EF7EE68E1}" type="presParOf" srcId="{32CBCC99-1BE4-476B-B180-F9FFCB7059CC}" destId="{F453AE32-448E-43D8-86BA-968A41649ADF}" srcOrd="2" destOrd="0" presId="urn:microsoft.com/office/officeart/2008/layout/AccentedPicture"/>
    <dgm:cxn modelId="{442ADF30-50DF-404B-9D6F-A5CFA2B91BFE}" type="presParOf" srcId="{F453AE32-448E-43D8-86BA-968A41649ADF}" destId="{12951EFD-D6C3-4D59-90D0-ECA39EB8CBB1}" srcOrd="0" destOrd="0" presId="urn:microsoft.com/office/officeart/2008/layout/AccentedPicture"/>
    <dgm:cxn modelId="{F3EE3EC4-0F16-4A5E-987D-C6B70BC3C666}" type="presParOf" srcId="{8ECE1C73-D903-40F5-B165-EA157A5AED85}" destId="{BE29C325-1EF9-495F-9DB0-D2B3FDAFF264}" srcOrd="9" destOrd="0" presId="urn:microsoft.com/office/officeart/2008/layout/AccentedPicture"/>
    <dgm:cxn modelId="{55C11ED1-DC2B-4443-A823-F2FD76FF75D3}" type="presParOf" srcId="{8ECE1C73-D903-40F5-B165-EA157A5AED85}" destId="{956A1FB2-9C7B-4747-BA83-181DC9BE3DC0}" srcOrd="10" destOrd="0" presId="urn:microsoft.com/office/officeart/2008/layout/AccentedPicture"/>
    <dgm:cxn modelId="{D61C8472-5416-4CBE-8307-6C5E327AB3D0}" type="presParOf" srcId="{956A1FB2-9C7B-4747-BA83-181DC9BE3DC0}" destId="{BDA446A4-D563-4BBD-B18E-E5597C907BAD}" srcOrd="0" destOrd="0" presId="urn:microsoft.com/office/officeart/2008/layout/AccentedPicture"/>
    <dgm:cxn modelId="{2098548A-F54D-4566-9872-93C5DE298179}" type="presParOf" srcId="{956A1FB2-9C7B-4747-BA83-181DC9BE3DC0}" destId="{2EC340AF-14F1-4B14-80F0-71BB46A72C29}" srcOrd="1" destOrd="0" presId="urn:microsoft.com/office/officeart/2008/layout/AccentedPicture"/>
    <dgm:cxn modelId="{EB1FBEA0-B977-4094-A4DC-78FF022A84ED}" type="presParOf" srcId="{956A1FB2-9C7B-4747-BA83-181DC9BE3DC0}" destId="{287435EC-61A0-4C4B-9F61-1E1131C5F63D}" srcOrd="2" destOrd="0" presId="urn:microsoft.com/office/officeart/2008/layout/AccentedPicture"/>
    <dgm:cxn modelId="{8242877E-2E8E-41CA-879D-548050EC593D}" type="presParOf" srcId="{287435EC-61A0-4C4B-9F61-1E1131C5F63D}" destId="{28B73F1B-46E6-4884-9D17-7EBAABF75180}" srcOrd="0" destOrd="0" presId="urn:microsoft.com/office/officeart/2008/layout/AccentedPicture"/>
    <dgm:cxn modelId="{B466DE67-F7A6-4030-B943-BCA8FA724B67}" type="presParOf" srcId="{8ECE1C73-D903-40F5-B165-EA157A5AED85}" destId="{749A3BE7-E38D-4BC5-9C57-CDBF07166C1B}" srcOrd="11" destOrd="0" presId="urn:microsoft.com/office/officeart/2008/layout/AccentedPicture"/>
    <dgm:cxn modelId="{10F2272B-ACE7-48B7-AD48-8343578124F6}" type="presParOf" srcId="{8ECE1C73-D903-40F5-B165-EA157A5AED85}" destId="{CEC1081E-A2A7-4A07-9C00-40077B1A7D44}" srcOrd="12" destOrd="0" presId="urn:microsoft.com/office/officeart/2008/layout/AccentedPicture"/>
    <dgm:cxn modelId="{0F6D8358-F1CF-49C4-A306-2FDF0F18D1B8}" type="presParOf" srcId="{CEC1081E-A2A7-4A07-9C00-40077B1A7D44}" destId="{9731EAF4-2536-4203-8742-2910E845F6C4}" srcOrd="0" destOrd="0" presId="urn:microsoft.com/office/officeart/2008/layout/AccentedPicture"/>
    <dgm:cxn modelId="{F4FD0AC7-A790-4989-8121-5D1DFD78EEAC}" type="presParOf" srcId="{CEC1081E-A2A7-4A07-9C00-40077B1A7D44}" destId="{4509E102-170B-4F3C-82C2-6F034C644019}" srcOrd="1" destOrd="0" presId="urn:microsoft.com/office/officeart/2008/layout/AccentedPicture"/>
    <dgm:cxn modelId="{83A9EE9F-04BF-4E3A-8C22-0E58E2461C9E}" type="presParOf" srcId="{CEC1081E-A2A7-4A07-9C00-40077B1A7D44}" destId="{DF8D2FEA-5690-4559-82DA-98BDD03913A0}" srcOrd="2" destOrd="0" presId="urn:microsoft.com/office/officeart/2008/layout/AccentedPicture"/>
    <dgm:cxn modelId="{26B93D0F-CD9F-4BB7-B28C-C3D586E2F35F}" type="presParOf" srcId="{DF8D2FEA-5690-4559-82DA-98BDD03913A0}" destId="{480AA6BE-7C76-4AD1-ADE5-A07970F96C2C}" srcOrd="0" destOrd="0" presId="urn:microsoft.com/office/officeart/2008/layout/AccentedPicture"/>
    <dgm:cxn modelId="{4AD285F3-9220-45F2-BE90-7333F65E6164}" type="presParOf" srcId="{8ECE1C73-D903-40F5-B165-EA157A5AED85}" destId="{17B78212-1192-49D5-ABDB-E610E8FFF1D5}" srcOrd="13" destOrd="0" presId="urn:microsoft.com/office/officeart/2008/layout/AccentedPicture"/>
    <dgm:cxn modelId="{85E9E6BB-0382-45A6-B403-230178C6349B}" type="presParOf" srcId="{8ECE1C73-D903-40F5-B165-EA157A5AED85}" destId="{11BC72E7-6AA7-4CAB-BCB6-762B2FA6309C}" srcOrd="14" destOrd="0" presId="urn:microsoft.com/office/officeart/2008/layout/AccentedPicture"/>
    <dgm:cxn modelId="{6DABFDE9-1D5B-4FBE-8F56-403C82610B34}" type="presParOf" srcId="{11BC72E7-6AA7-4CAB-BCB6-762B2FA6309C}" destId="{BD7D7FB1-6A13-4AAB-A0F3-C73FEA761FF7}" srcOrd="0" destOrd="0" presId="urn:microsoft.com/office/officeart/2008/layout/AccentedPicture"/>
    <dgm:cxn modelId="{BFAC8DC8-9385-4C87-AA3F-6563411E5D56}" type="presParOf" srcId="{11BC72E7-6AA7-4CAB-BCB6-762B2FA6309C}" destId="{18E05C8D-2450-4610-8909-2BE7443249B2}" srcOrd="1" destOrd="0" presId="urn:microsoft.com/office/officeart/2008/layout/AccentedPicture"/>
    <dgm:cxn modelId="{7CC88ABA-6F72-48A0-88C4-CE54F21AA36E}" type="presParOf" srcId="{11BC72E7-6AA7-4CAB-BCB6-762B2FA6309C}" destId="{3A37017C-8202-44DF-8213-8A3D6F5F1300}" srcOrd="2" destOrd="0" presId="urn:microsoft.com/office/officeart/2008/layout/AccentedPicture"/>
    <dgm:cxn modelId="{9000ACC3-D5A9-4E43-B4C1-9076B4E7AEE7}" type="presParOf" srcId="{3A37017C-8202-44DF-8213-8A3D6F5F1300}" destId="{9FF8326C-F778-488F-85B5-0FE8E78E09E5}" srcOrd="0" destOrd="0" presId="urn:microsoft.com/office/officeart/2008/layout/AccentedPicture"/>
    <dgm:cxn modelId="{4C4E2B6A-60DD-4929-9D96-CA7A9C427C0F}" type="presParOf" srcId="{8ECE1C73-D903-40F5-B165-EA157A5AED85}" destId="{7592ABA7-E3A5-4036-9D32-33BE284B44EC}" srcOrd="15" destOrd="0" presId="urn:microsoft.com/office/officeart/2008/layout/AccentedPicture"/>
    <dgm:cxn modelId="{E1BF4508-F1F6-4D6A-BD06-A2A2B496F5E6}" type="presParOf" srcId="{8ECE1C73-D903-40F5-B165-EA157A5AED85}" destId="{9F8F8198-3862-45E5-95D3-39A3EEFA4CBE}" srcOrd="16" destOrd="0" presId="urn:microsoft.com/office/officeart/2008/layout/AccentedPicture"/>
    <dgm:cxn modelId="{2A40FAFE-08D7-4092-8EB0-6BB32174475F}" type="presParOf" srcId="{9F8F8198-3862-45E5-95D3-39A3EEFA4CBE}" destId="{47160328-E803-4A93-BC8A-50A3D3CC4402}" srcOrd="0" destOrd="0" presId="urn:microsoft.com/office/officeart/2008/layout/AccentedPicture"/>
    <dgm:cxn modelId="{AD2FD578-B19D-4337-8B46-8FFE2B21379F}" type="presParOf" srcId="{9F8F8198-3862-45E5-95D3-39A3EEFA4CBE}" destId="{2D6BD487-F0C3-46B3-BDE1-4C52CB81E0D5}" srcOrd="1" destOrd="0" presId="urn:microsoft.com/office/officeart/2008/layout/AccentedPicture"/>
    <dgm:cxn modelId="{238F9BEA-447A-4FD1-8374-E8EE47753FF0}" type="presParOf" srcId="{9F8F8198-3862-45E5-95D3-39A3EEFA4CBE}" destId="{BF733594-DB45-4CC5-988E-A7956DF78DAF}" srcOrd="2" destOrd="0" presId="urn:microsoft.com/office/officeart/2008/layout/AccentedPicture"/>
    <dgm:cxn modelId="{1E2F000B-A497-4919-AE61-C7AFBE64EC3E}" type="presParOf" srcId="{BF733594-DB45-4CC5-988E-A7956DF78DAF}" destId="{278A8AFB-3DA1-4940-BACB-085FE391532F}" srcOrd="0" destOrd="0" presId="urn:microsoft.com/office/officeart/2008/layout/AccentedPicture"/>
    <dgm:cxn modelId="{B27E4C16-D9F3-4A60-BD42-71580A36A0EC}" type="presParOf" srcId="{8ECE1C73-D903-40F5-B165-EA157A5AED85}" destId="{CEF0D578-6BDC-499B-9AFF-E8873044B774}" srcOrd="17" destOrd="0" presId="urn:microsoft.com/office/officeart/2008/layout/AccentedPicture"/>
    <dgm:cxn modelId="{E7B642A2-B968-4513-B966-F3D3D5786CA5}" type="presParOf" srcId="{8ECE1C73-D903-40F5-B165-EA157A5AED85}" destId="{6B50F23A-09BC-4FD2-9932-A1C62C001E3F}" srcOrd="18" destOrd="0" presId="urn:microsoft.com/office/officeart/2008/layout/AccentedPicture"/>
    <dgm:cxn modelId="{9D3C9F26-8453-410D-85C5-00ED434CF866}" type="presParOf" srcId="{6B50F23A-09BC-4FD2-9932-A1C62C001E3F}" destId="{B60C941D-FFBC-4440-A933-DC6F5E5F0740}" srcOrd="0" destOrd="0" presId="urn:microsoft.com/office/officeart/2008/layout/AccentedPicture"/>
    <dgm:cxn modelId="{AF377FA5-4A2D-4F06-9417-B0AC736E992D}" type="presParOf" srcId="{6B50F23A-09BC-4FD2-9932-A1C62C001E3F}" destId="{8D084FE1-DC56-44E2-9D38-D02BDEF10FF3}" srcOrd="1" destOrd="0" presId="urn:microsoft.com/office/officeart/2008/layout/AccentedPicture"/>
    <dgm:cxn modelId="{4F340B89-3898-4A52-9040-C69F655B0CFF}" type="presParOf" srcId="{6B50F23A-09BC-4FD2-9932-A1C62C001E3F}" destId="{0093F082-2A01-4173-8C35-A206A13F27E9}" srcOrd="2" destOrd="0" presId="urn:microsoft.com/office/officeart/2008/layout/AccentedPicture"/>
    <dgm:cxn modelId="{7A184A28-F53A-464E-A9F9-CF924D49094F}" type="presParOf" srcId="{0093F082-2A01-4173-8C35-A206A13F27E9}" destId="{DDFD8185-214A-4E96-860E-BD28C9C48119}" srcOrd="0" destOrd="0" presId="urn:microsoft.com/office/officeart/2008/layout/AccentedPicture"/>
    <dgm:cxn modelId="{392AA98B-DA97-4236-97CF-A171DECD66CD}" type="presParOf" srcId="{8ECE1C73-D903-40F5-B165-EA157A5AED85}" destId="{81B2C07B-8E73-48D2-8787-95B18A9B11DD}" srcOrd="19" destOrd="0" presId="urn:microsoft.com/office/officeart/2008/layout/AccentedPicture"/>
    <dgm:cxn modelId="{56147F51-B45B-43DC-BE38-C343D0405F1C}" type="presParOf" srcId="{8ECE1C73-D903-40F5-B165-EA157A5AED85}" destId="{2EC2960D-92F0-4A89-9B3A-6356158E432E}" srcOrd="20" destOrd="0" presId="urn:microsoft.com/office/officeart/2008/layout/AccentedPicture"/>
    <dgm:cxn modelId="{D2F8C269-4004-41C7-90EF-B7F5BB73E4DF}" type="presParOf" srcId="{2EC2960D-92F0-4A89-9B3A-6356158E432E}" destId="{71448915-9AD0-4F9F-BED7-35732851905B}" srcOrd="0" destOrd="0" presId="urn:microsoft.com/office/officeart/2008/layout/AccentedPicture"/>
    <dgm:cxn modelId="{7E191D0C-F88B-4584-BAAA-C1649F977E8B}" type="presParOf" srcId="{2EC2960D-92F0-4A89-9B3A-6356158E432E}" destId="{F8881F7F-CCEA-4584-ACA3-E93C78C2FBE5}" srcOrd="1" destOrd="0" presId="urn:microsoft.com/office/officeart/2008/layout/AccentedPicture"/>
    <dgm:cxn modelId="{18827A22-8A5C-44CF-A9A1-5DADEE25723D}" type="presParOf" srcId="{2EC2960D-92F0-4A89-9B3A-6356158E432E}" destId="{5903FCFA-74A0-4F4A-BF9B-4374A2CB4A5C}" srcOrd="2" destOrd="0" presId="urn:microsoft.com/office/officeart/2008/layout/AccentedPicture"/>
    <dgm:cxn modelId="{C6745897-8037-42CE-B5F3-F6BBC67E9795}" type="presParOf" srcId="{5903FCFA-74A0-4F4A-BF9B-4374A2CB4A5C}" destId="{B677DAAF-8BAE-473E-AD9D-9FD07615F253}" srcOrd="0" destOrd="0" presId="urn:microsoft.com/office/officeart/2008/layout/AccentedPicture"/>
    <dgm:cxn modelId="{1E811D0F-1B3D-414B-A272-372FC264F89F}" type="presParOf" srcId="{8ECE1C73-D903-40F5-B165-EA157A5AED85}" destId="{F2526F59-D6E5-453A-AA19-2F34FB505932}" srcOrd="21" destOrd="0" presId="urn:microsoft.com/office/officeart/2008/layout/AccentedPicture"/>
    <dgm:cxn modelId="{58FDD086-742F-43F8-A548-E283910D2AAB}" type="presParOf" srcId="{8ECE1C73-D903-40F5-B165-EA157A5AED85}" destId="{0E7AC93F-E950-4C2D-8574-C5D13E01C29F}" srcOrd="22" destOrd="0" presId="urn:microsoft.com/office/officeart/2008/layout/AccentedPicture"/>
    <dgm:cxn modelId="{7FCE53BB-37B5-4791-85D6-1BBCFF86CD49}" type="presParOf" srcId="{0E7AC93F-E950-4C2D-8574-C5D13E01C29F}" destId="{AC4E1010-3B51-49E2-A39F-E3D18ADDF482}" srcOrd="0" destOrd="0" presId="urn:microsoft.com/office/officeart/2008/layout/AccentedPicture"/>
    <dgm:cxn modelId="{95D95F4A-B920-4B96-9BEB-03BFE325D7CF}" type="presParOf" srcId="{0E7AC93F-E950-4C2D-8574-C5D13E01C29F}" destId="{4ED69F53-F7D3-4FED-BAA1-E49B49A10052}" srcOrd="1" destOrd="0" presId="urn:microsoft.com/office/officeart/2008/layout/AccentedPicture"/>
    <dgm:cxn modelId="{86A0C833-805D-4000-B08D-C873797C74CC}" type="presParOf" srcId="{0E7AC93F-E950-4C2D-8574-C5D13E01C29F}" destId="{D229181F-5FB1-4641-9449-ECC06F94815D}" srcOrd="2" destOrd="0" presId="urn:microsoft.com/office/officeart/2008/layout/AccentedPicture"/>
    <dgm:cxn modelId="{3627600B-EB65-4DB5-A007-E3920DC40D93}" type="presParOf" srcId="{D229181F-5FB1-4641-9449-ECC06F94815D}" destId="{ECD71138-9C86-4718-9E3C-27AB69B0910E}" srcOrd="0" destOrd="0" presId="urn:microsoft.com/office/officeart/2008/layout/AccentedPicture"/>
    <dgm:cxn modelId="{7A608C84-03FE-44DA-A77D-80A74E7660C1}" type="presParOf" srcId="{8ECE1C73-D903-40F5-B165-EA157A5AED85}" destId="{7CE7A76F-249E-4754-866F-20CA2C9448CA}" srcOrd="23" destOrd="0" presId="urn:microsoft.com/office/officeart/2008/layout/AccentedPicture"/>
    <dgm:cxn modelId="{8F2178A7-B644-40E5-AB38-B447501920F2}" type="presParOf" srcId="{8ECE1C73-D903-40F5-B165-EA157A5AED85}" destId="{238038FD-F581-4D22-937A-08384D3BF8B6}" srcOrd="24" destOrd="0" presId="urn:microsoft.com/office/officeart/2008/layout/AccentedPicture"/>
    <dgm:cxn modelId="{1A2D4E54-CEEF-4AEA-888C-C4558E882128}" type="presParOf" srcId="{238038FD-F581-4D22-937A-08384D3BF8B6}" destId="{B408BA5D-2908-41AA-9096-35114B5B4600}" srcOrd="0" destOrd="0" presId="urn:microsoft.com/office/officeart/2008/layout/AccentedPicture"/>
    <dgm:cxn modelId="{AC529F67-99AE-4D1B-9D53-3C531F82F70E}" type="presParOf" srcId="{238038FD-F581-4D22-937A-08384D3BF8B6}" destId="{7EC66116-919E-4309-9AD3-77F9FCDAC2AE}" srcOrd="1" destOrd="0" presId="urn:microsoft.com/office/officeart/2008/layout/AccentedPicture"/>
    <dgm:cxn modelId="{C08ED689-0F64-40DB-91B7-239B05ADB880}" type="presParOf" srcId="{238038FD-F581-4D22-937A-08384D3BF8B6}" destId="{576F4A82-AE03-41DB-9A97-5AB60A6238A1}" srcOrd="2" destOrd="0" presId="urn:microsoft.com/office/officeart/2008/layout/AccentedPicture"/>
    <dgm:cxn modelId="{00F8B4C3-FC76-4666-8640-6139C742684F}" type="presParOf" srcId="{576F4A82-AE03-41DB-9A97-5AB60A6238A1}" destId="{ECEDCEA8-AE9A-4166-9DF6-EE17301C3EE4}" srcOrd="0" destOrd="0" presId="urn:microsoft.com/office/officeart/2008/layout/AccentedPicture"/>
    <dgm:cxn modelId="{F9ED2265-89D4-485D-94CB-54B388E5E66F}" type="presParOf" srcId="{921E940B-F0D6-439F-9565-A4594BF8C0B7}" destId="{C8F50EF3-45BA-451A-938C-E77D10356CDD}" srcOrd="3" destOrd="0" presId="urn:microsoft.com/office/officeart/2008/layout/AccentedPicture"/>
    <dgm:cxn modelId="{7E22EC54-8C52-4592-AE00-FB9E8E54FF17}" type="presParOf" srcId="{C8F50EF3-45BA-451A-938C-E77D10356CDD}" destId="{80501891-27E3-427C-915E-B4BDB3A32D53}"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9D610-1F0C-439F-A571-3D052A87F379}" type="doc">
      <dgm:prSet loTypeId="urn:microsoft.com/office/officeart/2005/8/layout/bList2" loCatId="list" qsTypeId="urn:microsoft.com/office/officeart/2005/8/quickstyle/simple1" qsCatId="simple" csTypeId="urn:microsoft.com/office/officeart/2005/8/colors/accent1_2" csCatId="accent1" phldr="1"/>
      <dgm:spPr/>
    </dgm:pt>
    <dgm:pt modelId="{E3236B35-EE11-48E3-9FB0-50BF38552897}">
      <dgm:prSet phldrT="[Text]"/>
      <dgm:spPr/>
      <dgm:t>
        <a:bodyPr/>
        <a:lstStyle/>
        <a:p>
          <a:r>
            <a:rPr lang="en-US" dirty="0"/>
            <a:t>Key findings</a:t>
          </a:r>
        </a:p>
      </dgm:t>
    </dgm:pt>
    <dgm:pt modelId="{6E4DF99E-33B0-4CB2-B5AE-6A2FE372F671}" type="parTrans" cxnId="{3CCAC0BF-CC08-4720-A5CE-87EE1C88FA91}">
      <dgm:prSet/>
      <dgm:spPr/>
      <dgm:t>
        <a:bodyPr/>
        <a:lstStyle/>
        <a:p>
          <a:endParaRPr lang="en-US"/>
        </a:p>
      </dgm:t>
    </dgm:pt>
    <dgm:pt modelId="{DFCC7309-C1BD-43BB-948B-F90E90ECCF4A}" type="sibTrans" cxnId="{3CCAC0BF-CC08-4720-A5CE-87EE1C88FA91}">
      <dgm:prSet/>
      <dgm:spPr/>
      <dgm:t>
        <a:bodyPr/>
        <a:lstStyle/>
        <a:p>
          <a:endParaRPr lang="en-US"/>
        </a:p>
      </dgm:t>
    </dgm:pt>
    <dgm:pt modelId="{9BA4E292-ACBA-44E6-9F90-97D1BB7A6467}">
      <dgm:prSet phldrT="[Text]"/>
      <dgm:spPr/>
      <dgm:t>
        <a:bodyPr/>
        <a:lstStyle/>
        <a:p>
          <a:r>
            <a:rPr lang="en-US" dirty="0"/>
            <a:t>Best practices</a:t>
          </a:r>
        </a:p>
      </dgm:t>
    </dgm:pt>
    <dgm:pt modelId="{9280C8DA-7CE3-4915-A722-9F447D0B2754}" type="parTrans" cxnId="{0C79C7DC-9A0D-4FBE-AFC6-604BDBE86568}">
      <dgm:prSet/>
      <dgm:spPr/>
      <dgm:t>
        <a:bodyPr/>
        <a:lstStyle/>
        <a:p>
          <a:endParaRPr lang="en-US"/>
        </a:p>
      </dgm:t>
    </dgm:pt>
    <dgm:pt modelId="{FFF78E6F-8262-4E90-BC3C-2D434F321119}" type="sibTrans" cxnId="{0C79C7DC-9A0D-4FBE-AFC6-604BDBE86568}">
      <dgm:prSet/>
      <dgm:spPr/>
      <dgm:t>
        <a:bodyPr/>
        <a:lstStyle/>
        <a:p>
          <a:endParaRPr lang="en-US"/>
        </a:p>
      </dgm:t>
    </dgm:pt>
    <dgm:pt modelId="{A9A1F67E-2D1F-4B1C-B400-1B9570D778E4}">
      <dgm:prSet phldrT="[Text]"/>
      <dgm:spPr/>
      <dgm:t>
        <a:bodyPr/>
        <a:lstStyle/>
        <a:p>
          <a:r>
            <a:rPr lang="en-US" dirty="0"/>
            <a:t>Recommendations</a:t>
          </a:r>
        </a:p>
      </dgm:t>
    </dgm:pt>
    <dgm:pt modelId="{CF31589D-2B89-44B6-9E2D-DF6FB82364CA}" type="parTrans" cxnId="{25162670-F7D7-4CBF-AB33-E77082639001}">
      <dgm:prSet/>
      <dgm:spPr/>
      <dgm:t>
        <a:bodyPr/>
        <a:lstStyle/>
        <a:p>
          <a:endParaRPr lang="en-US"/>
        </a:p>
      </dgm:t>
    </dgm:pt>
    <dgm:pt modelId="{091124C9-E067-4F37-B644-48D285B12FA6}" type="sibTrans" cxnId="{25162670-F7D7-4CBF-AB33-E77082639001}">
      <dgm:prSet/>
      <dgm:spPr/>
      <dgm:t>
        <a:bodyPr/>
        <a:lstStyle/>
        <a:p>
          <a:endParaRPr lang="en-US"/>
        </a:p>
      </dgm:t>
    </dgm:pt>
    <dgm:pt modelId="{E0E5A981-402C-4405-9AEE-5EB2145FA1D5}">
      <dgm:prSet phldrT="[Text]"/>
      <dgm:spPr/>
      <dgm:t>
        <a:bodyPr/>
        <a:lstStyle/>
        <a:p>
          <a:pPr>
            <a:buNone/>
          </a:pPr>
          <a:r>
            <a:rPr lang="en-US" dirty="0"/>
            <a:t>	Things the group learned from the process</a:t>
          </a:r>
        </a:p>
      </dgm:t>
    </dgm:pt>
    <dgm:pt modelId="{4D9C7101-C62A-4960-97AB-B9E5D79B64B8}" type="parTrans" cxnId="{9F89880C-06BC-420F-94B7-63043DEE4E0A}">
      <dgm:prSet/>
      <dgm:spPr/>
      <dgm:t>
        <a:bodyPr/>
        <a:lstStyle/>
        <a:p>
          <a:endParaRPr lang="en-US"/>
        </a:p>
      </dgm:t>
    </dgm:pt>
    <dgm:pt modelId="{78B4123C-2A71-42E3-BE66-2F32B7684F9A}" type="sibTrans" cxnId="{9F89880C-06BC-420F-94B7-63043DEE4E0A}">
      <dgm:prSet/>
      <dgm:spPr/>
      <dgm:t>
        <a:bodyPr/>
        <a:lstStyle/>
        <a:p>
          <a:endParaRPr lang="en-US"/>
        </a:p>
      </dgm:t>
    </dgm:pt>
    <dgm:pt modelId="{30D26777-2E94-40F4-9A94-8E2A9E765F95}">
      <dgm:prSet phldrT="[Text]"/>
      <dgm:spPr/>
      <dgm:t>
        <a:bodyPr/>
        <a:lstStyle/>
        <a:p>
          <a:pPr>
            <a:buNone/>
          </a:pPr>
          <a:r>
            <a:rPr lang="en-US" dirty="0"/>
            <a:t>	Actions communities can and should take as part of their transition planning</a:t>
          </a:r>
        </a:p>
      </dgm:t>
    </dgm:pt>
    <dgm:pt modelId="{45499A74-1DFE-46E3-9336-175C76CA2D69}" type="parTrans" cxnId="{23509BB0-4C32-49A0-9039-D742470FE725}">
      <dgm:prSet/>
      <dgm:spPr/>
      <dgm:t>
        <a:bodyPr/>
        <a:lstStyle/>
        <a:p>
          <a:endParaRPr lang="en-US"/>
        </a:p>
      </dgm:t>
    </dgm:pt>
    <dgm:pt modelId="{7EDB7C61-C982-4641-994A-37C367ABFDCA}" type="sibTrans" cxnId="{23509BB0-4C32-49A0-9039-D742470FE725}">
      <dgm:prSet/>
      <dgm:spPr/>
      <dgm:t>
        <a:bodyPr/>
        <a:lstStyle/>
        <a:p>
          <a:endParaRPr lang="en-US"/>
        </a:p>
      </dgm:t>
    </dgm:pt>
    <dgm:pt modelId="{FEED38AE-9E3E-42BF-99A9-17A329AF1292}">
      <dgm:prSet phldrT="[Text]"/>
      <dgm:spPr/>
      <dgm:t>
        <a:bodyPr/>
        <a:lstStyle/>
        <a:p>
          <a:pPr>
            <a:buNone/>
          </a:pPr>
          <a:r>
            <a:rPr lang="en-US" dirty="0"/>
            <a:t>	Actions the State of Minnesota is recommended to take as a result of this group’s work</a:t>
          </a:r>
        </a:p>
      </dgm:t>
    </dgm:pt>
    <dgm:pt modelId="{FA71DE86-4BF9-4A3E-ACAB-18D8704602CA}" type="parTrans" cxnId="{1E887A0B-FF9C-4170-A7FA-D57FDAD04CE7}">
      <dgm:prSet/>
      <dgm:spPr/>
      <dgm:t>
        <a:bodyPr/>
        <a:lstStyle/>
        <a:p>
          <a:endParaRPr lang="en-US"/>
        </a:p>
      </dgm:t>
    </dgm:pt>
    <dgm:pt modelId="{C6D8CE19-2C37-4A3B-B579-306BDCB2BEE0}" type="sibTrans" cxnId="{1E887A0B-FF9C-4170-A7FA-D57FDAD04CE7}">
      <dgm:prSet/>
      <dgm:spPr/>
      <dgm:t>
        <a:bodyPr/>
        <a:lstStyle/>
        <a:p>
          <a:endParaRPr lang="en-US"/>
        </a:p>
      </dgm:t>
    </dgm:pt>
    <dgm:pt modelId="{634C0BD3-5FAA-4231-BE38-5F386B8DF46B}" type="pres">
      <dgm:prSet presAssocID="{DB79D610-1F0C-439F-A571-3D052A87F379}" presName="diagram" presStyleCnt="0">
        <dgm:presLayoutVars>
          <dgm:dir/>
          <dgm:animLvl val="lvl"/>
          <dgm:resizeHandles val="exact"/>
        </dgm:presLayoutVars>
      </dgm:prSet>
      <dgm:spPr/>
    </dgm:pt>
    <dgm:pt modelId="{0B862CAD-46FB-4255-9B3C-F973308759B2}" type="pres">
      <dgm:prSet presAssocID="{E3236B35-EE11-48E3-9FB0-50BF38552897}" presName="compNode" presStyleCnt="0"/>
      <dgm:spPr/>
    </dgm:pt>
    <dgm:pt modelId="{10E5C2F3-E5C6-4202-B515-6B0689AFDC32}" type="pres">
      <dgm:prSet presAssocID="{E3236B35-EE11-48E3-9FB0-50BF38552897}" presName="childRect" presStyleLbl="bgAcc1" presStyleIdx="0" presStyleCnt="3">
        <dgm:presLayoutVars>
          <dgm:bulletEnabled val="1"/>
        </dgm:presLayoutVars>
      </dgm:prSet>
      <dgm:spPr/>
    </dgm:pt>
    <dgm:pt modelId="{4DA02FDA-0BAF-4CFE-AEB3-F1B0CF9F645E}" type="pres">
      <dgm:prSet presAssocID="{E3236B35-EE11-48E3-9FB0-50BF38552897}" presName="parentText" presStyleLbl="node1" presStyleIdx="0" presStyleCnt="0">
        <dgm:presLayoutVars>
          <dgm:chMax val="0"/>
          <dgm:bulletEnabled val="1"/>
        </dgm:presLayoutVars>
      </dgm:prSet>
      <dgm:spPr/>
    </dgm:pt>
    <dgm:pt modelId="{1F611883-F0C0-41F3-A8B5-14708CF2D633}" type="pres">
      <dgm:prSet presAssocID="{E3236B35-EE11-48E3-9FB0-50BF38552897}" presName="parentRect" presStyleLbl="alignNode1" presStyleIdx="0" presStyleCnt="3"/>
      <dgm:spPr/>
    </dgm:pt>
    <dgm:pt modelId="{850AB22A-B1CF-45A5-94DB-9EF75093A3B6}" type="pres">
      <dgm:prSet presAssocID="{E3236B35-EE11-48E3-9FB0-50BF38552897}"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Magnifying glass on clear background"/>
        </a:ext>
      </dgm:extLst>
    </dgm:pt>
    <dgm:pt modelId="{043B8336-F723-4760-82A1-B8278B994BD8}" type="pres">
      <dgm:prSet presAssocID="{DFCC7309-C1BD-43BB-948B-F90E90ECCF4A}" presName="sibTrans" presStyleLbl="sibTrans2D1" presStyleIdx="0" presStyleCnt="0"/>
      <dgm:spPr/>
    </dgm:pt>
    <dgm:pt modelId="{D37DABB6-FD98-4D3E-83DC-E777F50B0BD4}" type="pres">
      <dgm:prSet presAssocID="{9BA4E292-ACBA-44E6-9F90-97D1BB7A6467}" presName="compNode" presStyleCnt="0"/>
      <dgm:spPr/>
    </dgm:pt>
    <dgm:pt modelId="{360BE7D1-AB2F-4B3A-9116-827F48B59DD6}" type="pres">
      <dgm:prSet presAssocID="{9BA4E292-ACBA-44E6-9F90-97D1BB7A6467}" presName="childRect" presStyleLbl="bgAcc1" presStyleIdx="1" presStyleCnt="3">
        <dgm:presLayoutVars>
          <dgm:bulletEnabled val="1"/>
        </dgm:presLayoutVars>
      </dgm:prSet>
      <dgm:spPr/>
    </dgm:pt>
    <dgm:pt modelId="{99279FB5-978F-418C-8031-17946677C2F9}" type="pres">
      <dgm:prSet presAssocID="{9BA4E292-ACBA-44E6-9F90-97D1BB7A6467}" presName="parentText" presStyleLbl="node1" presStyleIdx="0" presStyleCnt="0">
        <dgm:presLayoutVars>
          <dgm:chMax val="0"/>
          <dgm:bulletEnabled val="1"/>
        </dgm:presLayoutVars>
      </dgm:prSet>
      <dgm:spPr/>
    </dgm:pt>
    <dgm:pt modelId="{19C46764-DDA8-431D-8026-48951946267F}" type="pres">
      <dgm:prSet presAssocID="{9BA4E292-ACBA-44E6-9F90-97D1BB7A6467}" presName="parentRect" presStyleLbl="alignNode1" presStyleIdx="1" presStyleCnt="3"/>
      <dgm:spPr/>
    </dgm:pt>
    <dgm:pt modelId="{98C6867A-F760-4883-890C-F4D1623836B7}" type="pres">
      <dgm:prSet presAssocID="{9BA4E292-ACBA-44E6-9F90-97D1BB7A6467}"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FFD30FB2-64A9-44BA-8AB3-1C994AC46B22}" type="pres">
      <dgm:prSet presAssocID="{FFF78E6F-8262-4E90-BC3C-2D434F321119}" presName="sibTrans" presStyleLbl="sibTrans2D1" presStyleIdx="0" presStyleCnt="0"/>
      <dgm:spPr/>
    </dgm:pt>
    <dgm:pt modelId="{9E4C137E-FDD0-48C8-83A7-458E711FFC8A}" type="pres">
      <dgm:prSet presAssocID="{A9A1F67E-2D1F-4B1C-B400-1B9570D778E4}" presName="compNode" presStyleCnt="0"/>
      <dgm:spPr/>
    </dgm:pt>
    <dgm:pt modelId="{5C97A0FA-A304-4931-BA33-0A7BBA8C26E3}" type="pres">
      <dgm:prSet presAssocID="{A9A1F67E-2D1F-4B1C-B400-1B9570D778E4}" presName="childRect" presStyleLbl="bgAcc1" presStyleIdx="2" presStyleCnt="3">
        <dgm:presLayoutVars>
          <dgm:bulletEnabled val="1"/>
        </dgm:presLayoutVars>
      </dgm:prSet>
      <dgm:spPr/>
    </dgm:pt>
    <dgm:pt modelId="{B9822F88-F886-4930-8C88-5314177AC2D9}" type="pres">
      <dgm:prSet presAssocID="{A9A1F67E-2D1F-4B1C-B400-1B9570D778E4}" presName="parentText" presStyleLbl="node1" presStyleIdx="0" presStyleCnt="0">
        <dgm:presLayoutVars>
          <dgm:chMax val="0"/>
          <dgm:bulletEnabled val="1"/>
        </dgm:presLayoutVars>
      </dgm:prSet>
      <dgm:spPr/>
    </dgm:pt>
    <dgm:pt modelId="{F32AB075-2125-454F-AA04-C235128FF2CC}" type="pres">
      <dgm:prSet presAssocID="{A9A1F67E-2D1F-4B1C-B400-1B9570D778E4}" presName="parentRect" presStyleLbl="alignNode1" presStyleIdx="2" presStyleCnt="3"/>
      <dgm:spPr/>
    </dgm:pt>
    <dgm:pt modelId="{84A38B23-9884-4009-8F17-FE8AC37FEDF0}" type="pres">
      <dgm:prSet presAssocID="{A9A1F67E-2D1F-4B1C-B400-1B9570D778E4}"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hite arrows going to the red target"/>
        </a:ext>
      </dgm:extLst>
    </dgm:pt>
  </dgm:ptLst>
  <dgm:cxnLst>
    <dgm:cxn modelId="{263C6801-3E25-49E0-825C-E7387F4B1BA5}" type="presOf" srcId="{A9A1F67E-2D1F-4B1C-B400-1B9570D778E4}" destId="{B9822F88-F886-4930-8C88-5314177AC2D9}" srcOrd="0" destOrd="0" presId="urn:microsoft.com/office/officeart/2005/8/layout/bList2"/>
    <dgm:cxn modelId="{1E887A0B-FF9C-4170-A7FA-D57FDAD04CE7}" srcId="{A9A1F67E-2D1F-4B1C-B400-1B9570D778E4}" destId="{FEED38AE-9E3E-42BF-99A9-17A329AF1292}" srcOrd="0" destOrd="0" parTransId="{FA71DE86-4BF9-4A3E-ACAB-18D8704602CA}" sibTransId="{C6D8CE19-2C37-4A3B-B579-306BDCB2BEE0}"/>
    <dgm:cxn modelId="{9F89880C-06BC-420F-94B7-63043DEE4E0A}" srcId="{E3236B35-EE11-48E3-9FB0-50BF38552897}" destId="{E0E5A981-402C-4405-9AEE-5EB2145FA1D5}" srcOrd="0" destOrd="0" parTransId="{4D9C7101-C62A-4960-97AB-B9E5D79B64B8}" sibTransId="{78B4123C-2A71-42E3-BE66-2F32B7684F9A}"/>
    <dgm:cxn modelId="{FE43DB15-D225-4378-BC27-69FDB07B71C7}" type="presOf" srcId="{E3236B35-EE11-48E3-9FB0-50BF38552897}" destId="{1F611883-F0C0-41F3-A8B5-14708CF2D633}" srcOrd="1" destOrd="0" presId="urn:microsoft.com/office/officeart/2005/8/layout/bList2"/>
    <dgm:cxn modelId="{7C32631F-9ADD-4793-99BB-502202AA762B}" type="presOf" srcId="{DFCC7309-C1BD-43BB-948B-F90E90ECCF4A}" destId="{043B8336-F723-4760-82A1-B8278B994BD8}" srcOrd="0" destOrd="0" presId="urn:microsoft.com/office/officeart/2005/8/layout/bList2"/>
    <dgm:cxn modelId="{2F088D2E-7A43-4291-8622-D73F8D13C943}" type="presOf" srcId="{E0E5A981-402C-4405-9AEE-5EB2145FA1D5}" destId="{10E5C2F3-E5C6-4202-B515-6B0689AFDC32}" srcOrd="0" destOrd="0" presId="urn:microsoft.com/office/officeart/2005/8/layout/bList2"/>
    <dgm:cxn modelId="{17209663-9B82-4885-B976-BA43AFC326BD}" type="presOf" srcId="{FEED38AE-9E3E-42BF-99A9-17A329AF1292}" destId="{5C97A0FA-A304-4931-BA33-0A7BBA8C26E3}" srcOrd="0" destOrd="0" presId="urn:microsoft.com/office/officeart/2005/8/layout/bList2"/>
    <dgm:cxn modelId="{438C0944-3A04-4C2B-9870-3EE099019656}" type="presOf" srcId="{FFF78E6F-8262-4E90-BC3C-2D434F321119}" destId="{FFD30FB2-64A9-44BA-8AB3-1C994AC46B22}" srcOrd="0" destOrd="0" presId="urn:microsoft.com/office/officeart/2005/8/layout/bList2"/>
    <dgm:cxn modelId="{F40E7E48-CBA7-4ECE-8679-C85406FFFEE0}" type="presOf" srcId="{E3236B35-EE11-48E3-9FB0-50BF38552897}" destId="{4DA02FDA-0BAF-4CFE-AEB3-F1B0CF9F645E}" srcOrd="0" destOrd="0" presId="urn:microsoft.com/office/officeart/2005/8/layout/bList2"/>
    <dgm:cxn modelId="{25162670-F7D7-4CBF-AB33-E77082639001}" srcId="{DB79D610-1F0C-439F-A571-3D052A87F379}" destId="{A9A1F67E-2D1F-4B1C-B400-1B9570D778E4}" srcOrd="2" destOrd="0" parTransId="{CF31589D-2B89-44B6-9E2D-DF6FB82364CA}" sibTransId="{091124C9-E067-4F37-B644-48D285B12FA6}"/>
    <dgm:cxn modelId="{1E185378-1611-49AD-9352-3CA215CE62BB}" type="presOf" srcId="{A9A1F67E-2D1F-4B1C-B400-1B9570D778E4}" destId="{F32AB075-2125-454F-AA04-C235128FF2CC}" srcOrd="1" destOrd="0" presId="urn:microsoft.com/office/officeart/2005/8/layout/bList2"/>
    <dgm:cxn modelId="{EF6E977F-D150-4A22-B2CD-25504ABAE356}" type="presOf" srcId="{DB79D610-1F0C-439F-A571-3D052A87F379}" destId="{634C0BD3-5FAA-4231-BE38-5F386B8DF46B}" srcOrd="0" destOrd="0" presId="urn:microsoft.com/office/officeart/2005/8/layout/bList2"/>
    <dgm:cxn modelId="{29A97293-17A8-4B02-9AF1-B627C0801B6E}" type="presOf" srcId="{9BA4E292-ACBA-44E6-9F90-97D1BB7A6467}" destId="{19C46764-DDA8-431D-8026-48951946267F}" srcOrd="1" destOrd="0" presId="urn:microsoft.com/office/officeart/2005/8/layout/bList2"/>
    <dgm:cxn modelId="{0C9BA99A-B650-47E6-B478-3C030894ED18}" type="presOf" srcId="{9BA4E292-ACBA-44E6-9F90-97D1BB7A6467}" destId="{99279FB5-978F-418C-8031-17946677C2F9}" srcOrd="0" destOrd="0" presId="urn:microsoft.com/office/officeart/2005/8/layout/bList2"/>
    <dgm:cxn modelId="{23509BB0-4C32-49A0-9039-D742470FE725}" srcId="{9BA4E292-ACBA-44E6-9F90-97D1BB7A6467}" destId="{30D26777-2E94-40F4-9A94-8E2A9E765F95}" srcOrd="0" destOrd="0" parTransId="{45499A74-1DFE-46E3-9336-175C76CA2D69}" sibTransId="{7EDB7C61-C982-4641-994A-37C367ABFDCA}"/>
    <dgm:cxn modelId="{EC03A4BE-3128-4FF8-BAF1-B7E823CFFB76}" type="presOf" srcId="{30D26777-2E94-40F4-9A94-8E2A9E765F95}" destId="{360BE7D1-AB2F-4B3A-9116-827F48B59DD6}" srcOrd="0" destOrd="0" presId="urn:microsoft.com/office/officeart/2005/8/layout/bList2"/>
    <dgm:cxn modelId="{3CCAC0BF-CC08-4720-A5CE-87EE1C88FA91}" srcId="{DB79D610-1F0C-439F-A571-3D052A87F379}" destId="{E3236B35-EE11-48E3-9FB0-50BF38552897}" srcOrd="0" destOrd="0" parTransId="{6E4DF99E-33B0-4CB2-B5AE-6A2FE372F671}" sibTransId="{DFCC7309-C1BD-43BB-948B-F90E90ECCF4A}"/>
    <dgm:cxn modelId="{0C79C7DC-9A0D-4FBE-AFC6-604BDBE86568}" srcId="{DB79D610-1F0C-439F-A571-3D052A87F379}" destId="{9BA4E292-ACBA-44E6-9F90-97D1BB7A6467}" srcOrd="1" destOrd="0" parTransId="{9280C8DA-7CE3-4915-A722-9F447D0B2754}" sibTransId="{FFF78E6F-8262-4E90-BC3C-2D434F321119}"/>
    <dgm:cxn modelId="{CBBB3E7A-6A12-42FE-A04B-D8113695CAB3}" type="presParOf" srcId="{634C0BD3-5FAA-4231-BE38-5F386B8DF46B}" destId="{0B862CAD-46FB-4255-9B3C-F973308759B2}" srcOrd="0" destOrd="0" presId="urn:microsoft.com/office/officeart/2005/8/layout/bList2"/>
    <dgm:cxn modelId="{BA5F1C3B-3832-485D-86C5-21BD095EA5F0}" type="presParOf" srcId="{0B862CAD-46FB-4255-9B3C-F973308759B2}" destId="{10E5C2F3-E5C6-4202-B515-6B0689AFDC32}" srcOrd="0" destOrd="0" presId="urn:microsoft.com/office/officeart/2005/8/layout/bList2"/>
    <dgm:cxn modelId="{BA4C0551-A085-4708-911C-F90E0A8E1810}" type="presParOf" srcId="{0B862CAD-46FB-4255-9B3C-F973308759B2}" destId="{4DA02FDA-0BAF-4CFE-AEB3-F1B0CF9F645E}" srcOrd="1" destOrd="0" presId="urn:microsoft.com/office/officeart/2005/8/layout/bList2"/>
    <dgm:cxn modelId="{8A826772-0FEF-4479-A83F-441ED32FCB9E}" type="presParOf" srcId="{0B862CAD-46FB-4255-9B3C-F973308759B2}" destId="{1F611883-F0C0-41F3-A8B5-14708CF2D633}" srcOrd="2" destOrd="0" presId="urn:microsoft.com/office/officeart/2005/8/layout/bList2"/>
    <dgm:cxn modelId="{7F7054E1-D239-4289-8EDC-AC581846B726}" type="presParOf" srcId="{0B862CAD-46FB-4255-9B3C-F973308759B2}" destId="{850AB22A-B1CF-45A5-94DB-9EF75093A3B6}" srcOrd="3" destOrd="0" presId="urn:microsoft.com/office/officeart/2005/8/layout/bList2"/>
    <dgm:cxn modelId="{2EFD8BE6-CD3D-4EEF-9B16-F92F33A24E4F}" type="presParOf" srcId="{634C0BD3-5FAA-4231-BE38-5F386B8DF46B}" destId="{043B8336-F723-4760-82A1-B8278B994BD8}" srcOrd="1" destOrd="0" presId="urn:microsoft.com/office/officeart/2005/8/layout/bList2"/>
    <dgm:cxn modelId="{44C9646D-19C3-424B-8047-DC3A47CC9F88}" type="presParOf" srcId="{634C0BD3-5FAA-4231-BE38-5F386B8DF46B}" destId="{D37DABB6-FD98-4D3E-83DC-E777F50B0BD4}" srcOrd="2" destOrd="0" presId="urn:microsoft.com/office/officeart/2005/8/layout/bList2"/>
    <dgm:cxn modelId="{9556C339-623B-439C-B2A8-F6D10A41ECA6}" type="presParOf" srcId="{D37DABB6-FD98-4D3E-83DC-E777F50B0BD4}" destId="{360BE7D1-AB2F-4B3A-9116-827F48B59DD6}" srcOrd="0" destOrd="0" presId="urn:microsoft.com/office/officeart/2005/8/layout/bList2"/>
    <dgm:cxn modelId="{8F02CC45-3D93-4E89-AFD5-607554075011}" type="presParOf" srcId="{D37DABB6-FD98-4D3E-83DC-E777F50B0BD4}" destId="{99279FB5-978F-418C-8031-17946677C2F9}" srcOrd="1" destOrd="0" presId="urn:microsoft.com/office/officeart/2005/8/layout/bList2"/>
    <dgm:cxn modelId="{BDEFF1D6-DD30-420B-B0E5-6751BBBD6EE0}" type="presParOf" srcId="{D37DABB6-FD98-4D3E-83DC-E777F50B0BD4}" destId="{19C46764-DDA8-431D-8026-48951946267F}" srcOrd="2" destOrd="0" presId="urn:microsoft.com/office/officeart/2005/8/layout/bList2"/>
    <dgm:cxn modelId="{AEA0EB82-E08F-4FF9-A780-A77146DBC720}" type="presParOf" srcId="{D37DABB6-FD98-4D3E-83DC-E777F50B0BD4}" destId="{98C6867A-F760-4883-890C-F4D1623836B7}" srcOrd="3" destOrd="0" presId="urn:microsoft.com/office/officeart/2005/8/layout/bList2"/>
    <dgm:cxn modelId="{E51F793E-BE88-45F7-9C14-C4AC57C3932C}" type="presParOf" srcId="{634C0BD3-5FAA-4231-BE38-5F386B8DF46B}" destId="{FFD30FB2-64A9-44BA-8AB3-1C994AC46B22}" srcOrd="3" destOrd="0" presId="urn:microsoft.com/office/officeart/2005/8/layout/bList2"/>
    <dgm:cxn modelId="{CA3013B9-065B-45C6-9A20-1FE6CBF8B29F}" type="presParOf" srcId="{634C0BD3-5FAA-4231-BE38-5F386B8DF46B}" destId="{9E4C137E-FDD0-48C8-83A7-458E711FFC8A}" srcOrd="4" destOrd="0" presId="urn:microsoft.com/office/officeart/2005/8/layout/bList2"/>
    <dgm:cxn modelId="{4CE07606-2080-4133-89A2-E924E7748EA1}" type="presParOf" srcId="{9E4C137E-FDD0-48C8-83A7-458E711FFC8A}" destId="{5C97A0FA-A304-4931-BA33-0A7BBA8C26E3}" srcOrd="0" destOrd="0" presId="urn:microsoft.com/office/officeart/2005/8/layout/bList2"/>
    <dgm:cxn modelId="{12E5D08D-5441-4028-8C27-0398F4316EAD}" type="presParOf" srcId="{9E4C137E-FDD0-48C8-83A7-458E711FFC8A}" destId="{B9822F88-F886-4930-8C88-5314177AC2D9}" srcOrd="1" destOrd="0" presId="urn:microsoft.com/office/officeart/2005/8/layout/bList2"/>
    <dgm:cxn modelId="{00D88C2A-F926-4079-A09A-9378C0181C99}" type="presParOf" srcId="{9E4C137E-FDD0-48C8-83A7-458E711FFC8A}" destId="{F32AB075-2125-454F-AA04-C235128FF2CC}" srcOrd="2" destOrd="0" presId="urn:microsoft.com/office/officeart/2005/8/layout/bList2"/>
    <dgm:cxn modelId="{BF7A1805-4CA6-4CE8-BA3F-576FB73CBF96}" type="presParOf" srcId="{9E4C137E-FDD0-48C8-83A7-458E711FFC8A}" destId="{84A38B23-9884-4009-8F17-FE8AC37FEDF0}"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1727E-A28C-40CE-8C45-1CE63506C7E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30D80FF0-0E2F-4655-B4AC-80A938348A6F}">
      <dgm:prSet phldrT="[Text]"/>
      <dgm:spPr/>
      <dgm:t>
        <a:bodyPr/>
        <a:lstStyle/>
        <a:p>
          <a:r>
            <a:rPr lang="en-US" dirty="0"/>
            <a:t>Community Engagement</a:t>
          </a:r>
        </a:p>
      </dgm:t>
    </dgm:pt>
    <dgm:pt modelId="{3AE2FF5D-D7B7-4B08-A00F-2921DD0ED984}" type="parTrans" cxnId="{60DA59A9-31C3-4BAF-9A0A-B34FB4D81ED1}">
      <dgm:prSet/>
      <dgm:spPr/>
      <dgm:t>
        <a:bodyPr/>
        <a:lstStyle/>
        <a:p>
          <a:endParaRPr lang="en-US"/>
        </a:p>
      </dgm:t>
    </dgm:pt>
    <dgm:pt modelId="{C99032A0-DEEE-4BE3-9788-0001EA5AD665}" type="sibTrans" cxnId="{60DA59A9-31C3-4BAF-9A0A-B34FB4D81ED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1279E3CD-B4B9-462A-8211-C14E82243D13}">
      <dgm:prSet phldrT="[Text]"/>
      <dgm:spPr/>
      <dgm:t>
        <a:bodyPr/>
        <a:lstStyle/>
        <a:p>
          <a:r>
            <a:rPr lang="en-US" dirty="0"/>
            <a:t>Workforce</a:t>
          </a:r>
        </a:p>
      </dgm:t>
    </dgm:pt>
    <dgm:pt modelId="{F02388AB-B7DE-43A0-A301-7C27AF502B80}" type="parTrans" cxnId="{4C5FB9BF-1C06-4727-8B8E-F67D12EC3960}">
      <dgm:prSet/>
      <dgm:spPr/>
      <dgm:t>
        <a:bodyPr/>
        <a:lstStyle/>
        <a:p>
          <a:endParaRPr lang="en-US"/>
        </a:p>
      </dgm:t>
    </dgm:pt>
    <dgm:pt modelId="{9CEA49A9-002F-4220-AE27-CC306536BA57}" type="sibTrans" cxnId="{4C5FB9BF-1C06-4727-8B8E-F67D12EC396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A41BB8DD-D76B-4B4B-B771-E32E72E4092B}">
      <dgm:prSet phldrT="[Text]"/>
      <dgm:spPr/>
      <dgm:t>
        <a:bodyPr/>
        <a:lstStyle/>
        <a:p>
          <a:r>
            <a:rPr lang="en-US" dirty="0"/>
            <a:t>Tax Base/Financial Assistance</a:t>
          </a:r>
        </a:p>
      </dgm:t>
    </dgm:pt>
    <dgm:pt modelId="{ED8A83E6-5AB2-48FE-B9CB-B9A0F7E7B107}" type="parTrans" cxnId="{07C2B838-DCF0-46E4-AB0F-282A74679DB5}">
      <dgm:prSet/>
      <dgm:spPr/>
      <dgm:t>
        <a:bodyPr/>
        <a:lstStyle/>
        <a:p>
          <a:endParaRPr lang="en-US"/>
        </a:p>
      </dgm:t>
    </dgm:pt>
    <dgm:pt modelId="{6A1FC9F0-F3BE-4D3B-85FE-6141119C742E}" type="sibTrans" cxnId="{07C2B838-DCF0-46E4-AB0F-282A74679D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FD63694-C564-46D3-894A-E0C3DD687DA1}">
      <dgm:prSet phldrT="[Text]"/>
      <dgm:spPr/>
      <dgm:t>
        <a:bodyPr/>
        <a:lstStyle/>
        <a:p>
          <a:r>
            <a:rPr lang="en-US" dirty="0"/>
            <a:t>Re-use of Assets</a:t>
          </a:r>
        </a:p>
      </dgm:t>
    </dgm:pt>
    <dgm:pt modelId="{0B14D260-A3DA-4BF3-9FDB-C54D32626AA3}" type="parTrans" cxnId="{C86742B0-922A-4D30-B63E-E398EAEACAC8}">
      <dgm:prSet/>
      <dgm:spPr/>
      <dgm:t>
        <a:bodyPr/>
        <a:lstStyle/>
        <a:p>
          <a:endParaRPr lang="en-US"/>
        </a:p>
      </dgm:t>
    </dgm:pt>
    <dgm:pt modelId="{502551C4-0328-4FBD-8812-6B4CDF938041}" type="sibTrans" cxnId="{C86742B0-922A-4D30-B63E-E398EAEACAC8}">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6D9DB0A3-D7A4-45E7-8C88-C4372049827B}">
      <dgm:prSet phldrT="[Text]"/>
      <dgm:spPr/>
      <dgm:t>
        <a:bodyPr/>
        <a:lstStyle/>
        <a:p>
          <a:r>
            <a:rPr lang="en-US" dirty="0"/>
            <a:t>Economic Diversification</a:t>
          </a:r>
        </a:p>
      </dgm:t>
    </dgm:pt>
    <dgm:pt modelId="{09DFDE9D-FA03-4C3E-90B5-7626AA864C36}" type="parTrans" cxnId="{B26689C1-5E8E-4A77-8A52-77B9E46BE592}">
      <dgm:prSet/>
      <dgm:spPr/>
      <dgm:t>
        <a:bodyPr/>
        <a:lstStyle/>
        <a:p>
          <a:endParaRPr lang="en-US"/>
        </a:p>
      </dgm:t>
    </dgm:pt>
    <dgm:pt modelId="{450C3862-B8AA-4322-AE0C-7E22578041DE}" type="sibTrans" cxnId="{B26689C1-5E8E-4A77-8A52-77B9E46BE59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592B0781-930B-455C-854E-6501AC4029D0}">
      <dgm:prSet/>
      <dgm:spPr/>
      <dgm:t>
        <a:bodyPr/>
        <a:lstStyle/>
        <a:p>
          <a:r>
            <a:rPr lang="en-US" dirty="0"/>
            <a:t>Other</a:t>
          </a:r>
        </a:p>
      </dgm:t>
    </dgm:pt>
    <dgm:pt modelId="{94D9BF3C-88F8-4BB5-B4DA-A823855B6F55}" type="parTrans" cxnId="{C04A6066-0C7D-4D6B-82AD-FD9D9575C919}">
      <dgm:prSet/>
      <dgm:spPr/>
      <dgm:t>
        <a:bodyPr/>
        <a:lstStyle/>
        <a:p>
          <a:endParaRPr lang="en-US"/>
        </a:p>
      </dgm:t>
    </dgm:pt>
    <dgm:pt modelId="{1F6DEB68-DC7B-4B94-854C-42EA31BE4CAB}" type="sibTrans" cxnId="{C04A6066-0C7D-4D6B-82AD-FD9D9575C919}">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B77238ED-074E-458F-BD10-0F8D3C9FF71C}" type="pres">
      <dgm:prSet presAssocID="{2121727E-A28C-40CE-8C45-1CE63506C7E3}" presName="Name0" presStyleCnt="0">
        <dgm:presLayoutVars>
          <dgm:chMax val="21"/>
          <dgm:chPref val="21"/>
        </dgm:presLayoutVars>
      </dgm:prSet>
      <dgm:spPr/>
    </dgm:pt>
    <dgm:pt modelId="{96F2B8C8-1061-4177-A243-36F3C49BF25F}" type="pres">
      <dgm:prSet presAssocID="{30D80FF0-0E2F-4655-B4AC-80A938348A6F}" presName="text1" presStyleCnt="0"/>
      <dgm:spPr/>
    </dgm:pt>
    <dgm:pt modelId="{FC777978-0B6A-4761-88F6-2454DBA9A4B6}" type="pres">
      <dgm:prSet presAssocID="{30D80FF0-0E2F-4655-B4AC-80A938348A6F}" presName="textRepeatNode" presStyleLbl="alignNode1" presStyleIdx="0" presStyleCnt="6">
        <dgm:presLayoutVars>
          <dgm:chMax val="0"/>
          <dgm:chPref val="0"/>
          <dgm:bulletEnabled val="1"/>
        </dgm:presLayoutVars>
      </dgm:prSet>
      <dgm:spPr/>
    </dgm:pt>
    <dgm:pt modelId="{A4ED8DBE-D522-4AEC-868A-AB8BE9C3DB2B}" type="pres">
      <dgm:prSet presAssocID="{30D80FF0-0E2F-4655-B4AC-80A938348A6F}" presName="textaccent1" presStyleCnt="0"/>
      <dgm:spPr/>
    </dgm:pt>
    <dgm:pt modelId="{C1488DD6-5BA6-4A81-A66E-1FACC9121A84}" type="pres">
      <dgm:prSet presAssocID="{30D80FF0-0E2F-4655-B4AC-80A938348A6F}" presName="accentRepeatNode" presStyleLbl="solidAlignAcc1" presStyleIdx="0" presStyleCnt="12"/>
      <dgm:spPr/>
    </dgm:pt>
    <dgm:pt modelId="{6367619D-87FC-4E95-B593-ED1DB767CD81}" type="pres">
      <dgm:prSet presAssocID="{C99032A0-DEEE-4BE3-9788-0001EA5AD665}" presName="image1" presStyleCnt="0"/>
      <dgm:spPr/>
    </dgm:pt>
    <dgm:pt modelId="{54FD7B80-FDED-4573-8E60-ABDFA0A7E3CA}" type="pres">
      <dgm:prSet presAssocID="{C99032A0-DEEE-4BE3-9788-0001EA5AD665}" presName="imageRepeatNode" presStyleLbl="alignAcc1" presStyleIdx="0" presStyleCnt="6"/>
      <dgm:spPr/>
    </dgm:pt>
    <dgm:pt modelId="{B5FF9143-5FE6-42D7-B1D4-029DE1BD968F}" type="pres">
      <dgm:prSet presAssocID="{C99032A0-DEEE-4BE3-9788-0001EA5AD665}" presName="imageaccent1" presStyleCnt="0"/>
      <dgm:spPr/>
    </dgm:pt>
    <dgm:pt modelId="{88C15542-9C0A-4CDF-B19B-FD3481A2C395}" type="pres">
      <dgm:prSet presAssocID="{C99032A0-DEEE-4BE3-9788-0001EA5AD665}" presName="accentRepeatNode" presStyleLbl="solidAlignAcc1" presStyleIdx="1" presStyleCnt="12"/>
      <dgm:spPr/>
    </dgm:pt>
    <dgm:pt modelId="{5954C833-A568-4DC1-8FCE-93BC3DDE82A3}" type="pres">
      <dgm:prSet presAssocID="{1279E3CD-B4B9-462A-8211-C14E82243D13}" presName="text2" presStyleCnt="0"/>
      <dgm:spPr/>
    </dgm:pt>
    <dgm:pt modelId="{ED288E0C-D30F-405E-9F13-D69D3B0834E6}" type="pres">
      <dgm:prSet presAssocID="{1279E3CD-B4B9-462A-8211-C14E82243D13}" presName="textRepeatNode" presStyleLbl="alignNode1" presStyleIdx="1" presStyleCnt="6">
        <dgm:presLayoutVars>
          <dgm:chMax val="0"/>
          <dgm:chPref val="0"/>
          <dgm:bulletEnabled val="1"/>
        </dgm:presLayoutVars>
      </dgm:prSet>
      <dgm:spPr/>
    </dgm:pt>
    <dgm:pt modelId="{32747481-4C87-4229-8EA6-E08FD1734A87}" type="pres">
      <dgm:prSet presAssocID="{1279E3CD-B4B9-462A-8211-C14E82243D13}" presName="textaccent2" presStyleCnt="0"/>
      <dgm:spPr/>
    </dgm:pt>
    <dgm:pt modelId="{8E59038A-5591-4409-84D4-B019DFEDFF54}" type="pres">
      <dgm:prSet presAssocID="{1279E3CD-B4B9-462A-8211-C14E82243D13}" presName="accentRepeatNode" presStyleLbl="solidAlignAcc1" presStyleIdx="2" presStyleCnt="12"/>
      <dgm:spPr/>
    </dgm:pt>
    <dgm:pt modelId="{A59C2B06-1215-422B-8C94-1B37A7A4251C}" type="pres">
      <dgm:prSet presAssocID="{9CEA49A9-002F-4220-AE27-CC306536BA57}" presName="image2" presStyleCnt="0"/>
      <dgm:spPr/>
    </dgm:pt>
    <dgm:pt modelId="{2B4B65D8-A7BD-43FF-AD68-6F3370DD3F31}" type="pres">
      <dgm:prSet presAssocID="{9CEA49A9-002F-4220-AE27-CC306536BA57}" presName="imageRepeatNode" presStyleLbl="alignAcc1" presStyleIdx="1" presStyleCnt="6"/>
      <dgm:spPr/>
    </dgm:pt>
    <dgm:pt modelId="{6C21E25E-4202-42B5-9B33-88185CAA9D80}" type="pres">
      <dgm:prSet presAssocID="{9CEA49A9-002F-4220-AE27-CC306536BA57}" presName="imageaccent2" presStyleCnt="0"/>
      <dgm:spPr/>
    </dgm:pt>
    <dgm:pt modelId="{02F92A39-8FE8-4E4E-AD4C-4D7259706C48}" type="pres">
      <dgm:prSet presAssocID="{9CEA49A9-002F-4220-AE27-CC306536BA57}" presName="accentRepeatNode" presStyleLbl="solidAlignAcc1" presStyleIdx="3" presStyleCnt="12"/>
      <dgm:spPr/>
    </dgm:pt>
    <dgm:pt modelId="{21FA8B3C-7310-4E20-A171-ECDA3A600B21}" type="pres">
      <dgm:prSet presAssocID="{A41BB8DD-D76B-4B4B-B771-E32E72E4092B}" presName="text3" presStyleCnt="0"/>
      <dgm:spPr/>
    </dgm:pt>
    <dgm:pt modelId="{7C09B904-5D19-4076-B840-924797B9A3F6}" type="pres">
      <dgm:prSet presAssocID="{A41BB8DD-D76B-4B4B-B771-E32E72E4092B}" presName="textRepeatNode" presStyleLbl="alignNode1" presStyleIdx="2" presStyleCnt="6">
        <dgm:presLayoutVars>
          <dgm:chMax val="0"/>
          <dgm:chPref val="0"/>
          <dgm:bulletEnabled val="1"/>
        </dgm:presLayoutVars>
      </dgm:prSet>
      <dgm:spPr/>
    </dgm:pt>
    <dgm:pt modelId="{BDE06C53-9DB4-4934-9FDB-370EB67FB25D}" type="pres">
      <dgm:prSet presAssocID="{A41BB8DD-D76B-4B4B-B771-E32E72E4092B}" presName="textaccent3" presStyleCnt="0"/>
      <dgm:spPr/>
    </dgm:pt>
    <dgm:pt modelId="{189C74C4-3B4B-4817-AC85-F0340D0B3408}" type="pres">
      <dgm:prSet presAssocID="{A41BB8DD-D76B-4B4B-B771-E32E72E4092B}" presName="accentRepeatNode" presStyleLbl="solidAlignAcc1" presStyleIdx="4" presStyleCnt="12"/>
      <dgm:spPr/>
    </dgm:pt>
    <dgm:pt modelId="{6259A87B-A568-4A6F-80AF-762709DF0BAA}" type="pres">
      <dgm:prSet presAssocID="{6A1FC9F0-F3BE-4D3B-85FE-6141119C742E}" presName="image3" presStyleCnt="0"/>
      <dgm:spPr/>
    </dgm:pt>
    <dgm:pt modelId="{63B98E76-B76B-4A27-8BF3-5B318369B2ED}" type="pres">
      <dgm:prSet presAssocID="{6A1FC9F0-F3BE-4D3B-85FE-6141119C742E}" presName="imageRepeatNode" presStyleLbl="alignAcc1" presStyleIdx="2" presStyleCnt="6"/>
      <dgm:spPr/>
    </dgm:pt>
    <dgm:pt modelId="{12732338-5102-4360-BD54-5F5FB22FF746}" type="pres">
      <dgm:prSet presAssocID="{6A1FC9F0-F3BE-4D3B-85FE-6141119C742E}" presName="imageaccent3" presStyleCnt="0"/>
      <dgm:spPr/>
    </dgm:pt>
    <dgm:pt modelId="{DBE6348E-2B2F-443A-A6AD-F819763033BE}" type="pres">
      <dgm:prSet presAssocID="{6A1FC9F0-F3BE-4D3B-85FE-6141119C742E}" presName="accentRepeatNode" presStyleLbl="solidAlignAcc1" presStyleIdx="5" presStyleCnt="12"/>
      <dgm:spPr/>
    </dgm:pt>
    <dgm:pt modelId="{CC911B43-D014-4571-86D9-B26F75FD15F5}" type="pres">
      <dgm:prSet presAssocID="{AFD63694-C564-46D3-894A-E0C3DD687DA1}" presName="text4" presStyleCnt="0"/>
      <dgm:spPr/>
    </dgm:pt>
    <dgm:pt modelId="{A719AD51-6F67-4045-84E6-23974E7374BE}" type="pres">
      <dgm:prSet presAssocID="{AFD63694-C564-46D3-894A-E0C3DD687DA1}" presName="textRepeatNode" presStyleLbl="alignNode1" presStyleIdx="3" presStyleCnt="6">
        <dgm:presLayoutVars>
          <dgm:chMax val="0"/>
          <dgm:chPref val="0"/>
          <dgm:bulletEnabled val="1"/>
        </dgm:presLayoutVars>
      </dgm:prSet>
      <dgm:spPr/>
    </dgm:pt>
    <dgm:pt modelId="{74190257-8C40-4C4F-9DB4-2AF1F2EDEFE7}" type="pres">
      <dgm:prSet presAssocID="{AFD63694-C564-46D3-894A-E0C3DD687DA1}" presName="textaccent4" presStyleCnt="0"/>
      <dgm:spPr/>
    </dgm:pt>
    <dgm:pt modelId="{4B9C1006-EE56-4F5A-9CFD-318FE1F3C29C}" type="pres">
      <dgm:prSet presAssocID="{AFD63694-C564-46D3-894A-E0C3DD687DA1}" presName="accentRepeatNode" presStyleLbl="solidAlignAcc1" presStyleIdx="6" presStyleCnt="12"/>
      <dgm:spPr/>
    </dgm:pt>
    <dgm:pt modelId="{810F8388-8821-4606-87C7-38E85E5D33D9}" type="pres">
      <dgm:prSet presAssocID="{502551C4-0328-4FBD-8812-6B4CDF938041}" presName="image4" presStyleCnt="0"/>
      <dgm:spPr/>
    </dgm:pt>
    <dgm:pt modelId="{54C7718E-2608-4B2B-BA5E-9CBF533E8BF6}" type="pres">
      <dgm:prSet presAssocID="{502551C4-0328-4FBD-8812-6B4CDF938041}" presName="imageRepeatNode" presStyleLbl="alignAcc1" presStyleIdx="3" presStyleCnt="6"/>
      <dgm:spPr/>
    </dgm:pt>
    <dgm:pt modelId="{048B2C8A-C0C6-4034-A4B6-E62E9B189755}" type="pres">
      <dgm:prSet presAssocID="{502551C4-0328-4FBD-8812-6B4CDF938041}" presName="imageaccent4" presStyleCnt="0"/>
      <dgm:spPr/>
    </dgm:pt>
    <dgm:pt modelId="{92C42061-7942-4DF2-BA18-4BE67D18FDDC}" type="pres">
      <dgm:prSet presAssocID="{502551C4-0328-4FBD-8812-6B4CDF938041}" presName="accentRepeatNode" presStyleLbl="solidAlignAcc1" presStyleIdx="7" presStyleCnt="12"/>
      <dgm:spPr/>
    </dgm:pt>
    <dgm:pt modelId="{B4484809-C2B2-4F26-A191-0EA8B556DFEA}" type="pres">
      <dgm:prSet presAssocID="{6D9DB0A3-D7A4-45E7-8C88-C4372049827B}" presName="text5" presStyleCnt="0"/>
      <dgm:spPr/>
    </dgm:pt>
    <dgm:pt modelId="{0386A16F-91F1-4B92-BC85-F7AB36DE0700}" type="pres">
      <dgm:prSet presAssocID="{6D9DB0A3-D7A4-45E7-8C88-C4372049827B}" presName="textRepeatNode" presStyleLbl="alignNode1" presStyleIdx="4" presStyleCnt="6">
        <dgm:presLayoutVars>
          <dgm:chMax val="0"/>
          <dgm:chPref val="0"/>
          <dgm:bulletEnabled val="1"/>
        </dgm:presLayoutVars>
      </dgm:prSet>
      <dgm:spPr/>
    </dgm:pt>
    <dgm:pt modelId="{92BA529C-2988-4BBD-B1AE-ADF3188B8220}" type="pres">
      <dgm:prSet presAssocID="{6D9DB0A3-D7A4-45E7-8C88-C4372049827B}" presName="textaccent5" presStyleCnt="0"/>
      <dgm:spPr/>
    </dgm:pt>
    <dgm:pt modelId="{5D7E34FD-4D5A-4C9C-B2E1-85AEA4B8B321}" type="pres">
      <dgm:prSet presAssocID="{6D9DB0A3-D7A4-45E7-8C88-C4372049827B}" presName="accentRepeatNode" presStyleLbl="solidAlignAcc1" presStyleIdx="8" presStyleCnt="12"/>
      <dgm:spPr/>
    </dgm:pt>
    <dgm:pt modelId="{907FBE13-C33B-4C37-B1B9-41F7073F1FA0}" type="pres">
      <dgm:prSet presAssocID="{450C3862-B8AA-4322-AE0C-7E22578041DE}" presName="image5" presStyleCnt="0"/>
      <dgm:spPr/>
    </dgm:pt>
    <dgm:pt modelId="{ECC6D07A-7B35-402A-B230-5CBED95B90B8}" type="pres">
      <dgm:prSet presAssocID="{450C3862-B8AA-4322-AE0C-7E22578041DE}" presName="imageRepeatNode" presStyleLbl="alignAcc1" presStyleIdx="4" presStyleCnt="6"/>
      <dgm:spPr/>
    </dgm:pt>
    <dgm:pt modelId="{2DF91EA6-A28C-4308-943B-139EBAA9B675}" type="pres">
      <dgm:prSet presAssocID="{450C3862-B8AA-4322-AE0C-7E22578041DE}" presName="imageaccent5" presStyleCnt="0"/>
      <dgm:spPr/>
    </dgm:pt>
    <dgm:pt modelId="{071B0476-A549-4B20-86A6-F5811F214F1A}" type="pres">
      <dgm:prSet presAssocID="{450C3862-B8AA-4322-AE0C-7E22578041DE}" presName="accentRepeatNode" presStyleLbl="solidAlignAcc1" presStyleIdx="9" presStyleCnt="12"/>
      <dgm:spPr/>
    </dgm:pt>
    <dgm:pt modelId="{04715C5B-2D7C-472C-8F6D-1626FAF8BA47}" type="pres">
      <dgm:prSet presAssocID="{592B0781-930B-455C-854E-6501AC4029D0}" presName="text6" presStyleCnt="0"/>
      <dgm:spPr/>
    </dgm:pt>
    <dgm:pt modelId="{47F77EDC-3B84-4EC2-A0E5-A198E08D7300}" type="pres">
      <dgm:prSet presAssocID="{592B0781-930B-455C-854E-6501AC4029D0}" presName="textRepeatNode" presStyleLbl="alignNode1" presStyleIdx="5" presStyleCnt="6">
        <dgm:presLayoutVars>
          <dgm:chMax val="0"/>
          <dgm:chPref val="0"/>
          <dgm:bulletEnabled val="1"/>
        </dgm:presLayoutVars>
      </dgm:prSet>
      <dgm:spPr/>
    </dgm:pt>
    <dgm:pt modelId="{061C852D-04CC-461F-8351-F7ED66A238AF}" type="pres">
      <dgm:prSet presAssocID="{592B0781-930B-455C-854E-6501AC4029D0}" presName="textaccent6" presStyleCnt="0"/>
      <dgm:spPr/>
    </dgm:pt>
    <dgm:pt modelId="{ABB711A3-414F-4724-9590-47B1D9AEDB35}" type="pres">
      <dgm:prSet presAssocID="{592B0781-930B-455C-854E-6501AC4029D0}" presName="accentRepeatNode" presStyleLbl="solidAlignAcc1" presStyleIdx="10" presStyleCnt="12"/>
      <dgm:spPr/>
    </dgm:pt>
    <dgm:pt modelId="{981FA938-5BA4-4C90-A4AC-F5C955B294A8}" type="pres">
      <dgm:prSet presAssocID="{1F6DEB68-DC7B-4B94-854C-42EA31BE4CAB}" presName="image6" presStyleCnt="0"/>
      <dgm:spPr/>
    </dgm:pt>
    <dgm:pt modelId="{EB064D54-F70E-406D-9E0D-766FDFE0F541}" type="pres">
      <dgm:prSet presAssocID="{1F6DEB68-DC7B-4B94-854C-42EA31BE4CAB}" presName="imageRepeatNode" presStyleLbl="alignAcc1" presStyleIdx="5" presStyleCnt="6"/>
      <dgm:spPr/>
    </dgm:pt>
    <dgm:pt modelId="{0D3ACCDA-79A7-4C7B-8098-E515A4A44BAF}" type="pres">
      <dgm:prSet presAssocID="{1F6DEB68-DC7B-4B94-854C-42EA31BE4CAB}" presName="imageaccent6" presStyleCnt="0"/>
      <dgm:spPr/>
    </dgm:pt>
    <dgm:pt modelId="{E31FFB11-E82E-40EA-849F-54F57C05701B}" type="pres">
      <dgm:prSet presAssocID="{1F6DEB68-DC7B-4B94-854C-42EA31BE4CAB}" presName="accentRepeatNode" presStyleLbl="solidAlignAcc1" presStyleIdx="11" presStyleCnt="12"/>
      <dgm:spPr/>
    </dgm:pt>
  </dgm:ptLst>
  <dgm:cxnLst>
    <dgm:cxn modelId="{34FAEA04-FB58-41B6-9F62-F7998D0DA6E0}" type="presOf" srcId="{6A1FC9F0-F3BE-4D3B-85FE-6141119C742E}" destId="{63B98E76-B76B-4A27-8BF3-5B318369B2ED}" srcOrd="0" destOrd="0" presId="urn:microsoft.com/office/officeart/2008/layout/HexagonCluster"/>
    <dgm:cxn modelId="{A6551111-5C15-4A1B-A421-739B46A6DEAC}" type="presOf" srcId="{6D9DB0A3-D7A4-45E7-8C88-C4372049827B}" destId="{0386A16F-91F1-4B92-BC85-F7AB36DE0700}" srcOrd="0" destOrd="0" presId="urn:microsoft.com/office/officeart/2008/layout/HexagonCluster"/>
    <dgm:cxn modelId="{5D1E1312-8E58-42A2-824D-DC47498D52B7}" type="presOf" srcId="{AFD63694-C564-46D3-894A-E0C3DD687DA1}" destId="{A719AD51-6F67-4045-84E6-23974E7374BE}" srcOrd="0" destOrd="0" presId="urn:microsoft.com/office/officeart/2008/layout/HexagonCluster"/>
    <dgm:cxn modelId="{9214571C-31CD-4CCD-B677-3DBF7BDFA8CF}" type="presOf" srcId="{502551C4-0328-4FBD-8812-6B4CDF938041}" destId="{54C7718E-2608-4B2B-BA5E-9CBF533E8BF6}" srcOrd="0" destOrd="0" presId="urn:microsoft.com/office/officeart/2008/layout/HexagonCluster"/>
    <dgm:cxn modelId="{1686FC23-9990-4163-A804-1F327FF3604D}" type="presOf" srcId="{450C3862-B8AA-4322-AE0C-7E22578041DE}" destId="{ECC6D07A-7B35-402A-B230-5CBED95B90B8}" srcOrd="0" destOrd="0" presId="urn:microsoft.com/office/officeart/2008/layout/HexagonCluster"/>
    <dgm:cxn modelId="{07C2B838-DCF0-46E4-AB0F-282A74679DB5}" srcId="{2121727E-A28C-40CE-8C45-1CE63506C7E3}" destId="{A41BB8DD-D76B-4B4B-B771-E32E72E4092B}" srcOrd="2" destOrd="0" parTransId="{ED8A83E6-5AB2-48FE-B9CB-B9A0F7E7B107}" sibTransId="{6A1FC9F0-F3BE-4D3B-85FE-6141119C742E}"/>
    <dgm:cxn modelId="{C04A6066-0C7D-4D6B-82AD-FD9D9575C919}" srcId="{2121727E-A28C-40CE-8C45-1CE63506C7E3}" destId="{592B0781-930B-455C-854E-6501AC4029D0}" srcOrd="5" destOrd="0" parTransId="{94D9BF3C-88F8-4BB5-B4DA-A823855B6F55}" sibTransId="{1F6DEB68-DC7B-4B94-854C-42EA31BE4CAB}"/>
    <dgm:cxn modelId="{0928514A-91AA-401E-8E1F-4C0EEEA646F1}" type="presOf" srcId="{A41BB8DD-D76B-4B4B-B771-E32E72E4092B}" destId="{7C09B904-5D19-4076-B840-924797B9A3F6}" srcOrd="0" destOrd="0" presId="urn:microsoft.com/office/officeart/2008/layout/HexagonCluster"/>
    <dgm:cxn modelId="{163FEC6D-48AD-4615-B063-4B1CC40686A2}" type="presOf" srcId="{2121727E-A28C-40CE-8C45-1CE63506C7E3}" destId="{B77238ED-074E-458F-BD10-0F8D3C9FF71C}" srcOrd="0" destOrd="0" presId="urn:microsoft.com/office/officeart/2008/layout/HexagonCluster"/>
    <dgm:cxn modelId="{2EF54853-EED8-46C2-AC54-6720683B8EDC}" type="presOf" srcId="{592B0781-930B-455C-854E-6501AC4029D0}" destId="{47F77EDC-3B84-4EC2-A0E5-A198E08D7300}" srcOrd="0" destOrd="0" presId="urn:microsoft.com/office/officeart/2008/layout/HexagonCluster"/>
    <dgm:cxn modelId="{60DA59A9-31C3-4BAF-9A0A-B34FB4D81ED1}" srcId="{2121727E-A28C-40CE-8C45-1CE63506C7E3}" destId="{30D80FF0-0E2F-4655-B4AC-80A938348A6F}" srcOrd="0" destOrd="0" parTransId="{3AE2FF5D-D7B7-4B08-A00F-2921DD0ED984}" sibTransId="{C99032A0-DEEE-4BE3-9788-0001EA5AD665}"/>
    <dgm:cxn modelId="{C86742B0-922A-4D30-B63E-E398EAEACAC8}" srcId="{2121727E-A28C-40CE-8C45-1CE63506C7E3}" destId="{AFD63694-C564-46D3-894A-E0C3DD687DA1}" srcOrd="3" destOrd="0" parTransId="{0B14D260-A3DA-4BF3-9FDB-C54D32626AA3}" sibTransId="{502551C4-0328-4FBD-8812-6B4CDF938041}"/>
    <dgm:cxn modelId="{4C5FB9BF-1C06-4727-8B8E-F67D12EC3960}" srcId="{2121727E-A28C-40CE-8C45-1CE63506C7E3}" destId="{1279E3CD-B4B9-462A-8211-C14E82243D13}" srcOrd="1" destOrd="0" parTransId="{F02388AB-B7DE-43A0-A301-7C27AF502B80}" sibTransId="{9CEA49A9-002F-4220-AE27-CC306536BA57}"/>
    <dgm:cxn modelId="{B26689C1-5E8E-4A77-8A52-77B9E46BE592}" srcId="{2121727E-A28C-40CE-8C45-1CE63506C7E3}" destId="{6D9DB0A3-D7A4-45E7-8C88-C4372049827B}" srcOrd="4" destOrd="0" parTransId="{09DFDE9D-FA03-4C3E-90B5-7626AA864C36}" sibTransId="{450C3862-B8AA-4322-AE0C-7E22578041DE}"/>
    <dgm:cxn modelId="{0E9549CE-6954-4F67-9AE5-ED55872F976B}" type="presOf" srcId="{1279E3CD-B4B9-462A-8211-C14E82243D13}" destId="{ED288E0C-D30F-405E-9F13-D69D3B0834E6}" srcOrd="0" destOrd="0" presId="urn:microsoft.com/office/officeart/2008/layout/HexagonCluster"/>
    <dgm:cxn modelId="{D99CC1D1-D683-423D-9B0F-8D6C23629155}" type="presOf" srcId="{30D80FF0-0E2F-4655-B4AC-80A938348A6F}" destId="{FC777978-0B6A-4761-88F6-2454DBA9A4B6}" srcOrd="0" destOrd="0" presId="urn:microsoft.com/office/officeart/2008/layout/HexagonCluster"/>
    <dgm:cxn modelId="{B1D3F6D5-7C3D-416A-9B99-BA7D898F3E83}" type="presOf" srcId="{C99032A0-DEEE-4BE3-9788-0001EA5AD665}" destId="{54FD7B80-FDED-4573-8E60-ABDFA0A7E3CA}" srcOrd="0" destOrd="0" presId="urn:microsoft.com/office/officeart/2008/layout/HexagonCluster"/>
    <dgm:cxn modelId="{1A0E86EA-B5C3-4495-ADAC-7E76BB2F2583}" type="presOf" srcId="{1F6DEB68-DC7B-4B94-854C-42EA31BE4CAB}" destId="{EB064D54-F70E-406D-9E0D-766FDFE0F541}" srcOrd="0" destOrd="0" presId="urn:microsoft.com/office/officeart/2008/layout/HexagonCluster"/>
    <dgm:cxn modelId="{BD0C43F2-276B-4181-8E6B-02278A0D9B1D}" type="presOf" srcId="{9CEA49A9-002F-4220-AE27-CC306536BA57}" destId="{2B4B65D8-A7BD-43FF-AD68-6F3370DD3F31}" srcOrd="0" destOrd="0" presId="urn:microsoft.com/office/officeart/2008/layout/HexagonCluster"/>
    <dgm:cxn modelId="{C10FE8C4-6633-4993-89B6-52FF79B69ECE}" type="presParOf" srcId="{B77238ED-074E-458F-BD10-0F8D3C9FF71C}" destId="{96F2B8C8-1061-4177-A243-36F3C49BF25F}" srcOrd="0" destOrd="0" presId="urn:microsoft.com/office/officeart/2008/layout/HexagonCluster"/>
    <dgm:cxn modelId="{0FAE4A64-DC06-453D-A5B2-1F22EC4C4CEB}" type="presParOf" srcId="{96F2B8C8-1061-4177-A243-36F3C49BF25F}" destId="{FC777978-0B6A-4761-88F6-2454DBA9A4B6}" srcOrd="0" destOrd="0" presId="urn:microsoft.com/office/officeart/2008/layout/HexagonCluster"/>
    <dgm:cxn modelId="{159FDFB5-58BA-479C-9A11-AC3A7303C36E}" type="presParOf" srcId="{B77238ED-074E-458F-BD10-0F8D3C9FF71C}" destId="{A4ED8DBE-D522-4AEC-868A-AB8BE9C3DB2B}" srcOrd="1" destOrd="0" presId="urn:microsoft.com/office/officeart/2008/layout/HexagonCluster"/>
    <dgm:cxn modelId="{25DEEC39-C97F-40B4-B530-88D58C1831F8}" type="presParOf" srcId="{A4ED8DBE-D522-4AEC-868A-AB8BE9C3DB2B}" destId="{C1488DD6-5BA6-4A81-A66E-1FACC9121A84}" srcOrd="0" destOrd="0" presId="urn:microsoft.com/office/officeart/2008/layout/HexagonCluster"/>
    <dgm:cxn modelId="{5E24034B-3F22-491C-8801-C004E731A581}" type="presParOf" srcId="{B77238ED-074E-458F-BD10-0F8D3C9FF71C}" destId="{6367619D-87FC-4E95-B593-ED1DB767CD81}" srcOrd="2" destOrd="0" presId="urn:microsoft.com/office/officeart/2008/layout/HexagonCluster"/>
    <dgm:cxn modelId="{B2ACDFEC-5C29-421A-9E91-B0A2E47D3ABF}" type="presParOf" srcId="{6367619D-87FC-4E95-B593-ED1DB767CD81}" destId="{54FD7B80-FDED-4573-8E60-ABDFA0A7E3CA}" srcOrd="0" destOrd="0" presId="urn:microsoft.com/office/officeart/2008/layout/HexagonCluster"/>
    <dgm:cxn modelId="{297CF342-B0EF-4876-868E-ACEFA7A1FEC3}" type="presParOf" srcId="{B77238ED-074E-458F-BD10-0F8D3C9FF71C}" destId="{B5FF9143-5FE6-42D7-B1D4-029DE1BD968F}" srcOrd="3" destOrd="0" presId="urn:microsoft.com/office/officeart/2008/layout/HexagonCluster"/>
    <dgm:cxn modelId="{B0FC9E99-7F80-477A-BC57-48A84FF5B22C}" type="presParOf" srcId="{B5FF9143-5FE6-42D7-B1D4-029DE1BD968F}" destId="{88C15542-9C0A-4CDF-B19B-FD3481A2C395}" srcOrd="0" destOrd="0" presId="urn:microsoft.com/office/officeart/2008/layout/HexagonCluster"/>
    <dgm:cxn modelId="{1C9B2931-E3C1-4B90-BDF2-A05ABB5F5924}" type="presParOf" srcId="{B77238ED-074E-458F-BD10-0F8D3C9FF71C}" destId="{5954C833-A568-4DC1-8FCE-93BC3DDE82A3}" srcOrd="4" destOrd="0" presId="urn:microsoft.com/office/officeart/2008/layout/HexagonCluster"/>
    <dgm:cxn modelId="{1CCD98FD-9A1D-4016-A434-7A2ADC82D874}" type="presParOf" srcId="{5954C833-A568-4DC1-8FCE-93BC3DDE82A3}" destId="{ED288E0C-D30F-405E-9F13-D69D3B0834E6}" srcOrd="0" destOrd="0" presId="urn:microsoft.com/office/officeart/2008/layout/HexagonCluster"/>
    <dgm:cxn modelId="{C5EB7BC8-A136-4351-9213-00BF5ABFA784}" type="presParOf" srcId="{B77238ED-074E-458F-BD10-0F8D3C9FF71C}" destId="{32747481-4C87-4229-8EA6-E08FD1734A87}" srcOrd="5" destOrd="0" presId="urn:microsoft.com/office/officeart/2008/layout/HexagonCluster"/>
    <dgm:cxn modelId="{3E7B5FE4-D00E-4254-8C16-7CCC6F6CBC46}" type="presParOf" srcId="{32747481-4C87-4229-8EA6-E08FD1734A87}" destId="{8E59038A-5591-4409-84D4-B019DFEDFF54}" srcOrd="0" destOrd="0" presId="urn:microsoft.com/office/officeart/2008/layout/HexagonCluster"/>
    <dgm:cxn modelId="{FD728F54-3730-4588-B127-DAA7323B5023}" type="presParOf" srcId="{B77238ED-074E-458F-BD10-0F8D3C9FF71C}" destId="{A59C2B06-1215-422B-8C94-1B37A7A4251C}" srcOrd="6" destOrd="0" presId="urn:microsoft.com/office/officeart/2008/layout/HexagonCluster"/>
    <dgm:cxn modelId="{05FF4653-DC3E-4684-8688-26CDCD884025}" type="presParOf" srcId="{A59C2B06-1215-422B-8C94-1B37A7A4251C}" destId="{2B4B65D8-A7BD-43FF-AD68-6F3370DD3F31}" srcOrd="0" destOrd="0" presId="urn:microsoft.com/office/officeart/2008/layout/HexagonCluster"/>
    <dgm:cxn modelId="{5B38A7CB-8881-466F-B143-0D8B46559DD1}" type="presParOf" srcId="{B77238ED-074E-458F-BD10-0F8D3C9FF71C}" destId="{6C21E25E-4202-42B5-9B33-88185CAA9D80}" srcOrd="7" destOrd="0" presId="urn:microsoft.com/office/officeart/2008/layout/HexagonCluster"/>
    <dgm:cxn modelId="{C5FD737A-7F76-4DD1-87C8-4235ADDC4514}" type="presParOf" srcId="{6C21E25E-4202-42B5-9B33-88185CAA9D80}" destId="{02F92A39-8FE8-4E4E-AD4C-4D7259706C48}" srcOrd="0" destOrd="0" presId="urn:microsoft.com/office/officeart/2008/layout/HexagonCluster"/>
    <dgm:cxn modelId="{F64C8C93-41E5-4550-92C9-47E6E24410AE}" type="presParOf" srcId="{B77238ED-074E-458F-BD10-0F8D3C9FF71C}" destId="{21FA8B3C-7310-4E20-A171-ECDA3A600B21}" srcOrd="8" destOrd="0" presId="urn:microsoft.com/office/officeart/2008/layout/HexagonCluster"/>
    <dgm:cxn modelId="{A82A55B2-4451-4079-A9FE-B31EAA466D72}" type="presParOf" srcId="{21FA8B3C-7310-4E20-A171-ECDA3A600B21}" destId="{7C09B904-5D19-4076-B840-924797B9A3F6}" srcOrd="0" destOrd="0" presId="urn:microsoft.com/office/officeart/2008/layout/HexagonCluster"/>
    <dgm:cxn modelId="{C49BBECB-5D84-4581-82BB-3582F7FE9ACF}" type="presParOf" srcId="{B77238ED-074E-458F-BD10-0F8D3C9FF71C}" destId="{BDE06C53-9DB4-4934-9FDB-370EB67FB25D}" srcOrd="9" destOrd="0" presId="urn:microsoft.com/office/officeart/2008/layout/HexagonCluster"/>
    <dgm:cxn modelId="{01919E3D-0C0A-4D8D-99DB-60576339DAE9}" type="presParOf" srcId="{BDE06C53-9DB4-4934-9FDB-370EB67FB25D}" destId="{189C74C4-3B4B-4817-AC85-F0340D0B3408}" srcOrd="0" destOrd="0" presId="urn:microsoft.com/office/officeart/2008/layout/HexagonCluster"/>
    <dgm:cxn modelId="{9EF1871F-A1E7-4344-9834-F2FB8AE602FB}" type="presParOf" srcId="{B77238ED-074E-458F-BD10-0F8D3C9FF71C}" destId="{6259A87B-A568-4A6F-80AF-762709DF0BAA}" srcOrd="10" destOrd="0" presId="urn:microsoft.com/office/officeart/2008/layout/HexagonCluster"/>
    <dgm:cxn modelId="{8B1D136B-CAAE-4086-9CDA-D8558E04CA41}" type="presParOf" srcId="{6259A87B-A568-4A6F-80AF-762709DF0BAA}" destId="{63B98E76-B76B-4A27-8BF3-5B318369B2ED}" srcOrd="0" destOrd="0" presId="urn:microsoft.com/office/officeart/2008/layout/HexagonCluster"/>
    <dgm:cxn modelId="{6159A5C0-144E-41DA-ADB3-11B169364781}" type="presParOf" srcId="{B77238ED-074E-458F-BD10-0F8D3C9FF71C}" destId="{12732338-5102-4360-BD54-5F5FB22FF746}" srcOrd="11" destOrd="0" presId="urn:microsoft.com/office/officeart/2008/layout/HexagonCluster"/>
    <dgm:cxn modelId="{180796C1-E86F-43AC-864F-12E1651420BE}" type="presParOf" srcId="{12732338-5102-4360-BD54-5F5FB22FF746}" destId="{DBE6348E-2B2F-443A-A6AD-F819763033BE}" srcOrd="0" destOrd="0" presId="urn:microsoft.com/office/officeart/2008/layout/HexagonCluster"/>
    <dgm:cxn modelId="{E210DBD8-58D5-445D-8C19-AF00EC0C8B2D}" type="presParOf" srcId="{B77238ED-074E-458F-BD10-0F8D3C9FF71C}" destId="{CC911B43-D014-4571-86D9-B26F75FD15F5}" srcOrd="12" destOrd="0" presId="urn:microsoft.com/office/officeart/2008/layout/HexagonCluster"/>
    <dgm:cxn modelId="{4ABB8F85-C322-46D3-A404-6CF81E2C13F7}" type="presParOf" srcId="{CC911B43-D014-4571-86D9-B26F75FD15F5}" destId="{A719AD51-6F67-4045-84E6-23974E7374BE}" srcOrd="0" destOrd="0" presId="urn:microsoft.com/office/officeart/2008/layout/HexagonCluster"/>
    <dgm:cxn modelId="{D8EBAB57-679B-40AA-8187-9B806521C09D}" type="presParOf" srcId="{B77238ED-074E-458F-BD10-0F8D3C9FF71C}" destId="{74190257-8C40-4C4F-9DB4-2AF1F2EDEFE7}" srcOrd="13" destOrd="0" presId="urn:microsoft.com/office/officeart/2008/layout/HexagonCluster"/>
    <dgm:cxn modelId="{38366C9B-047C-4FD1-BC71-5C967B4BFEC5}" type="presParOf" srcId="{74190257-8C40-4C4F-9DB4-2AF1F2EDEFE7}" destId="{4B9C1006-EE56-4F5A-9CFD-318FE1F3C29C}" srcOrd="0" destOrd="0" presId="urn:microsoft.com/office/officeart/2008/layout/HexagonCluster"/>
    <dgm:cxn modelId="{5352DEED-27BB-4E57-B775-C4EAFF4D38DC}" type="presParOf" srcId="{B77238ED-074E-458F-BD10-0F8D3C9FF71C}" destId="{810F8388-8821-4606-87C7-38E85E5D33D9}" srcOrd="14" destOrd="0" presId="urn:microsoft.com/office/officeart/2008/layout/HexagonCluster"/>
    <dgm:cxn modelId="{EE80EC1B-E5B0-4FDA-83DD-726A03FD5E50}" type="presParOf" srcId="{810F8388-8821-4606-87C7-38E85E5D33D9}" destId="{54C7718E-2608-4B2B-BA5E-9CBF533E8BF6}" srcOrd="0" destOrd="0" presId="urn:microsoft.com/office/officeart/2008/layout/HexagonCluster"/>
    <dgm:cxn modelId="{33811BEA-24AB-45BB-B77B-3E436BFD437D}" type="presParOf" srcId="{B77238ED-074E-458F-BD10-0F8D3C9FF71C}" destId="{048B2C8A-C0C6-4034-A4B6-E62E9B189755}" srcOrd="15" destOrd="0" presId="urn:microsoft.com/office/officeart/2008/layout/HexagonCluster"/>
    <dgm:cxn modelId="{06DE3899-4A86-433C-A17C-C3D1746116A0}" type="presParOf" srcId="{048B2C8A-C0C6-4034-A4B6-E62E9B189755}" destId="{92C42061-7942-4DF2-BA18-4BE67D18FDDC}" srcOrd="0" destOrd="0" presId="urn:microsoft.com/office/officeart/2008/layout/HexagonCluster"/>
    <dgm:cxn modelId="{341651D0-C2C6-4D97-AA57-66E9E81C4C5C}" type="presParOf" srcId="{B77238ED-074E-458F-BD10-0F8D3C9FF71C}" destId="{B4484809-C2B2-4F26-A191-0EA8B556DFEA}" srcOrd="16" destOrd="0" presId="urn:microsoft.com/office/officeart/2008/layout/HexagonCluster"/>
    <dgm:cxn modelId="{50E5BA95-D9B0-45E0-AFE3-CEAEF4A2522C}" type="presParOf" srcId="{B4484809-C2B2-4F26-A191-0EA8B556DFEA}" destId="{0386A16F-91F1-4B92-BC85-F7AB36DE0700}" srcOrd="0" destOrd="0" presId="urn:microsoft.com/office/officeart/2008/layout/HexagonCluster"/>
    <dgm:cxn modelId="{B38489B4-1251-4557-A907-53B5968EEC17}" type="presParOf" srcId="{B77238ED-074E-458F-BD10-0F8D3C9FF71C}" destId="{92BA529C-2988-4BBD-B1AE-ADF3188B8220}" srcOrd="17" destOrd="0" presId="urn:microsoft.com/office/officeart/2008/layout/HexagonCluster"/>
    <dgm:cxn modelId="{583C70FA-7FE8-4482-B39E-02DF762BA19F}" type="presParOf" srcId="{92BA529C-2988-4BBD-B1AE-ADF3188B8220}" destId="{5D7E34FD-4D5A-4C9C-B2E1-85AEA4B8B321}" srcOrd="0" destOrd="0" presId="urn:microsoft.com/office/officeart/2008/layout/HexagonCluster"/>
    <dgm:cxn modelId="{E52843F8-D59E-4A7C-8843-11FA217452C3}" type="presParOf" srcId="{B77238ED-074E-458F-BD10-0F8D3C9FF71C}" destId="{907FBE13-C33B-4C37-B1B9-41F7073F1FA0}" srcOrd="18" destOrd="0" presId="urn:microsoft.com/office/officeart/2008/layout/HexagonCluster"/>
    <dgm:cxn modelId="{FF23B558-F6F7-482F-9927-A56A04A6B1BB}" type="presParOf" srcId="{907FBE13-C33B-4C37-B1B9-41F7073F1FA0}" destId="{ECC6D07A-7B35-402A-B230-5CBED95B90B8}" srcOrd="0" destOrd="0" presId="urn:microsoft.com/office/officeart/2008/layout/HexagonCluster"/>
    <dgm:cxn modelId="{EE61E6D6-60C1-4734-A653-89E6EDC4470F}" type="presParOf" srcId="{B77238ED-074E-458F-BD10-0F8D3C9FF71C}" destId="{2DF91EA6-A28C-4308-943B-139EBAA9B675}" srcOrd="19" destOrd="0" presId="urn:microsoft.com/office/officeart/2008/layout/HexagonCluster"/>
    <dgm:cxn modelId="{95AAEC4E-F667-4207-B67F-168C0C9215DC}" type="presParOf" srcId="{2DF91EA6-A28C-4308-943B-139EBAA9B675}" destId="{071B0476-A549-4B20-86A6-F5811F214F1A}" srcOrd="0" destOrd="0" presId="urn:microsoft.com/office/officeart/2008/layout/HexagonCluster"/>
    <dgm:cxn modelId="{9EF9BA32-BCE1-4062-AA58-831C4327BFC2}" type="presParOf" srcId="{B77238ED-074E-458F-BD10-0F8D3C9FF71C}" destId="{04715C5B-2D7C-472C-8F6D-1626FAF8BA47}" srcOrd="20" destOrd="0" presId="urn:microsoft.com/office/officeart/2008/layout/HexagonCluster"/>
    <dgm:cxn modelId="{F9C0090E-252A-4698-AAC9-987A753EEDBE}" type="presParOf" srcId="{04715C5B-2D7C-472C-8F6D-1626FAF8BA47}" destId="{47F77EDC-3B84-4EC2-A0E5-A198E08D7300}" srcOrd="0" destOrd="0" presId="urn:microsoft.com/office/officeart/2008/layout/HexagonCluster"/>
    <dgm:cxn modelId="{2241C040-ADF0-4DF9-8643-FCDA8D26539D}" type="presParOf" srcId="{B77238ED-074E-458F-BD10-0F8D3C9FF71C}" destId="{061C852D-04CC-461F-8351-F7ED66A238AF}" srcOrd="21" destOrd="0" presId="urn:microsoft.com/office/officeart/2008/layout/HexagonCluster"/>
    <dgm:cxn modelId="{566F528C-4D16-4727-8EAE-55047556F0B4}" type="presParOf" srcId="{061C852D-04CC-461F-8351-F7ED66A238AF}" destId="{ABB711A3-414F-4724-9590-47B1D9AEDB35}" srcOrd="0" destOrd="0" presId="urn:microsoft.com/office/officeart/2008/layout/HexagonCluster"/>
    <dgm:cxn modelId="{1C0CB80A-4DE3-4222-A3F6-CDCCB1B772FF}" type="presParOf" srcId="{B77238ED-074E-458F-BD10-0F8D3C9FF71C}" destId="{981FA938-5BA4-4C90-A4AC-F5C955B294A8}" srcOrd="22" destOrd="0" presId="urn:microsoft.com/office/officeart/2008/layout/HexagonCluster"/>
    <dgm:cxn modelId="{05B63296-5B03-46C6-AEF5-240E5ACCE390}" type="presParOf" srcId="{981FA938-5BA4-4C90-A4AC-F5C955B294A8}" destId="{EB064D54-F70E-406D-9E0D-766FDFE0F541}" srcOrd="0" destOrd="0" presId="urn:microsoft.com/office/officeart/2008/layout/HexagonCluster"/>
    <dgm:cxn modelId="{51266529-A59F-4EE8-8B05-49AC0EE8D8BF}" type="presParOf" srcId="{B77238ED-074E-458F-BD10-0F8D3C9FF71C}" destId="{0D3ACCDA-79A7-4C7B-8098-E515A4A44BAF}" srcOrd="23" destOrd="0" presId="urn:microsoft.com/office/officeart/2008/layout/HexagonCluster"/>
    <dgm:cxn modelId="{87B14D46-916C-4360-94C7-5E4E18A3C043}" type="presParOf" srcId="{0D3ACCDA-79A7-4C7B-8098-E515A4A44BAF}" destId="{E31FFB11-E82E-40EA-849F-54F57C05701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1AF20-1C03-44EB-9A5C-1E17A7461BF0}">
      <dsp:nvSpPr>
        <dsp:cNvPr id="0" name=""/>
        <dsp:cNvSpPr/>
      </dsp:nvSpPr>
      <dsp:spPr>
        <a:xfrm>
          <a:off x="-5181650" y="-793695"/>
          <a:ext cx="6170503" cy="6170503"/>
        </a:xfrm>
        <a:prstGeom prst="blockArc">
          <a:avLst>
            <a:gd name="adj1" fmla="val 18900000"/>
            <a:gd name="adj2" fmla="val 2700000"/>
            <a:gd name="adj3" fmla="val 350"/>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3FAF0-4847-4C95-A677-6782A22DD8E7}">
      <dsp:nvSpPr>
        <dsp:cNvPr id="0" name=""/>
        <dsp:cNvSpPr/>
      </dsp:nvSpPr>
      <dsp:spPr>
        <a:xfrm>
          <a:off x="432507" y="286352"/>
          <a:ext cx="10019707" cy="57307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876"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Address economic dislocations experienced by impacted workers.</a:t>
          </a:r>
        </a:p>
      </dsp:txBody>
      <dsp:txXfrm>
        <a:off x="432507" y="286352"/>
        <a:ext cx="10019707" cy="573072"/>
      </dsp:txXfrm>
    </dsp:sp>
    <dsp:sp modelId="{10EEDD90-3D30-46B0-A07B-61FFD42875C6}">
      <dsp:nvSpPr>
        <dsp:cNvPr id="0" name=""/>
        <dsp:cNvSpPr/>
      </dsp:nvSpPr>
      <dsp:spPr>
        <a:xfrm>
          <a:off x="74337" y="214718"/>
          <a:ext cx="716340" cy="716340"/>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AAF5B-2CF3-42E1-918D-3A83CD65BCFD}">
      <dsp:nvSpPr>
        <dsp:cNvPr id="0" name=""/>
        <dsp:cNvSpPr/>
      </dsp:nvSpPr>
      <dsp:spPr>
        <a:xfrm>
          <a:off x="843154" y="1145686"/>
          <a:ext cx="9609060" cy="57307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876"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Implement recommendations of the Minnesota energy transition plan.</a:t>
          </a:r>
        </a:p>
      </dsp:txBody>
      <dsp:txXfrm>
        <a:off x="843154" y="1145686"/>
        <a:ext cx="9609060" cy="573072"/>
      </dsp:txXfrm>
    </dsp:sp>
    <dsp:sp modelId="{E6C9F346-E121-498F-A52D-2A19C3D84DA4}">
      <dsp:nvSpPr>
        <dsp:cNvPr id="0" name=""/>
        <dsp:cNvSpPr/>
      </dsp:nvSpPr>
      <dsp:spPr>
        <a:xfrm>
          <a:off x="484984" y="1074052"/>
          <a:ext cx="716340" cy="716340"/>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5132A-546D-40CF-AA0C-75291018202A}">
      <dsp:nvSpPr>
        <dsp:cNvPr id="0" name=""/>
        <dsp:cNvSpPr/>
      </dsp:nvSpPr>
      <dsp:spPr>
        <a:xfrm>
          <a:off x="969189" y="2005020"/>
          <a:ext cx="9483024" cy="57307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876"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Improve communication among local, state, federal, and private entities.</a:t>
          </a:r>
        </a:p>
      </dsp:txBody>
      <dsp:txXfrm>
        <a:off x="969189" y="2005020"/>
        <a:ext cx="9483024" cy="573072"/>
      </dsp:txXfrm>
    </dsp:sp>
    <dsp:sp modelId="{6936D9D7-FF44-4390-A7E3-B2D4D8CD1CCB}">
      <dsp:nvSpPr>
        <dsp:cNvPr id="0" name=""/>
        <dsp:cNvSpPr/>
      </dsp:nvSpPr>
      <dsp:spPr>
        <a:xfrm>
          <a:off x="611019" y="1933386"/>
          <a:ext cx="716340" cy="716340"/>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031C2-197A-462C-8716-14485390A5B6}">
      <dsp:nvSpPr>
        <dsp:cNvPr id="0" name=""/>
        <dsp:cNvSpPr/>
      </dsp:nvSpPr>
      <dsp:spPr>
        <a:xfrm>
          <a:off x="843154" y="2864353"/>
          <a:ext cx="9609060" cy="57307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876"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Address local tax and fiscal issues and develop strategies to reduce </a:t>
          </a:r>
          <a:r>
            <a:rPr lang="en-US" sz="1900" kern="1200"/>
            <a:t>economic dislocation.</a:t>
          </a:r>
          <a:endParaRPr lang="en-US" sz="1900" kern="1200" dirty="0"/>
        </a:p>
      </dsp:txBody>
      <dsp:txXfrm>
        <a:off x="843154" y="2864353"/>
        <a:ext cx="9609060" cy="573072"/>
      </dsp:txXfrm>
    </dsp:sp>
    <dsp:sp modelId="{FFAE086C-B59B-4E3E-9180-918A91AA1CBE}">
      <dsp:nvSpPr>
        <dsp:cNvPr id="0" name=""/>
        <dsp:cNvSpPr/>
      </dsp:nvSpPr>
      <dsp:spPr>
        <a:xfrm>
          <a:off x="484984" y="2792719"/>
          <a:ext cx="716340" cy="716340"/>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F127B-F810-4C35-83C3-A151B36B8BD3}">
      <dsp:nvSpPr>
        <dsp:cNvPr id="0" name=""/>
        <dsp:cNvSpPr/>
      </dsp:nvSpPr>
      <dsp:spPr>
        <a:xfrm>
          <a:off x="432507" y="3723687"/>
          <a:ext cx="10019707" cy="57307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876"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Assist the establishment and implementation of economic support programs.</a:t>
          </a:r>
        </a:p>
      </dsp:txBody>
      <dsp:txXfrm>
        <a:off x="432507" y="3723687"/>
        <a:ext cx="10019707" cy="573072"/>
      </dsp:txXfrm>
    </dsp:sp>
    <dsp:sp modelId="{E617FF7D-ED94-4E59-BC46-24AAAAE87ED1}">
      <dsp:nvSpPr>
        <dsp:cNvPr id="0" name=""/>
        <dsp:cNvSpPr/>
      </dsp:nvSpPr>
      <dsp:spPr>
        <a:xfrm>
          <a:off x="74337" y="3652053"/>
          <a:ext cx="716340" cy="716340"/>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5F615-0ECB-484B-B5A7-0501CB8F46B9}">
      <dsp:nvSpPr>
        <dsp:cNvPr id="0" name=""/>
        <dsp:cNvSpPr/>
      </dsp:nvSpPr>
      <dsp:spPr>
        <a:xfrm>
          <a:off x="1638267" y="210097"/>
          <a:ext cx="3266182" cy="4166049"/>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9A97E-4841-47D1-9951-36C7B1460CF4}">
      <dsp:nvSpPr>
        <dsp:cNvPr id="0" name=""/>
        <dsp:cNvSpPr/>
      </dsp:nvSpPr>
      <dsp:spPr>
        <a:xfrm>
          <a:off x="1768914" y="1709875"/>
          <a:ext cx="2514960" cy="2499629"/>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b" anchorCtr="0">
          <a:noAutofit/>
        </a:bodyPr>
        <a:lstStyle/>
        <a:p>
          <a:pPr marL="0" lvl="0" indent="0" algn="l" defTabSz="2000250">
            <a:lnSpc>
              <a:spcPct val="90000"/>
            </a:lnSpc>
            <a:spcBef>
              <a:spcPct val="0"/>
            </a:spcBef>
            <a:spcAft>
              <a:spcPct val="35000"/>
            </a:spcAft>
            <a:buNone/>
          </a:pPr>
          <a:r>
            <a:rPr lang="en-US" sz="4500" kern="1200" dirty="0">
              <a:solidFill>
                <a:schemeClr val="tx1"/>
              </a:solidFill>
            </a:rPr>
            <a:t>Energy Transition Office</a:t>
          </a:r>
        </a:p>
      </dsp:txBody>
      <dsp:txXfrm>
        <a:off x="1768914" y="1709875"/>
        <a:ext cx="2514960" cy="2499629"/>
      </dsp:txXfrm>
    </dsp:sp>
    <dsp:sp modelId="{97A815F5-C4E7-4A1D-8B09-10A341FA6C30}">
      <dsp:nvSpPr>
        <dsp:cNvPr id="0" name=""/>
        <dsp:cNvSpPr/>
      </dsp:nvSpPr>
      <dsp:spPr>
        <a:xfrm>
          <a:off x="4753410" y="1795"/>
          <a:ext cx="302079" cy="302079"/>
        </a:xfrm>
        <a:prstGeom prst="ellipse">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6C553-2E40-4B8A-9734-E9A746998418}">
      <dsp:nvSpPr>
        <dsp:cNvPr id="0" name=""/>
        <dsp:cNvSpPr/>
      </dsp:nvSpPr>
      <dsp:spPr>
        <a:xfrm>
          <a:off x="5055489" y="1795"/>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Administer programs</a:t>
          </a:r>
        </a:p>
      </dsp:txBody>
      <dsp:txXfrm>
        <a:off x="5055489" y="1795"/>
        <a:ext cx="3821842" cy="302079"/>
      </dsp:txXfrm>
    </dsp:sp>
    <dsp:sp modelId="{99CDDE3A-7819-41D9-961E-CE7363902626}">
      <dsp:nvSpPr>
        <dsp:cNvPr id="0" name=""/>
        <dsp:cNvSpPr/>
      </dsp:nvSpPr>
      <dsp:spPr>
        <a:xfrm>
          <a:off x="4753410" y="358249"/>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97E4580-5663-4A3A-BCEB-AEE79C2AA17B}">
      <dsp:nvSpPr>
        <dsp:cNvPr id="0" name=""/>
        <dsp:cNvSpPr/>
      </dsp:nvSpPr>
      <dsp:spPr>
        <a:xfrm>
          <a:off x="5055489" y="358249"/>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Coordinate resources</a:t>
          </a:r>
        </a:p>
      </dsp:txBody>
      <dsp:txXfrm>
        <a:off x="5055489" y="358249"/>
        <a:ext cx="3821842" cy="302079"/>
      </dsp:txXfrm>
    </dsp:sp>
    <dsp:sp modelId="{C9E98A61-3095-49E8-824F-DD6F2BAF86C0}">
      <dsp:nvSpPr>
        <dsp:cNvPr id="0" name=""/>
        <dsp:cNvSpPr/>
      </dsp:nvSpPr>
      <dsp:spPr>
        <a:xfrm>
          <a:off x="4753410" y="714702"/>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D581814-C9EB-4954-A3F1-8BADB8AC9F67}">
      <dsp:nvSpPr>
        <dsp:cNvPr id="0" name=""/>
        <dsp:cNvSpPr/>
      </dsp:nvSpPr>
      <dsp:spPr>
        <a:xfrm>
          <a:off x="5055489" y="714702"/>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Coordinate policy development</a:t>
          </a:r>
        </a:p>
      </dsp:txBody>
      <dsp:txXfrm>
        <a:off x="5055489" y="714702"/>
        <a:ext cx="3821842" cy="302079"/>
      </dsp:txXfrm>
    </dsp:sp>
    <dsp:sp modelId="{0F6029E3-F2D7-4585-8309-6F3AAACA4186}">
      <dsp:nvSpPr>
        <dsp:cNvPr id="0" name=""/>
        <dsp:cNvSpPr/>
      </dsp:nvSpPr>
      <dsp:spPr>
        <a:xfrm>
          <a:off x="4753410" y="1071156"/>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181D208-BC4A-4B47-88D3-69F851171902}">
      <dsp:nvSpPr>
        <dsp:cNvPr id="0" name=""/>
        <dsp:cNvSpPr/>
      </dsp:nvSpPr>
      <dsp:spPr>
        <a:xfrm>
          <a:off x="5055489" y="1071156"/>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Deliver programs &amp; resources</a:t>
          </a:r>
        </a:p>
      </dsp:txBody>
      <dsp:txXfrm>
        <a:off x="5055489" y="1071156"/>
        <a:ext cx="3821842" cy="302079"/>
      </dsp:txXfrm>
    </dsp:sp>
    <dsp:sp modelId="{6DCC736C-5BC6-4D57-B30E-C75C875D33B2}">
      <dsp:nvSpPr>
        <dsp:cNvPr id="0" name=""/>
        <dsp:cNvSpPr/>
      </dsp:nvSpPr>
      <dsp:spPr>
        <a:xfrm>
          <a:off x="4753410" y="1427609"/>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2951EFD-D6C3-4D59-90D0-ECA39EB8CBB1}">
      <dsp:nvSpPr>
        <dsp:cNvPr id="0" name=""/>
        <dsp:cNvSpPr/>
      </dsp:nvSpPr>
      <dsp:spPr>
        <a:xfrm>
          <a:off x="5055489" y="1427609"/>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Establish benefits</a:t>
          </a:r>
        </a:p>
      </dsp:txBody>
      <dsp:txXfrm>
        <a:off x="5055489" y="1427609"/>
        <a:ext cx="3821842" cy="302079"/>
      </dsp:txXfrm>
    </dsp:sp>
    <dsp:sp modelId="{2EC340AF-14F1-4B14-80F0-71BB46A72C29}">
      <dsp:nvSpPr>
        <dsp:cNvPr id="0" name=""/>
        <dsp:cNvSpPr/>
      </dsp:nvSpPr>
      <dsp:spPr>
        <a:xfrm>
          <a:off x="4753410" y="1784063"/>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8B73F1B-46E6-4884-9D17-7EBAABF75180}">
      <dsp:nvSpPr>
        <dsp:cNvPr id="0" name=""/>
        <dsp:cNvSpPr/>
      </dsp:nvSpPr>
      <dsp:spPr>
        <a:xfrm>
          <a:off x="5055489" y="1784063"/>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Liaison</a:t>
          </a:r>
        </a:p>
      </dsp:txBody>
      <dsp:txXfrm>
        <a:off x="5055489" y="1784063"/>
        <a:ext cx="3821842" cy="302079"/>
      </dsp:txXfrm>
    </dsp:sp>
    <dsp:sp modelId="{4509E102-170B-4F3C-82C2-6F034C644019}">
      <dsp:nvSpPr>
        <dsp:cNvPr id="0" name=""/>
        <dsp:cNvSpPr/>
      </dsp:nvSpPr>
      <dsp:spPr>
        <a:xfrm>
          <a:off x="4753410" y="2140516"/>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80AA6BE-7C76-4AD1-ADE5-A07970F96C2C}">
      <dsp:nvSpPr>
        <dsp:cNvPr id="0" name=""/>
        <dsp:cNvSpPr/>
      </dsp:nvSpPr>
      <dsp:spPr>
        <a:xfrm>
          <a:off x="5055489" y="2140516"/>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Assist state agencies</a:t>
          </a:r>
        </a:p>
      </dsp:txBody>
      <dsp:txXfrm>
        <a:off x="5055489" y="2140516"/>
        <a:ext cx="3821842" cy="302079"/>
      </dsp:txXfrm>
    </dsp:sp>
    <dsp:sp modelId="{18E05C8D-2450-4610-8909-2BE7443249B2}">
      <dsp:nvSpPr>
        <dsp:cNvPr id="0" name=""/>
        <dsp:cNvSpPr/>
      </dsp:nvSpPr>
      <dsp:spPr>
        <a:xfrm>
          <a:off x="4753410" y="2496970"/>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FF8326C-F778-488F-85B5-0FE8E78E09E5}">
      <dsp:nvSpPr>
        <dsp:cNvPr id="0" name=""/>
        <dsp:cNvSpPr/>
      </dsp:nvSpPr>
      <dsp:spPr>
        <a:xfrm>
          <a:off x="5055489" y="2496970"/>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Review existing programs</a:t>
          </a:r>
        </a:p>
      </dsp:txBody>
      <dsp:txXfrm>
        <a:off x="5055489" y="2496970"/>
        <a:ext cx="3821842" cy="302079"/>
      </dsp:txXfrm>
    </dsp:sp>
    <dsp:sp modelId="{2D6BD487-F0C3-46B3-BDE1-4C52CB81E0D5}">
      <dsp:nvSpPr>
        <dsp:cNvPr id="0" name=""/>
        <dsp:cNvSpPr/>
      </dsp:nvSpPr>
      <dsp:spPr>
        <a:xfrm>
          <a:off x="4753410" y="2853423"/>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78A8AFB-3DA1-4940-BACB-085FE391532F}">
      <dsp:nvSpPr>
        <dsp:cNvPr id="0" name=""/>
        <dsp:cNvSpPr/>
      </dsp:nvSpPr>
      <dsp:spPr>
        <a:xfrm>
          <a:off x="5055489" y="2853423"/>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Support ETAC’s activities</a:t>
          </a:r>
        </a:p>
      </dsp:txBody>
      <dsp:txXfrm>
        <a:off x="5055489" y="2853423"/>
        <a:ext cx="3821842" cy="302079"/>
      </dsp:txXfrm>
    </dsp:sp>
    <dsp:sp modelId="{8D084FE1-DC56-44E2-9D38-D02BDEF10FF3}">
      <dsp:nvSpPr>
        <dsp:cNvPr id="0" name=""/>
        <dsp:cNvSpPr/>
      </dsp:nvSpPr>
      <dsp:spPr>
        <a:xfrm>
          <a:off x="4753410" y="3209877"/>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DFD8185-214A-4E96-860E-BD28C9C48119}">
      <dsp:nvSpPr>
        <dsp:cNvPr id="0" name=""/>
        <dsp:cNvSpPr/>
      </dsp:nvSpPr>
      <dsp:spPr>
        <a:xfrm>
          <a:off x="5055489" y="3209877"/>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Monitor other regions</a:t>
          </a:r>
        </a:p>
      </dsp:txBody>
      <dsp:txXfrm>
        <a:off x="5055489" y="3209877"/>
        <a:ext cx="3821842" cy="302079"/>
      </dsp:txXfrm>
    </dsp:sp>
    <dsp:sp modelId="{F8881F7F-CCEA-4584-ACA3-E93C78C2FBE5}">
      <dsp:nvSpPr>
        <dsp:cNvPr id="0" name=""/>
        <dsp:cNvSpPr/>
      </dsp:nvSpPr>
      <dsp:spPr>
        <a:xfrm>
          <a:off x="4753410" y="3566331"/>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677DAAF-8BAE-473E-AD9D-9FD07615F253}">
      <dsp:nvSpPr>
        <dsp:cNvPr id="0" name=""/>
        <dsp:cNvSpPr/>
      </dsp:nvSpPr>
      <dsp:spPr>
        <a:xfrm>
          <a:off x="5055489" y="3566331"/>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Assess impacts/effects</a:t>
          </a:r>
        </a:p>
      </dsp:txBody>
      <dsp:txXfrm>
        <a:off x="5055489" y="3566331"/>
        <a:ext cx="3821842" cy="302079"/>
      </dsp:txXfrm>
    </dsp:sp>
    <dsp:sp modelId="{4ED69F53-F7D3-4FED-BAA1-E49B49A10052}">
      <dsp:nvSpPr>
        <dsp:cNvPr id="0" name=""/>
        <dsp:cNvSpPr/>
      </dsp:nvSpPr>
      <dsp:spPr>
        <a:xfrm>
          <a:off x="4753410" y="3922784"/>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CD71138-9C86-4718-9E3C-27AB69B0910E}">
      <dsp:nvSpPr>
        <dsp:cNvPr id="0" name=""/>
        <dsp:cNvSpPr/>
      </dsp:nvSpPr>
      <dsp:spPr>
        <a:xfrm>
          <a:off x="5055489" y="3922784"/>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Maintain communications</a:t>
          </a:r>
        </a:p>
      </dsp:txBody>
      <dsp:txXfrm>
        <a:off x="5055489" y="3922784"/>
        <a:ext cx="3821842" cy="302079"/>
      </dsp:txXfrm>
    </dsp:sp>
    <dsp:sp modelId="{7EC66116-919E-4309-9AD3-77F9FCDAC2AE}">
      <dsp:nvSpPr>
        <dsp:cNvPr id="0" name=""/>
        <dsp:cNvSpPr/>
      </dsp:nvSpPr>
      <dsp:spPr>
        <a:xfrm>
          <a:off x="4753410" y="4279238"/>
          <a:ext cx="302079" cy="302079"/>
        </a:xfrm>
        <a:prstGeom prst="ellipse">
          <a:avLst/>
        </a:prstGeom>
        <a:solidFill>
          <a:srgbClr val="003865"/>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CEDCEA8-AE9A-4166-9DF6-EE17301C3EE4}">
      <dsp:nvSpPr>
        <dsp:cNvPr id="0" name=""/>
        <dsp:cNvSpPr/>
      </dsp:nvSpPr>
      <dsp:spPr>
        <a:xfrm>
          <a:off x="5055489" y="4279238"/>
          <a:ext cx="3821842" cy="30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Monitor/participate admin. proceedings</a:t>
          </a:r>
        </a:p>
      </dsp:txBody>
      <dsp:txXfrm>
        <a:off x="5055489" y="4279238"/>
        <a:ext cx="3821842" cy="302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C2F3-E5C6-4202-B515-6B0689AFDC32}">
      <dsp:nvSpPr>
        <dsp:cNvPr id="0" name=""/>
        <dsp:cNvSpPr/>
      </dsp:nvSpPr>
      <dsp:spPr>
        <a:xfrm>
          <a:off x="7107" y="530360"/>
          <a:ext cx="3069717" cy="22914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a:lnSpc>
              <a:spcPct val="90000"/>
            </a:lnSpc>
            <a:spcBef>
              <a:spcPct val="0"/>
            </a:spcBef>
            <a:spcAft>
              <a:spcPct val="15000"/>
            </a:spcAft>
            <a:buNone/>
          </a:pPr>
          <a:r>
            <a:rPr lang="en-US" sz="2700" kern="1200" dirty="0"/>
            <a:t>	Things the group learned from the process</a:t>
          </a:r>
        </a:p>
      </dsp:txBody>
      <dsp:txXfrm>
        <a:off x="60799" y="584052"/>
        <a:ext cx="2962333" cy="2237787"/>
      </dsp:txXfrm>
    </dsp:sp>
    <dsp:sp modelId="{1F611883-F0C0-41F3-A8B5-14708CF2D633}">
      <dsp:nvSpPr>
        <dsp:cNvPr id="0" name=""/>
        <dsp:cNvSpPr/>
      </dsp:nvSpPr>
      <dsp:spPr>
        <a:xfrm>
          <a:off x="7107" y="2821839"/>
          <a:ext cx="3069717" cy="98533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Key findings</a:t>
          </a:r>
        </a:p>
      </dsp:txBody>
      <dsp:txXfrm>
        <a:off x="7107" y="2821839"/>
        <a:ext cx="2161772" cy="985335"/>
      </dsp:txXfrm>
    </dsp:sp>
    <dsp:sp modelId="{850AB22A-B1CF-45A5-94DB-9EF75093A3B6}">
      <dsp:nvSpPr>
        <dsp:cNvPr id="0" name=""/>
        <dsp:cNvSpPr/>
      </dsp:nvSpPr>
      <dsp:spPr>
        <a:xfrm>
          <a:off x="2255717" y="2978351"/>
          <a:ext cx="1074401" cy="10744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BE7D1-AB2F-4B3A-9116-827F48B59DD6}">
      <dsp:nvSpPr>
        <dsp:cNvPr id="0" name=""/>
        <dsp:cNvSpPr/>
      </dsp:nvSpPr>
      <dsp:spPr>
        <a:xfrm>
          <a:off x="3596294" y="530360"/>
          <a:ext cx="3069717" cy="22914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a:lnSpc>
              <a:spcPct val="90000"/>
            </a:lnSpc>
            <a:spcBef>
              <a:spcPct val="0"/>
            </a:spcBef>
            <a:spcAft>
              <a:spcPct val="15000"/>
            </a:spcAft>
            <a:buNone/>
          </a:pPr>
          <a:r>
            <a:rPr lang="en-US" sz="2700" kern="1200" dirty="0"/>
            <a:t>	Actions communities can and should take as part of their transition planning</a:t>
          </a:r>
        </a:p>
      </dsp:txBody>
      <dsp:txXfrm>
        <a:off x="3649986" y="584052"/>
        <a:ext cx="2962333" cy="2237787"/>
      </dsp:txXfrm>
    </dsp:sp>
    <dsp:sp modelId="{19C46764-DDA8-431D-8026-48951946267F}">
      <dsp:nvSpPr>
        <dsp:cNvPr id="0" name=""/>
        <dsp:cNvSpPr/>
      </dsp:nvSpPr>
      <dsp:spPr>
        <a:xfrm>
          <a:off x="3596294" y="2821839"/>
          <a:ext cx="3069717" cy="98533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Best practices</a:t>
          </a:r>
        </a:p>
      </dsp:txBody>
      <dsp:txXfrm>
        <a:off x="3596294" y="2821839"/>
        <a:ext cx="2161772" cy="985335"/>
      </dsp:txXfrm>
    </dsp:sp>
    <dsp:sp modelId="{98C6867A-F760-4883-890C-F4D1623836B7}">
      <dsp:nvSpPr>
        <dsp:cNvPr id="0" name=""/>
        <dsp:cNvSpPr/>
      </dsp:nvSpPr>
      <dsp:spPr>
        <a:xfrm>
          <a:off x="5844904" y="2978351"/>
          <a:ext cx="1074401" cy="10744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7A0FA-A304-4931-BA33-0A7BBA8C26E3}">
      <dsp:nvSpPr>
        <dsp:cNvPr id="0" name=""/>
        <dsp:cNvSpPr/>
      </dsp:nvSpPr>
      <dsp:spPr>
        <a:xfrm>
          <a:off x="7185481" y="530360"/>
          <a:ext cx="3069717" cy="22914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l" defTabSz="1200150">
            <a:lnSpc>
              <a:spcPct val="90000"/>
            </a:lnSpc>
            <a:spcBef>
              <a:spcPct val="0"/>
            </a:spcBef>
            <a:spcAft>
              <a:spcPct val="15000"/>
            </a:spcAft>
            <a:buNone/>
          </a:pPr>
          <a:r>
            <a:rPr lang="en-US" sz="2700" kern="1200" dirty="0"/>
            <a:t>	Actions the State of Minnesota is recommended to take as a result of this group’s work</a:t>
          </a:r>
        </a:p>
      </dsp:txBody>
      <dsp:txXfrm>
        <a:off x="7239173" y="584052"/>
        <a:ext cx="2962333" cy="2237787"/>
      </dsp:txXfrm>
    </dsp:sp>
    <dsp:sp modelId="{F32AB075-2125-454F-AA04-C235128FF2CC}">
      <dsp:nvSpPr>
        <dsp:cNvPr id="0" name=""/>
        <dsp:cNvSpPr/>
      </dsp:nvSpPr>
      <dsp:spPr>
        <a:xfrm>
          <a:off x="7185481" y="2821839"/>
          <a:ext cx="3069717" cy="98533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Recommendations</a:t>
          </a:r>
        </a:p>
      </dsp:txBody>
      <dsp:txXfrm>
        <a:off x="7185481" y="2821839"/>
        <a:ext cx="2161772" cy="985335"/>
      </dsp:txXfrm>
    </dsp:sp>
    <dsp:sp modelId="{84A38B23-9884-4009-8F17-FE8AC37FEDF0}">
      <dsp:nvSpPr>
        <dsp:cNvPr id="0" name=""/>
        <dsp:cNvSpPr/>
      </dsp:nvSpPr>
      <dsp:spPr>
        <a:xfrm>
          <a:off x="9434091" y="2978351"/>
          <a:ext cx="1074401" cy="107440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7978-0B6A-4761-88F6-2454DBA9A4B6}">
      <dsp:nvSpPr>
        <dsp:cNvPr id="0" name=""/>
        <dsp:cNvSpPr/>
      </dsp:nvSpPr>
      <dsp:spPr>
        <a:xfrm>
          <a:off x="2289433" y="2364886"/>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Engagement</a:t>
          </a:r>
        </a:p>
      </dsp:txBody>
      <dsp:txXfrm>
        <a:off x="2546208" y="2585375"/>
        <a:ext cx="1144235" cy="982536"/>
      </dsp:txXfrm>
    </dsp:sp>
    <dsp:sp modelId="{C1488DD6-5BA6-4A81-A66E-1FACC9121A84}">
      <dsp:nvSpPr>
        <dsp:cNvPr id="0" name=""/>
        <dsp:cNvSpPr/>
      </dsp:nvSpPr>
      <dsp:spPr>
        <a:xfrm>
          <a:off x="2328987" y="3001480"/>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D7B80-FDED-4573-8E60-ABDFA0A7E3CA}">
      <dsp:nvSpPr>
        <dsp:cNvPr id="0" name=""/>
        <dsp:cNvSpPr/>
      </dsp:nvSpPr>
      <dsp:spPr>
        <a:xfrm>
          <a:off x="862823" y="1577965"/>
          <a:ext cx="1657785" cy="142351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15542-9C0A-4CDF-B19B-FD3481A2C395}">
      <dsp:nvSpPr>
        <dsp:cNvPr id="0" name=""/>
        <dsp:cNvSpPr/>
      </dsp:nvSpPr>
      <dsp:spPr>
        <a:xfrm>
          <a:off x="1998485" y="281265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88E0C-D30F-405E-9F13-D69D3B0834E6}">
      <dsp:nvSpPr>
        <dsp:cNvPr id="0" name=""/>
        <dsp:cNvSpPr/>
      </dsp:nvSpPr>
      <dsp:spPr>
        <a:xfrm>
          <a:off x="3716042" y="1573841"/>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Workforce</a:t>
          </a:r>
        </a:p>
      </dsp:txBody>
      <dsp:txXfrm>
        <a:off x="3972817" y="1794330"/>
        <a:ext cx="1144235" cy="982536"/>
      </dsp:txXfrm>
    </dsp:sp>
    <dsp:sp modelId="{8E59038A-5591-4409-84D4-B019DFEDFF54}">
      <dsp:nvSpPr>
        <dsp:cNvPr id="0" name=""/>
        <dsp:cNvSpPr/>
      </dsp:nvSpPr>
      <dsp:spPr>
        <a:xfrm>
          <a:off x="4856978" y="280486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B65D8-A7BD-43FF-AD68-6F3370DD3F31}">
      <dsp:nvSpPr>
        <dsp:cNvPr id="0" name=""/>
        <dsp:cNvSpPr/>
      </dsp:nvSpPr>
      <dsp:spPr>
        <a:xfrm>
          <a:off x="5141772" y="2362136"/>
          <a:ext cx="1657785" cy="142351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92A39-8FE8-4E4E-AD4C-4D7259706C48}">
      <dsp:nvSpPr>
        <dsp:cNvPr id="0" name=""/>
        <dsp:cNvSpPr/>
      </dsp:nvSpPr>
      <dsp:spPr>
        <a:xfrm>
          <a:off x="5182206" y="299552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9B904-5D19-4076-B840-924797B9A3F6}">
      <dsp:nvSpPr>
        <dsp:cNvPr id="0" name=""/>
        <dsp:cNvSpPr/>
      </dsp:nvSpPr>
      <dsp:spPr>
        <a:xfrm>
          <a:off x="2289433" y="791503"/>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Tax Base/Financial Assistance</a:t>
          </a:r>
        </a:p>
      </dsp:txBody>
      <dsp:txXfrm>
        <a:off x="2546208" y="1011992"/>
        <a:ext cx="1144235" cy="982536"/>
      </dsp:txXfrm>
    </dsp:sp>
    <dsp:sp modelId="{189C74C4-3B4B-4817-AC85-F0340D0B3408}">
      <dsp:nvSpPr>
        <dsp:cNvPr id="0" name=""/>
        <dsp:cNvSpPr/>
      </dsp:nvSpPr>
      <dsp:spPr>
        <a:xfrm>
          <a:off x="3425094" y="81854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98E76-B76B-4A27-8BF3-5B318369B2ED}">
      <dsp:nvSpPr>
        <dsp:cNvPr id="0" name=""/>
        <dsp:cNvSpPr/>
      </dsp:nvSpPr>
      <dsp:spPr>
        <a:xfrm>
          <a:off x="3716042" y="0"/>
          <a:ext cx="1657785" cy="142351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6348E-2B2F-443A-A6AD-F819763033BE}">
      <dsp:nvSpPr>
        <dsp:cNvPr id="0" name=""/>
        <dsp:cNvSpPr/>
      </dsp:nvSpPr>
      <dsp:spPr>
        <a:xfrm>
          <a:off x="3762629" y="63063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9AD51-6F67-4045-84E6-23974E7374BE}">
      <dsp:nvSpPr>
        <dsp:cNvPr id="0" name=""/>
        <dsp:cNvSpPr/>
      </dsp:nvSpPr>
      <dsp:spPr>
        <a:xfrm>
          <a:off x="5141772" y="788295"/>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Re-use of Assets</a:t>
          </a:r>
        </a:p>
      </dsp:txBody>
      <dsp:txXfrm>
        <a:off x="5398547" y="1008784"/>
        <a:ext cx="1144235" cy="982536"/>
      </dsp:txXfrm>
    </dsp:sp>
    <dsp:sp modelId="{4B9C1006-EE56-4F5A-9CFD-318FE1F3C29C}">
      <dsp:nvSpPr>
        <dsp:cNvPr id="0" name=""/>
        <dsp:cNvSpPr/>
      </dsp:nvSpPr>
      <dsp:spPr>
        <a:xfrm>
          <a:off x="6576292" y="141893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7718E-2608-4B2B-BA5E-9CBF533E8BF6}">
      <dsp:nvSpPr>
        <dsp:cNvPr id="0" name=""/>
        <dsp:cNvSpPr/>
      </dsp:nvSpPr>
      <dsp:spPr>
        <a:xfrm>
          <a:off x="6568381" y="1588506"/>
          <a:ext cx="1657785" cy="1423514"/>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42061-7942-4DF2-BA18-4BE67D18FDDC}">
      <dsp:nvSpPr>
        <dsp:cNvPr id="0" name=""/>
        <dsp:cNvSpPr/>
      </dsp:nvSpPr>
      <dsp:spPr>
        <a:xfrm>
          <a:off x="6891852" y="1614172"/>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6A16F-91F1-4B92-BC85-F7AB36DE0700}">
      <dsp:nvSpPr>
        <dsp:cNvPr id="0" name=""/>
        <dsp:cNvSpPr/>
      </dsp:nvSpPr>
      <dsp:spPr>
        <a:xfrm>
          <a:off x="6568381" y="15124"/>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Economic Diversification</a:t>
          </a:r>
        </a:p>
      </dsp:txBody>
      <dsp:txXfrm>
        <a:off x="6825156" y="235613"/>
        <a:ext cx="1144235" cy="982536"/>
      </dsp:txXfrm>
    </dsp:sp>
    <dsp:sp modelId="{5D7E34FD-4D5A-4C9C-B2E1-85AEA4B8B321}">
      <dsp:nvSpPr>
        <dsp:cNvPr id="0" name=""/>
        <dsp:cNvSpPr/>
      </dsp:nvSpPr>
      <dsp:spPr>
        <a:xfrm>
          <a:off x="8002902" y="653093"/>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6D07A-7B35-402A-B230-5CBED95B90B8}">
      <dsp:nvSpPr>
        <dsp:cNvPr id="0" name=""/>
        <dsp:cNvSpPr/>
      </dsp:nvSpPr>
      <dsp:spPr>
        <a:xfrm>
          <a:off x="7994991" y="809377"/>
          <a:ext cx="1657785" cy="1423514"/>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B0476-A549-4B20-86A6-F5811F214F1A}">
      <dsp:nvSpPr>
        <dsp:cNvPr id="0" name=""/>
        <dsp:cNvSpPr/>
      </dsp:nvSpPr>
      <dsp:spPr>
        <a:xfrm>
          <a:off x="8325493" y="841001"/>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F77EDC-3B84-4EC2-A0E5-A198E08D7300}">
      <dsp:nvSpPr>
        <dsp:cNvPr id="0" name=""/>
        <dsp:cNvSpPr/>
      </dsp:nvSpPr>
      <dsp:spPr>
        <a:xfrm>
          <a:off x="7994991" y="2380468"/>
          <a:ext cx="1657785" cy="1423514"/>
        </a:xfrm>
        <a:prstGeom prst="hexagon">
          <a:avLst>
            <a:gd name="adj" fmla="val 25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a:t>
          </a:r>
        </a:p>
      </dsp:txBody>
      <dsp:txXfrm>
        <a:off x="8251766" y="2600957"/>
        <a:ext cx="1144235" cy="982536"/>
      </dsp:txXfrm>
    </dsp:sp>
    <dsp:sp modelId="{ABB711A3-414F-4724-9590-47B1D9AEDB35}">
      <dsp:nvSpPr>
        <dsp:cNvPr id="0" name=""/>
        <dsp:cNvSpPr/>
      </dsp:nvSpPr>
      <dsp:spPr>
        <a:xfrm>
          <a:off x="8323735" y="3627075"/>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64D54-F70E-406D-9E0D-766FDFE0F541}">
      <dsp:nvSpPr>
        <dsp:cNvPr id="0" name=""/>
        <dsp:cNvSpPr/>
      </dsp:nvSpPr>
      <dsp:spPr>
        <a:xfrm>
          <a:off x="6568381" y="3159598"/>
          <a:ext cx="1657785" cy="1423514"/>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2000" r="-22000"/>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FFB11-E82E-40EA-849F-54F57C05701B}">
      <dsp:nvSpPr>
        <dsp:cNvPr id="0" name=""/>
        <dsp:cNvSpPr/>
      </dsp:nvSpPr>
      <dsp:spPr>
        <a:xfrm>
          <a:off x="8016087" y="3784276"/>
          <a:ext cx="193378" cy="166825"/>
        </a:xfrm>
        <a:prstGeom prst="hexagon">
          <a:avLst>
            <a:gd name="adj" fmla="val 25000"/>
            <a:gd name="vf" fmla="val 115470"/>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Calibri" panose="020F0502020204030204" pitchFamily="34" charset="0"/>
              </a:rPr>
              <a:t>4/27/2022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Calibri" panose="020F0502020204030204" pitchFamily="34" charset="0"/>
              </a:defRPr>
            </a:lvl1pPr>
          </a:lstStyle>
          <a:p>
            <a:fld id="{A50CD39D-89B0-4C68-805A-35C75A7C20C8}" type="datetimeFigureOut">
              <a:rPr lang="en-US" smtClean="0"/>
              <a:pPr/>
              <a:t>4/27/2022</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Commissioner Grove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7159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51230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3760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70946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34910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45404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42976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41618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152656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420565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2003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Meeting initially planned for 12.2.2021:</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The agency conducted an audit of the process to appoint the members of the Energy Transition Advisory Committee that are to be appointed by you.</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It came to our attention that there was an oversight.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To ensure compliance with the process established in the statute and to ensure that the directives of the Energy Transition Advisory Committee statute are met, we needed letters of support from the corresponding entities that each position appointee was representing, as follows:</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For the political subdivisions, the letter of support had to come from the chief elected official, this is the mayor for cities or chairperson of the board of commissioners for counties. </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For the business and non-profit entities, a letter from the head of the organization.</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For the workers, a letter from the unions.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For the second attempt for the kickoff meeting scheduled for 3.30.2022:</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The reason we delayed the meeting was that we made a clerical error.</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We did not post the meeting as a public meeting for 10 days in advance, which is required by law.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We wanted to make sure we started the Advisory Committee work on the right foot for members and the public.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This was our mistake, and we’re very sorry this delayed our start.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Despite the couple of delays, the time has been welcomed to allow us to: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Onboard our new Energy Transition Office Director, and allow her the time to get settled and et acquainted with the many requirements of the position and the Committee.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rPr>
              <a:t>Gathered input from Energy Transition Advisory Committee members about their preference regarding the format for the meeting, which we have been able to accommodate by implementing a hybrid model.</a:t>
            </a:r>
            <a:endParaRPr lang="en-US" sz="11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88311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4350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30428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04437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422833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524593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13275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92445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1469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1F497D"/>
                </a:solidFill>
                <a:effectLst/>
                <a:latin typeface="Verdana" panose="020B0604030504040204" pitchFamily="34" charset="0"/>
                <a:ea typeface="Calibri" panose="020F0502020204030204" pitchFamily="34" charset="0"/>
              </a:rPr>
              <a:t>Catalina Valencia </a:t>
            </a:r>
            <a:r>
              <a:rPr lang="en-US" sz="1800" b="1" i="1" dirty="0">
                <a:solidFill>
                  <a:srgbClr val="1F497D"/>
                </a:solidFill>
                <a:effectLst/>
                <a:latin typeface="Verdana" panose="020B0604030504040204" pitchFamily="34" charset="0"/>
                <a:ea typeface="Calibri" panose="020F0502020204030204" pitchFamily="34" charset="0"/>
              </a:rPr>
              <a:t>|</a:t>
            </a:r>
            <a:r>
              <a:rPr lang="en-US" sz="18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49231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13777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65821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1F497D"/>
                </a:solidFill>
                <a:effectLst/>
                <a:latin typeface="Verdana" panose="020B0604030504040204" pitchFamily="34" charset="0"/>
                <a:ea typeface="Calibri" panose="020F0502020204030204" pitchFamily="34" charset="0"/>
              </a:rPr>
              <a:t>Catalina Valencia </a:t>
            </a:r>
            <a:r>
              <a:rPr lang="en-US" sz="1200" b="1" i="1" dirty="0">
                <a:solidFill>
                  <a:srgbClr val="1F497D"/>
                </a:solidFill>
                <a:effectLst/>
                <a:latin typeface="Verdana" panose="020B0604030504040204" pitchFamily="34" charset="0"/>
                <a:ea typeface="Calibri" panose="020F0502020204030204" pitchFamily="34" charset="0"/>
              </a:rPr>
              <a:t>|</a:t>
            </a:r>
            <a:r>
              <a:rPr lang="en-US" sz="1200" b="1" dirty="0">
                <a:solidFill>
                  <a:srgbClr val="1F497D"/>
                </a:solidFill>
                <a:effectLst/>
                <a:latin typeface="Verdana" panose="020B0604030504040204" pitchFamily="34" charset="0"/>
                <a:ea typeface="Calibri" panose="020F0502020204030204" pitchFamily="34" charset="0"/>
              </a:rPr>
              <a:t> Executive Director, Business Development</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A</a:t>
            </a:r>
            <a:r>
              <a:rPr lang="en-US" sz="1200" b="0" i="0" u="none" strike="noStrike" baseline="0" dirty="0">
                <a:solidFill>
                  <a:srgbClr val="000000"/>
                </a:solidFill>
              </a:rPr>
              <a:t>dminister programs to support impacted communities and impacted workers</a:t>
            </a:r>
          </a:p>
          <a:p>
            <a:pPr marL="171450" indent="-171450">
              <a:buFont typeface="Arial" panose="020B0604020202020204" pitchFamily="34" charset="0"/>
              <a:buChar char="•"/>
            </a:pPr>
            <a:r>
              <a:rPr lang="en-US" sz="1200" dirty="0">
                <a:solidFill>
                  <a:srgbClr val="000000"/>
                </a:solidFill>
              </a:rPr>
              <a:t>C</a:t>
            </a:r>
            <a:r>
              <a:rPr lang="en-US" sz="1200" b="0" i="0" u="none" strike="noStrike" baseline="0" dirty="0">
                <a:solidFill>
                  <a:srgbClr val="000000"/>
                </a:solidFill>
              </a:rPr>
              <a:t>oordinate local, state, and federal resources</a:t>
            </a:r>
          </a:p>
          <a:p>
            <a:pPr marL="171450" indent="-171450">
              <a:buFont typeface="Arial" panose="020B0604020202020204" pitchFamily="34" charset="0"/>
              <a:buChar char="•"/>
            </a:pPr>
            <a:r>
              <a:rPr lang="en-US" sz="1200" dirty="0">
                <a:solidFill>
                  <a:srgbClr val="000000"/>
                </a:solidFill>
              </a:rPr>
              <a:t>C</a:t>
            </a:r>
            <a:r>
              <a:rPr lang="en-US" sz="1200" b="0" i="0" u="none" strike="noStrike" baseline="0" dirty="0">
                <a:solidFill>
                  <a:srgbClr val="000000"/>
                </a:solidFill>
              </a:rPr>
              <a:t>oordinate the development of statewide policies</a:t>
            </a:r>
          </a:p>
          <a:p>
            <a:pPr marL="171450" indent="-171450">
              <a:buFont typeface="Arial" panose="020B0604020202020204" pitchFamily="34" charset="0"/>
              <a:buChar char="•"/>
            </a:pPr>
            <a:r>
              <a:rPr lang="en-US" sz="1200" dirty="0">
                <a:solidFill>
                  <a:srgbClr val="000000"/>
                </a:solidFill>
              </a:rPr>
              <a:t>D</a:t>
            </a:r>
            <a:r>
              <a:rPr lang="en-US" sz="1200" b="0" i="0" u="none" strike="noStrike" baseline="0" dirty="0">
                <a:solidFill>
                  <a:srgbClr val="000000"/>
                </a:solidFill>
              </a:rPr>
              <a:t>eliver programs and resources</a:t>
            </a:r>
          </a:p>
          <a:p>
            <a:pPr marL="171450" indent="-171450">
              <a:buFont typeface="Arial" panose="020B0604020202020204" pitchFamily="34" charset="0"/>
              <a:buChar char="•"/>
            </a:pPr>
            <a:r>
              <a:rPr lang="en-US" sz="1200" dirty="0">
                <a:solidFill>
                  <a:srgbClr val="000000"/>
                </a:solidFill>
              </a:rPr>
              <a:t>S</a:t>
            </a:r>
            <a:r>
              <a:rPr lang="en-US" sz="1200" b="0" i="0" u="none" strike="noStrike" baseline="0" dirty="0">
                <a:solidFill>
                  <a:srgbClr val="000000"/>
                </a:solidFill>
              </a:rPr>
              <a:t>upport impacted workers by establishing benefits and educating impacted workers on applying for benefits</a:t>
            </a:r>
          </a:p>
          <a:p>
            <a:pPr marL="171450" indent="-171450">
              <a:buFont typeface="Arial" panose="020B0604020202020204" pitchFamily="34" charset="0"/>
              <a:buChar char="•"/>
            </a:pPr>
            <a:r>
              <a:rPr lang="en-US" sz="1200" dirty="0">
                <a:solidFill>
                  <a:srgbClr val="000000"/>
                </a:solidFill>
              </a:rPr>
              <a:t>A</a:t>
            </a:r>
            <a:r>
              <a:rPr lang="en-US" sz="1200" b="0" i="0" u="none" strike="noStrike" baseline="0" dirty="0">
                <a:solidFill>
                  <a:srgbClr val="000000"/>
                </a:solidFill>
              </a:rPr>
              <a:t>ct as a liaison</a:t>
            </a:r>
          </a:p>
          <a:p>
            <a:pPr marL="171450" indent="-171450">
              <a:buFont typeface="Arial" panose="020B0604020202020204" pitchFamily="34" charset="0"/>
              <a:buChar char="•"/>
            </a:pPr>
            <a:r>
              <a:rPr lang="en-US" sz="1200" dirty="0">
                <a:solidFill>
                  <a:srgbClr val="000000"/>
                </a:solidFill>
              </a:rPr>
              <a:t>A</a:t>
            </a:r>
            <a:r>
              <a:rPr lang="en-US" sz="1200" b="0" i="0" u="none" strike="noStrike" baseline="0" dirty="0">
                <a:solidFill>
                  <a:srgbClr val="000000"/>
                </a:solidFill>
              </a:rPr>
              <a:t>ssist state agencies to (i) address local tax, land use, economic development, and fiscal issues, and (ii) develop support strategies</a:t>
            </a:r>
          </a:p>
          <a:p>
            <a:pPr marL="171450" indent="-171450">
              <a:buFont typeface="Arial" panose="020B0604020202020204" pitchFamily="34" charset="0"/>
              <a:buChar char="•"/>
            </a:pPr>
            <a:r>
              <a:rPr lang="en-US" sz="1200" dirty="0">
                <a:solidFill>
                  <a:srgbClr val="000000"/>
                </a:solidFill>
              </a:rPr>
              <a:t>Review existing programs and identify gaps </a:t>
            </a:r>
          </a:p>
          <a:p>
            <a:pPr marL="171450" indent="-171450">
              <a:buFont typeface="Arial" panose="020B0604020202020204" pitchFamily="34" charset="0"/>
              <a:buChar char="•"/>
            </a:pPr>
            <a:r>
              <a:rPr lang="en-US" sz="1200" dirty="0">
                <a:solidFill>
                  <a:srgbClr val="000000"/>
                </a:solidFill>
              </a:rPr>
              <a:t>Support activities of the ETAC</a:t>
            </a:r>
          </a:p>
          <a:p>
            <a:pPr marL="171450" indent="-171450">
              <a:buFont typeface="Arial" panose="020B0604020202020204" pitchFamily="34" charset="0"/>
              <a:buChar char="•"/>
            </a:pPr>
            <a:r>
              <a:rPr lang="en-US" sz="1200" dirty="0">
                <a:solidFill>
                  <a:srgbClr val="000000"/>
                </a:solidFill>
              </a:rPr>
              <a:t>Monitor transition efforts in other states and localities</a:t>
            </a:r>
          </a:p>
          <a:p>
            <a:pPr marL="171450" indent="-171450">
              <a:buFont typeface="Arial" panose="020B0604020202020204" pitchFamily="34" charset="0"/>
              <a:buChar char="•"/>
            </a:pPr>
            <a:r>
              <a:rPr lang="en-US" sz="1200" dirty="0">
                <a:solidFill>
                  <a:srgbClr val="000000"/>
                </a:solidFill>
              </a:rPr>
              <a:t>Identify impacted facility closures and estimate job losses and the effect on impacted communities and impacted workers</a:t>
            </a:r>
          </a:p>
          <a:p>
            <a:pPr marL="171450" indent="-171450">
              <a:buFont typeface="Arial" panose="020B0604020202020204" pitchFamily="34" charset="0"/>
              <a:buChar char="•"/>
            </a:pPr>
            <a:r>
              <a:rPr lang="en-US" sz="1200" dirty="0">
                <a:solidFill>
                  <a:srgbClr val="000000"/>
                </a:solidFill>
              </a:rPr>
              <a:t>Maintain communication with all affected parties regarding closure dates</a:t>
            </a:r>
          </a:p>
          <a:p>
            <a:pPr marL="171450" indent="-171450">
              <a:buFont typeface="Arial" panose="020B0604020202020204" pitchFamily="34" charset="0"/>
              <a:buChar char="•"/>
            </a:pPr>
            <a:r>
              <a:rPr lang="en-US" sz="1200" dirty="0">
                <a:solidFill>
                  <a:srgbClr val="000000"/>
                </a:solidFill>
              </a:rPr>
              <a:t>Monitor and participate in administrative proceedings that affect the office's activities </a:t>
            </a:r>
            <a:endParaRPr lang="en-US" sz="12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49460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99853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Commissioner Grove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826567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4/27/2022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4/27/2022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4/27/2022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4/27/2022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4/27/2022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4/27/2022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4/27/2022</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4/27/2022</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4/27/2022</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4/27/2022</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4/27/2022</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4/27/2022</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4/27/2022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4/27/2022</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4/27/2022</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4/27/2022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ctr">
              <a:defRPr sz="5400" b="1">
                <a:solidFill>
                  <a:schemeClr val="bg1"/>
                </a:solidFill>
              </a:defRPr>
            </a:lvl1pPr>
          </a:lstStyle>
          <a:p>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4/27/2022</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https://content.govdelivery.com/attachments/fancy_images/MNDEED/2022/03/5639907/carla-vita_original.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F6C2F-FDD1-4105-A8E3-B0B897ADC62F}"/>
              </a:ext>
            </a:extLst>
          </p:cNvPr>
          <p:cNvSpPr>
            <a:spLocks noGrp="1"/>
          </p:cNvSpPr>
          <p:nvPr>
            <p:ph type="ctrTitle"/>
          </p:nvPr>
        </p:nvSpPr>
        <p:spPr/>
        <p:txBody>
          <a:bodyPr/>
          <a:lstStyle/>
          <a:p>
            <a:r>
              <a:rPr lang="en-US" sz="3600" dirty="0"/>
              <a:t>Energy Transition Advisory Committee</a:t>
            </a:r>
            <a:br>
              <a:rPr lang="en-US" sz="3600" dirty="0"/>
            </a:br>
            <a:r>
              <a:rPr lang="en-US" sz="3600" dirty="0"/>
              <a:t>Kick-Off Meeting</a:t>
            </a:r>
            <a:endParaRPr lang="en-US" dirty="0"/>
          </a:p>
        </p:txBody>
      </p:sp>
      <p:sp>
        <p:nvSpPr>
          <p:cNvPr id="9" name="Text Placeholder 8">
            <a:extLst>
              <a:ext uri="{FF2B5EF4-FFF2-40B4-BE49-F238E27FC236}">
                <a16:creationId xmlns:a16="http://schemas.microsoft.com/office/drawing/2014/main" id="{4B082EA6-52DC-4209-9919-D89F2E27AD7D}"/>
              </a:ext>
            </a:extLst>
          </p:cNvPr>
          <p:cNvSpPr>
            <a:spLocks noGrp="1"/>
          </p:cNvSpPr>
          <p:nvPr>
            <p:ph type="body" sz="quarter" idx="18"/>
          </p:nvPr>
        </p:nvSpPr>
        <p:spPr/>
        <p:txBody>
          <a:bodyPr/>
          <a:lstStyle/>
          <a:p>
            <a:r>
              <a:rPr lang="en-US" dirty="0"/>
              <a:t>Monticello </a:t>
            </a:r>
            <a:r>
              <a:rPr lang="en-US" dirty="0" err="1"/>
              <a:t>CareerForce</a:t>
            </a:r>
            <a:r>
              <a:rPr lang="en-US" dirty="0"/>
              <a:t> &amp; Virtual -   April 29, 2022</a:t>
            </a:r>
          </a:p>
        </p:txBody>
      </p:sp>
      <p:pic>
        <p:nvPicPr>
          <p:cNvPr id="11" name="Picture Placeholder 10" descr="A factory with smoke coming out of it&#10;&#10;Description automatically generated with low confidence">
            <a:extLst>
              <a:ext uri="{FF2B5EF4-FFF2-40B4-BE49-F238E27FC236}">
                <a16:creationId xmlns:a16="http://schemas.microsoft.com/office/drawing/2014/main" id="{862CE01A-C6EA-4EF2-91A1-59582ADA336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8032" b="28032"/>
          <a:stretch>
            <a:fillRect/>
          </a:stretch>
        </p:blipFill>
        <p:spPr/>
      </p:pic>
    </p:spTree>
    <p:extLst>
      <p:ext uri="{BB962C8B-B14F-4D97-AF65-F5344CB8AC3E}">
        <p14:creationId xmlns:p14="http://schemas.microsoft.com/office/powerpoint/2010/main" val="36075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7D2B-6F15-4089-922B-3C8DD13FB060}"/>
              </a:ext>
            </a:extLst>
          </p:cNvPr>
          <p:cNvSpPr>
            <a:spLocks noGrp="1"/>
          </p:cNvSpPr>
          <p:nvPr>
            <p:ph type="title"/>
          </p:nvPr>
        </p:nvSpPr>
        <p:spPr>
          <a:noFill/>
        </p:spPr>
        <p:txBody>
          <a:bodyPr vert="horz" lIns="0" tIns="45720" rIns="0" bIns="45720" rtlCol="0" anchor="ctr">
            <a:normAutofit/>
          </a:bodyPr>
          <a:lstStyle/>
          <a:p>
            <a:pPr algn="ctr"/>
            <a:r>
              <a:rPr lang="en-US" sz="5400" b="1" dirty="0"/>
              <a:t>18 Voting Members</a:t>
            </a:r>
          </a:p>
        </p:txBody>
      </p:sp>
      <p:sp>
        <p:nvSpPr>
          <p:cNvPr id="4" name="Footer Placeholder 3">
            <a:extLst>
              <a:ext uri="{FF2B5EF4-FFF2-40B4-BE49-F238E27FC236}">
                <a16:creationId xmlns:a16="http://schemas.microsoft.com/office/drawing/2014/main" id="{BCFDFD45-487B-4356-80A3-E94C61407033}"/>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690150F9-0CDE-4FCC-876B-EC7282A1281C}"/>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9" name="Picture 8">
            <a:extLst>
              <a:ext uri="{FF2B5EF4-FFF2-40B4-BE49-F238E27FC236}">
                <a16:creationId xmlns:a16="http://schemas.microsoft.com/office/drawing/2014/main" id="{511FCA21-0B44-4491-891D-149564B6D1BE}"/>
              </a:ext>
            </a:extLst>
          </p:cNvPr>
          <p:cNvPicPr>
            <a:picLocks noChangeAspect="1"/>
          </p:cNvPicPr>
          <p:nvPr/>
        </p:nvPicPr>
        <p:blipFill rotWithShape="1">
          <a:blip r:embed="rId3"/>
          <a:srcRect l="1767" t="28813" r="50000" b="13709"/>
          <a:stretch/>
        </p:blipFill>
        <p:spPr>
          <a:xfrm>
            <a:off x="1790700" y="1357944"/>
            <a:ext cx="7326405" cy="4908712"/>
          </a:xfrm>
          <a:prstGeom prst="rect">
            <a:avLst/>
          </a:prstGeom>
        </p:spPr>
      </p:pic>
    </p:spTree>
    <p:extLst>
      <p:ext uri="{BB962C8B-B14F-4D97-AF65-F5344CB8AC3E}">
        <p14:creationId xmlns:p14="http://schemas.microsoft.com/office/powerpoint/2010/main" val="317274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7D2B-6F15-4089-922B-3C8DD13FB060}"/>
              </a:ext>
            </a:extLst>
          </p:cNvPr>
          <p:cNvSpPr>
            <a:spLocks noGrp="1"/>
          </p:cNvSpPr>
          <p:nvPr>
            <p:ph type="title"/>
          </p:nvPr>
        </p:nvSpPr>
        <p:spPr>
          <a:noFill/>
        </p:spPr>
        <p:txBody>
          <a:bodyPr vert="horz" lIns="0" tIns="45720" rIns="0" bIns="45720" rtlCol="0" anchor="ctr">
            <a:normAutofit/>
          </a:bodyPr>
          <a:lstStyle/>
          <a:p>
            <a:pPr algn="ctr"/>
            <a:r>
              <a:rPr lang="en-US" sz="5400" b="1" dirty="0"/>
              <a:t>8 Ex-Officio Members</a:t>
            </a:r>
          </a:p>
        </p:txBody>
      </p:sp>
      <p:sp>
        <p:nvSpPr>
          <p:cNvPr id="4" name="Footer Placeholder 3">
            <a:extLst>
              <a:ext uri="{FF2B5EF4-FFF2-40B4-BE49-F238E27FC236}">
                <a16:creationId xmlns:a16="http://schemas.microsoft.com/office/drawing/2014/main" id="{BCFDFD45-487B-4356-80A3-E94C61407033}"/>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690150F9-0CDE-4FCC-876B-EC7282A1281C}"/>
              </a:ext>
            </a:extLst>
          </p:cNvPr>
          <p:cNvSpPr>
            <a:spLocks noGrp="1"/>
          </p:cNvSpPr>
          <p:nvPr>
            <p:ph type="sldNum" sz="quarter" idx="12"/>
          </p:nvPr>
        </p:nvSpPr>
        <p:spPr/>
        <p:txBody>
          <a:bodyPr/>
          <a:lstStyle/>
          <a:p>
            <a:fld id="{48F63A3B-78C7-47BE-AE5E-E10140E04643}" type="slidenum">
              <a:rPr lang="en-US" smtClean="0"/>
              <a:t>11</a:t>
            </a:fld>
            <a:endParaRPr lang="en-US" dirty="0"/>
          </a:p>
        </p:txBody>
      </p:sp>
      <p:graphicFrame>
        <p:nvGraphicFramePr>
          <p:cNvPr id="9" name="Content Placeholder 7">
            <a:extLst>
              <a:ext uri="{FF2B5EF4-FFF2-40B4-BE49-F238E27FC236}">
                <a16:creationId xmlns:a16="http://schemas.microsoft.com/office/drawing/2014/main" id="{E2ABB684-037D-4233-B4B6-4002A53B8863}"/>
              </a:ext>
            </a:extLst>
          </p:cNvPr>
          <p:cNvGraphicFramePr>
            <a:graphicFrameLocks noGrp="1"/>
          </p:cNvGraphicFramePr>
          <p:nvPr>
            <p:ph idx="1"/>
            <p:extLst>
              <p:ext uri="{D42A27DB-BD31-4B8C-83A1-F6EECF244321}">
                <p14:modId xmlns:p14="http://schemas.microsoft.com/office/powerpoint/2010/main" val="3820221983"/>
              </p:ext>
            </p:extLst>
          </p:nvPr>
        </p:nvGraphicFramePr>
        <p:xfrm>
          <a:off x="1200150" y="1895156"/>
          <a:ext cx="9791700" cy="3403600"/>
        </p:xfrm>
        <a:graphic>
          <a:graphicData uri="http://schemas.openxmlformats.org/drawingml/2006/table">
            <a:tbl>
              <a:tblPr/>
              <a:tblGrid>
                <a:gridCol w="2806700">
                  <a:extLst>
                    <a:ext uri="{9D8B030D-6E8A-4147-A177-3AD203B41FA5}">
                      <a16:colId xmlns:a16="http://schemas.microsoft.com/office/drawing/2014/main" val="4167460801"/>
                    </a:ext>
                  </a:extLst>
                </a:gridCol>
                <a:gridCol w="3454400">
                  <a:extLst>
                    <a:ext uri="{9D8B030D-6E8A-4147-A177-3AD203B41FA5}">
                      <a16:colId xmlns:a16="http://schemas.microsoft.com/office/drawing/2014/main" val="3765911647"/>
                    </a:ext>
                  </a:extLst>
                </a:gridCol>
                <a:gridCol w="3530600">
                  <a:extLst>
                    <a:ext uri="{9D8B030D-6E8A-4147-A177-3AD203B41FA5}">
                      <a16:colId xmlns:a16="http://schemas.microsoft.com/office/drawing/2014/main" val="1187337248"/>
                    </a:ext>
                  </a:extLst>
                </a:gridCol>
              </a:tblGrid>
              <a:tr h="184150">
                <a:tc>
                  <a:txBody>
                    <a:bodyPr/>
                    <a:lstStyle/>
                    <a:p>
                      <a:pPr algn="ctr" fontAlgn="ctr"/>
                      <a:r>
                        <a:rPr lang="en-US" sz="1600" b="1" i="0" u="none" strike="noStrike" dirty="0">
                          <a:solidFill>
                            <a:srgbClr val="FFFFFF"/>
                          </a:solidFill>
                          <a:effectLst/>
                          <a:latin typeface="+mn-lt"/>
                        </a:rPr>
                        <a:t>Organization</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rgbClr val="FFFFFF"/>
                          </a:solidFill>
                          <a:effectLst/>
                          <a:latin typeface="+mn-lt"/>
                        </a:rPr>
                        <a:t>Representative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600" b="1" i="0" u="none" strike="noStrike" dirty="0">
                          <a:solidFill>
                            <a:srgbClr val="FFFFFF"/>
                          </a:solidFill>
                          <a:effectLst/>
                          <a:latin typeface="+mn-lt"/>
                        </a:rPr>
                        <a:t>Title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778021317"/>
                  </a:ext>
                </a:extLst>
              </a:tr>
              <a:tr h="552450">
                <a:tc>
                  <a:txBody>
                    <a:bodyPr/>
                    <a:lstStyle/>
                    <a:p>
                      <a:pPr algn="l" fontAlgn="ctr"/>
                      <a:r>
                        <a:rPr lang="en-US" sz="1200" b="0" i="0" u="none" strike="noStrike" dirty="0">
                          <a:solidFill>
                            <a:srgbClr val="000000"/>
                          </a:solidFill>
                          <a:effectLst/>
                          <a:latin typeface="+mn-lt"/>
                        </a:rPr>
                        <a:t>Governor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Beth Binczik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Policy Advisor at Office of Governor Tim Walz &amp; Lt. Governor Peggy Flanagan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extLst>
                  <a:ext uri="{0D108BD9-81ED-4DB2-BD59-A6C34878D82A}">
                    <a16:rowId xmlns:a16="http://schemas.microsoft.com/office/drawing/2014/main" val="3612125504"/>
                  </a:ext>
                </a:extLst>
              </a:tr>
              <a:tr h="368300">
                <a:tc>
                  <a:txBody>
                    <a:bodyPr/>
                    <a:lstStyle/>
                    <a:p>
                      <a:pPr algn="l" fontAlgn="ctr"/>
                      <a:r>
                        <a:rPr lang="en-US" sz="1200" b="0" i="0" u="none" strike="noStrike" dirty="0">
                          <a:solidFill>
                            <a:srgbClr val="000000"/>
                          </a:solidFill>
                          <a:effectLst/>
                          <a:latin typeface="+mn-lt"/>
                        </a:rPr>
                        <a:t>Commissioner of employment and economic development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algn="l" fontAlgn="ctr"/>
                      <a:r>
                        <a:rPr lang="en-US" sz="1200" b="0" i="0" u="none" strike="noStrike" dirty="0">
                          <a:solidFill>
                            <a:srgbClr val="000000"/>
                          </a:solidFill>
                          <a:effectLst/>
                          <a:latin typeface="+mn-lt"/>
                        </a:rPr>
                        <a:t>Steve Grove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algn="l" fontAlgn="ctr"/>
                      <a:r>
                        <a:rPr lang="en-US" sz="1200" b="0" i="0" u="none" strike="noStrike" dirty="0">
                          <a:solidFill>
                            <a:srgbClr val="000000"/>
                          </a:solidFill>
                          <a:effectLst/>
                          <a:latin typeface="+mn-lt"/>
                        </a:rPr>
                        <a:t>Commissioner</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extLst>
                  <a:ext uri="{0D108BD9-81ED-4DB2-BD59-A6C34878D82A}">
                    <a16:rowId xmlns:a16="http://schemas.microsoft.com/office/drawing/2014/main" val="1483305186"/>
                  </a:ext>
                </a:extLst>
              </a:tr>
              <a:tr h="368300">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Commissioner of commerce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Kevin Lee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Deputy Commissioner for Division of Energy Resources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extLst>
                  <a:ext uri="{0D108BD9-81ED-4DB2-BD59-A6C34878D82A}">
                    <a16:rowId xmlns:a16="http://schemas.microsoft.com/office/drawing/2014/main" val="1688019454"/>
                  </a:ext>
                </a:extLst>
              </a:tr>
              <a:tr h="184150">
                <a:tc>
                  <a:txBody>
                    <a:bodyPr/>
                    <a:lstStyle/>
                    <a:p>
                      <a:pPr algn="l" fontAlgn="ctr"/>
                      <a:r>
                        <a:rPr lang="en-US" sz="1200" b="0" i="0" u="none" strike="noStrike" dirty="0">
                          <a:solidFill>
                            <a:srgbClr val="000000"/>
                          </a:solidFill>
                          <a:effectLst/>
                          <a:latin typeface="+mn-lt"/>
                        </a:rPr>
                        <a:t>Commissioner of labor and industry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algn="l" fontAlgn="ctr"/>
                      <a:r>
                        <a:rPr lang="en-US" sz="1200" b="0" i="0" u="none" strike="noStrike" dirty="0">
                          <a:solidFill>
                            <a:srgbClr val="000000"/>
                          </a:solidFill>
                          <a:effectLst/>
                          <a:latin typeface="+mn-lt"/>
                        </a:rPr>
                        <a:t>Jeremy Parker</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algn="l" fontAlgn="ctr"/>
                      <a:r>
                        <a:rPr lang="en-US" sz="1200" b="0" i="0" u="none" strike="noStrike" dirty="0">
                          <a:solidFill>
                            <a:srgbClr val="000000"/>
                          </a:solidFill>
                          <a:effectLst/>
                          <a:latin typeface="+mn-lt"/>
                        </a:rPr>
                        <a:t>Senior Field Representative, Apprenticeship Unit, DLI</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extLst>
                  <a:ext uri="{0D108BD9-81ED-4DB2-BD59-A6C34878D82A}">
                    <a16:rowId xmlns:a16="http://schemas.microsoft.com/office/drawing/2014/main" val="1062678668"/>
                  </a:ext>
                </a:extLst>
              </a:tr>
              <a:tr h="368300">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Commissioner of revenue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Jon Van Nurden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algn="l" fontAlgn="ctr"/>
                      <a:r>
                        <a:rPr lang="en-US" sz="1200" b="0" i="0" u="none" strike="noStrike" dirty="0">
                          <a:solidFill>
                            <a:srgbClr val="000000"/>
                          </a:solidFill>
                          <a:effectLst/>
                          <a:latin typeface="+mn-lt"/>
                        </a:rPr>
                        <a:t>Supervisor, Property Tax Division </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State Assessed Property Section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extLst>
                  <a:ext uri="{0D108BD9-81ED-4DB2-BD59-A6C34878D82A}">
                    <a16:rowId xmlns:a16="http://schemas.microsoft.com/office/drawing/2014/main" val="2457691519"/>
                  </a:ext>
                </a:extLst>
              </a:tr>
              <a:tr h="368300">
                <a:tc>
                  <a:txBody>
                    <a:bodyPr/>
                    <a:lstStyle/>
                    <a:p>
                      <a:pPr marL="0" algn="l" defTabSz="914400" rtl="0" eaLnBrk="1" fontAlgn="ctr" latinLnBrk="0" hangingPunct="1"/>
                      <a:r>
                        <a:rPr lang="en-US" sz="1200" b="0" i="0" u="none" strike="noStrike" kern="1200">
                          <a:solidFill>
                            <a:srgbClr val="000000"/>
                          </a:solidFill>
                          <a:effectLst/>
                          <a:latin typeface="+mn-lt"/>
                          <a:ea typeface="+mn-ea"/>
                          <a:cs typeface="+mn-cs"/>
                        </a:rPr>
                        <a:t>Executive secretary of the Public Utilities Commission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marL="0" algn="l" defTabSz="914400" rtl="0" eaLnBrk="1" fontAlgn="ctr" latinLnBrk="0" hangingPunct="1"/>
                      <a:r>
                        <a:rPr lang="en-US" sz="1200" b="0" i="0" u="none" strike="noStrike" kern="1200" dirty="0">
                          <a:solidFill>
                            <a:srgbClr val="000000"/>
                          </a:solidFill>
                          <a:effectLst/>
                          <a:latin typeface="+mn-lt"/>
                          <a:ea typeface="+mn-ea"/>
                          <a:cs typeface="+mn-cs"/>
                        </a:rPr>
                        <a:t>Katie Sieben / Will Seuffert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tc>
                  <a:txBody>
                    <a:bodyPr/>
                    <a:lstStyle/>
                    <a:p>
                      <a:pPr algn="l" fontAlgn="ctr"/>
                      <a:r>
                        <a:rPr lang="en-US" sz="1200" b="0" i="0" u="none" strike="noStrike" dirty="0">
                          <a:solidFill>
                            <a:srgbClr val="000000"/>
                          </a:solidFill>
                          <a:effectLst/>
                          <a:latin typeface="+mn-lt"/>
                        </a:rPr>
                        <a:t>Chair / Executive Secretary, Minnesota Public Utilities Commission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CDDA"/>
                    </a:solidFill>
                  </a:tcPr>
                </a:tc>
                <a:extLst>
                  <a:ext uri="{0D108BD9-81ED-4DB2-BD59-A6C34878D82A}">
                    <a16:rowId xmlns:a16="http://schemas.microsoft.com/office/drawing/2014/main" val="2685918265"/>
                  </a:ext>
                </a:extLst>
              </a:tr>
              <a:tr h="368300">
                <a:tc>
                  <a:txBody>
                    <a:bodyPr/>
                    <a:lstStyle/>
                    <a:p>
                      <a:pPr algn="l" fontAlgn="ctr"/>
                      <a:r>
                        <a:rPr lang="en-US" sz="1200" b="0" i="0" u="none" strike="noStrike">
                          <a:solidFill>
                            <a:srgbClr val="000000"/>
                          </a:solidFill>
                          <a:effectLst/>
                          <a:latin typeface="+mn-lt"/>
                        </a:rPr>
                        <a:t>Commissioner of the Pollution Control Agency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algn="l" fontAlgn="ctr"/>
                      <a:r>
                        <a:rPr lang="en-US" sz="1200" b="0" i="0" u="none" strike="noStrike">
                          <a:solidFill>
                            <a:srgbClr val="000000"/>
                          </a:solidFill>
                          <a:effectLst/>
                          <a:latin typeface="+mn-lt"/>
                        </a:rPr>
                        <a:t>Craig McDonnell</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tc>
                  <a:txBody>
                    <a:bodyPr/>
                    <a:lstStyle/>
                    <a:p>
                      <a:pPr algn="l" fontAlgn="ctr"/>
                      <a:r>
                        <a:rPr lang="en-US" sz="1200" b="0" i="0" u="none" strike="noStrike" dirty="0">
                          <a:solidFill>
                            <a:srgbClr val="000000"/>
                          </a:solidFill>
                          <a:effectLst/>
                          <a:latin typeface="+mn-lt"/>
                        </a:rPr>
                        <a:t>Assistant Commissioner for Air and Climate Policy, Minnesota Pollution Control Agency</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1E8"/>
                    </a:solidFill>
                  </a:tcPr>
                </a:tc>
                <a:extLst>
                  <a:ext uri="{0D108BD9-81ED-4DB2-BD59-A6C34878D82A}">
                    <a16:rowId xmlns:a16="http://schemas.microsoft.com/office/drawing/2014/main" val="3210378574"/>
                  </a:ext>
                </a:extLst>
              </a:tr>
              <a:tr h="368300">
                <a:tc>
                  <a:txBody>
                    <a:bodyPr/>
                    <a:lstStyle/>
                    <a:p>
                      <a:pPr algn="l" fontAlgn="ctr"/>
                      <a:r>
                        <a:rPr lang="en-US" sz="1200" b="0" i="0" u="none" strike="noStrike">
                          <a:solidFill>
                            <a:srgbClr val="000000"/>
                          </a:solidFill>
                          <a:effectLst/>
                          <a:latin typeface="+mn-lt"/>
                        </a:rPr>
                        <a:t>Chancellor of the Minnesota State Colleges and Universities or designee</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4CDDA"/>
                    </a:solidFill>
                  </a:tcPr>
                </a:tc>
                <a:tc>
                  <a:txBody>
                    <a:bodyPr/>
                    <a:lstStyle/>
                    <a:p>
                      <a:pPr algn="l" fontAlgn="ctr"/>
                      <a:r>
                        <a:rPr lang="en-US" sz="1200" b="0" i="0" u="none" strike="noStrike">
                          <a:solidFill>
                            <a:srgbClr val="000000"/>
                          </a:solidFill>
                          <a:effectLst/>
                          <a:latin typeface="+mn-lt"/>
                        </a:rPr>
                        <a:t>Rose Patzer</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4CDDA"/>
                    </a:solidFill>
                  </a:tcPr>
                </a:tc>
                <a:tc>
                  <a:txBody>
                    <a:bodyPr/>
                    <a:lstStyle/>
                    <a:p>
                      <a:pPr algn="l" fontAlgn="ctr"/>
                      <a:r>
                        <a:rPr lang="en-US" sz="1200" b="0" i="0" u="none" strike="noStrike" dirty="0">
                          <a:solidFill>
                            <a:srgbClr val="000000"/>
                          </a:solidFill>
                          <a:effectLst/>
                          <a:latin typeface="+mn-lt"/>
                        </a:rPr>
                        <a:t>Interim Executive Director, Minnesota State Energy Center of Excellence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4CDDA"/>
                    </a:solidFill>
                  </a:tcPr>
                </a:tc>
                <a:extLst>
                  <a:ext uri="{0D108BD9-81ED-4DB2-BD59-A6C34878D82A}">
                    <a16:rowId xmlns:a16="http://schemas.microsoft.com/office/drawing/2014/main" val="1124277725"/>
                  </a:ext>
                </a:extLst>
              </a:tr>
            </a:tbl>
          </a:graphicData>
        </a:graphic>
      </p:graphicFrame>
    </p:spTree>
    <p:extLst>
      <p:ext uri="{BB962C8B-B14F-4D97-AF65-F5344CB8AC3E}">
        <p14:creationId xmlns:p14="http://schemas.microsoft.com/office/powerpoint/2010/main" val="130143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3286-0629-42D5-B0D1-C5E2824721FA}"/>
              </a:ext>
            </a:extLst>
          </p:cNvPr>
          <p:cNvSpPr>
            <a:spLocks noGrp="1"/>
          </p:cNvSpPr>
          <p:nvPr>
            <p:ph type="title"/>
          </p:nvPr>
        </p:nvSpPr>
        <p:spPr/>
        <p:txBody>
          <a:bodyPr/>
          <a:lstStyle/>
          <a:p>
            <a:r>
              <a:rPr lang="en-US" dirty="0"/>
              <a:t>Meetings and Expiration</a:t>
            </a:r>
          </a:p>
        </p:txBody>
      </p:sp>
      <p:sp>
        <p:nvSpPr>
          <p:cNvPr id="3" name="Content Placeholder 2">
            <a:extLst>
              <a:ext uri="{FF2B5EF4-FFF2-40B4-BE49-F238E27FC236}">
                <a16:creationId xmlns:a16="http://schemas.microsoft.com/office/drawing/2014/main" id="{A56E602C-6E4B-47C0-A8FB-CC77F8E0DC9E}"/>
              </a:ext>
            </a:extLst>
          </p:cNvPr>
          <p:cNvSpPr>
            <a:spLocks noGrp="1"/>
          </p:cNvSpPr>
          <p:nvPr>
            <p:ph idx="1"/>
          </p:nvPr>
        </p:nvSpPr>
        <p:spPr/>
        <p:txBody>
          <a:bodyPr>
            <a:normAutofit fontScale="77500" lnSpcReduction="20000"/>
          </a:bodyPr>
          <a:lstStyle/>
          <a:p>
            <a:r>
              <a:rPr lang="en-US" sz="2800" dirty="0"/>
              <a:t>The advisory committee must meet monthly until the energy transition plan is submitted to the governor and the legislature. The chair may call additional meetings, as necessary.</a:t>
            </a:r>
          </a:p>
          <a:p>
            <a:r>
              <a:rPr lang="en-US" sz="2800" dirty="0"/>
              <a:t>This section expires the day after the Minnesota energy transition plan required under section 116J.5493 is submitted to the legislature and the governor.</a:t>
            </a:r>
          </a:p>
          <a:p>
            <a:r>
              <a:rPr lang="en-US" sz="2800" dirty="0"/>
              <a:t>Meetings will be run with Robert’s Rules of order</a:t>
            </a:r>
          </a:p>
          <a:p>
            <a:r>
              <a:rPr lang="en-US" sz="2800" dirty="0"/>
              <a:t>State Law requires a Roll-Call Vote for hybrid meetings</a:t>
            </a:r>
          </a:p>
          <a:p>
            <a:r>
              <a:rPr lang="en-US" sz="2800" dirty="0"/>
              <a:t>Quorum will be a simple majority</a:t>
            </a:r>
          </a:p>
          <a:p>
            <a:r>
              <a:rPr lang="en-US" sz="2800" dirty="0"/>
              <a:t>Director of Energy Transitions is responsible for minute taking of the Energy Transition Advisory Committee meetings and submitting for approval at the next regular meeting</a:t>
            </a:r>
          </a:p>
          <a:p>
            <a:endParaRPr lang="en-US" sz="2800" dirty="0"/>
          </a:p>
          <a:p>
            <a:endParaRPr lang="en-US" sz="2800" dirty="0"/>
          </a:p>
        </p:txBody>
      </p:sp>
      <p:sp>
        <p:nvSpPr>
          <p:cNvPr id="4" name="Footer Placeholder 3">
            <a:extLst>
              <a:ext uri="{FF2B5EF4-FFF2-40B4-BE49-F238E27FC236}">
                <a16:creationId xmlns:a16="http://schemas.microsoft.com/office/drawing/2014/main" id="{EE07C8DB-B18E-4793-BB61-42DFA9CFF23E}"/>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930A1C46-1608-4AB2-A240-20F70BCD1EE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66580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F648-3514-41BB-8EEB-A44A132256C8}"/>
              </a:ext>
            </a:extLst>
          </p:cNvPr>
          <p:cNvSpPr>
            <a:spLocks noGrp="1"/>
          </p:cNvSpPr>
          <p:nvPr>
            <p:ph type="title"/>
          </p:nvPr>
        </p:nvSpPr>
        <p:spPr/>
        <p:txBody>
          <a:bodyPr/>
          <a:lstStyle/>
          <a:p>
            <a:r>
              <a:rPr lang="en-US" dirty="0"/>
              <a:t>Officers</a:t>
            </a:r>
          </a:p>
        </p:txBody>
      </p:sp>
      <p:sp>
        <p:nvSpPr>
          <p:cNvPr id="3" name="Content Placeholder 2">
            <a:extLst>
              <a:ext uri="{FF2B5EF4-FFF2-40B4-BE49-F238E27FC236}">
                <a16:creationId xmlns:a16="http://schemas.microsoft.com/office/drawing/2014/main" id="{4F34FD0E-3714-42C1-BCA2-53A5BB4D7A57}"/>
              </a:ext>
            </a:extLst>
          </p:cNvPr>
          <p:cNvSpPr>
            <a:spLocks noGrp="1"/>
          </p:cNvSpPr>
          <p:nvPr>
            <p:ph idx="1"/>
          </p:nvPr>
        </p:nvSpPr>
        <p:spPr/>
        <p:txBody>
          <a:bodyPr>
            <a:normAutofit/>
          </a:bodyPr>
          <a:lstStyle/>
          <a:p>
            <a:r>
              <a:rPr lang="en-US" sz="2800" dirty="0"/>
              <a:t>The commissioner of employment and economic development must act as chair until the advisory committee elects a chair at the first meeting.</a:t>
            </a:r>
          </a:p>
          <a:p>
            <a:r>
              <a:rPr lang="en-US" sz="2800" dirty="0"/>
              <a:t>The committee must elect a chair and vice-chair from among the voting members for terms of two years.</a:t>
            </a:r>
          </a:p>
          <a:p>
            <a:endParaRPr lang="en-US" sz="2800" dirty="0"/>
          </a:p>
          <a:p>
            <a:endParaRPr lang="en-US" sz="2800" dirty="0"/>
          </a:p>
        </p:txBody>
      </p:sp>
      <p:sp>
        <p:nvSpPr>
          <p:cNvPr id="4" name="Footer Placeholder 3">
            <a:extLst>
              <a:ext uri="{FF2B5EF4-FFF2-40B4-BE49-F238E27FC236}">
                <a16:creationId xmlns:a16="http://schemas.microsoft.com/office/drawing/2014/main" id="{F0F84E5A-91EC-488D-8693-3F774ABD43AA}"/>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2C07F72D-E9B7-45D1-BCFA-AA3CB24535E8}"/>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00777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5664-D512-4931-89C2-EDFDED2BB41C}"/>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8EB86222-5002-4EED-B703-6BA79468EF03}"/>
              </a:ext>
            </a:extLst>
          </p:cNvPr>
          <p:cNvSpPr>
            <a:spLocks noGrp="1"/>
          </p:cNvSpPr>
          <p:nvPr>
            <p:ph idx="1"/>
          </p:nvPr>
        </p:nvSpPr>
        <p:spPr/>
        <p:txBody>
          <a:bodyPr>
            <a:normAutofit lnSpcReduction="10000"/>
          </a:bodyPr>
          <a:lstStyle/>
          <a:p>
            <a:r>
              <a:rPr lang="en-US" sz="2800" b="1" dirty="0"/>
              <a:t>Open meetings </a:t>
            </a:r>
            <a:r>
              <a:rPr lang="en-US" sz="2800" dirty="0"/>
              <a:t>– Advisory committee meetings are subject to chapter 13D.</a:t>
            </a:r>
          </a:p>
          <a:p>
            <a:r>
              <a:rPr lang="en-US" sz="2800" b="1" dirty="0"/>
              <a:t>Conflict of interest </a:t>
            </a:r>
            <a:r>
              <a:rPr lang="en-US" sz="2800" dirty="0"/>
              <a:t>– An advisory committee member is prohibited from discussing or voting on issues relating to an organization in which the member has either a direct or indirect financial interest.</a:t>
            </a:r>
          </a:p>
          <a:p>
            <a:r>
              <a:rPr lang="en-US" sz="2800" b="1" dirty="0"/>
              <a:t>Gifts; grants; donations </a:t>
            </a:r>
            <a:r>
              <a:rPr lang="en-US" sz="2800" dirty="0"/>
              <a:t>– The advisory committee may accept gifts and grants on behalf of the state and that constitute donations to the state. Funds received under this subdivision are appropriated to the commissioner of employment and economic development to support the activities of the advisory committee.</a:t>
            </a:r>
          </a:p>
          <a:p>
            <a:endParaRPr lang="en-US" sz="2800" dirty="0"/>
          </a:p>
        </p:txBody>
      </p:sp>
      <p:sp>
        <p:nvSpPr>
          <p:cNvPr id="4" name="Footer Placeholder 3">
            <a:extLst>
              <a:ext uri="{FF2B5EF4-FFF2-40B4-BE49-F238E27FC236}">
                <a16:creationId xmlns:a16="http://schemas.microsoft.com/office/drawing/2014/main" id="{0C453353-FA6F-4B30-B57F-EDC1A409F72D}"/>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A19A2AD3-CEF7-4FB0-9D43-133F733D7AA8}"/>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89095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B7D9-6789-4255-852C-96A0F6BE7CC0}"/>
              </a:ext>
            </a:extLst>
          </p:cNvPr>
          <p:cNvSpPr>
            <a:spLocks noGrp="1"/>
          </p:cNvSpPr>
          <p:nvPr>
            <p:ph type="ctrTitle"/>
          </p:nvPr>
        </p:nvSpPr>
        <p:spPr/>
        <p:txBody>
          <a:bodyPr/>
          <a:lstStyle/>
          <a:p>
            <a:r>
              <a:rPr lang="en-US" dirty="0"/>
              <a:t>Research &amp; Other Efforts</a:t>
            </a:r>
          </a:p>
        </p:txBody>
      </p:sp>
      <p:pic>
        <p:nvPicPr>
          <p:cNvPr id="6" name="Picture Placeholder 5" descr="Oil refinery against blue sky">
            <a:extLst>
              <a:ext uri="{FF2B5EF4-FFF2-40B4-BE49-F238E27FC236}">
                <a16:creationId xmlns:a16="http://schemas.microsoft.com/office/drawing/2014/main" id="{57ACAA88-2E3F-4FFC-928E-25298504381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241" b="33241"/>
          <a:stretch>
            <a:fillRect/>
          </a:stretch>
        </p:blipFill>
        <p:spPr/>
      </p:pic>
    </p:spTree>
    <p:extLst>
      <p:ext uri="{BB962C8B-B14F-4D97-AF65-F5344CB8AC3E}">
        <p14:creationId xmlns:p14="http://schemas.microsoft.com/office/powerpoint/2010/main" val="120647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4F6F-A117-4494-86E2-36663ABB613D}"/>
              </a:ext>
            </a:extLst>
          </p:cNvPr>
          <p:cNvSpPr>
            <a:spLocks noGrp="1"/>
          </p:cNvSpPr>
          <p:nvPr>
            <p:ph type="title"/>
          </p:nvPr>
        </p:nvSpPr>
        <p:spPr/>
        <p:txBody>
          <a:bodyPr/>
          <a:lstStyle/>
          <a:p>
            <a:r>
              <a:rPr lang="en-US" dirty="0"/>
              <a:t>MBVC CET Sprint</a:t>
            </a:r>
          </a:p>
        </p:txBody>
      </p:sp>
      <p:sp>
        <p:nvSpPr>
          <p:cNvPr id="3" name="Content Placeholder 2">
            <a:extLst>
              <a:ext uri="{FF2B5EF4-FFF2-40B4-BE49-F238E27FC236}">
                <a16:creationId xmlns:a16="http://schemas.microsoft.com/office/drawing/2014/main" id="{F86B1376-C9F1-4FEA-B579-5BA36A5633BC}"/>
              </a:ext>
            </a:extLst>
          </p:cNvPr>
          <p:cNvSpPr>
            <a:spLocks noGrp="1"/>
          </p:cNvSpPr>
          <p:nvPr>
            <p:ph idx="1"/>
          </p:nvPr>
        </p:nvSpPr>
        <p:spPr/>
        <p:txBody>
          <a:bodyPr>
            <a:normAutofit/>
          </a:bodyPr>
          <a:lstStyle/>
          <a:p>
            <a:r>
              <a:rPr lang="en-US" dirty="0"/>
              <a:t>The Minnesota Business Vitality Council (MBVC) convened an interagency staff team to: </a:t>
            </a:r>
          </a:p>
          <a:p>
            <a:pPr lvl="1"/>
            <a:r>
              <a:rPr lang="en-US" dirty="0"/>
              <a:t>Research and analyze the issues communities face when large energy plants undergo significant transition, including shutdown.</a:t>
            </a:r>
          </a:p>
          <a:p>
            <a:pPr lvl="1"/>
            <a:r>
              <a:rPr lang="en-US" dirty="0"/>
              <a:t>Provide recommendations as to how the State might best assist impacted workers and communities.</a:t>
            </a:r>
          </a:p>
          <a:p>
            <a:r>
              <a:rPr lang="en-US" dirty="0"/>
              <a:t>Effort was conducted between March – September of 2021.</a:t>
            </a:r>
          </a:p>
          <a:p>
            <a:r>
              <a:rPr lang="en-US" dirty="0"/>
              <a:t>Final report shared via email with ETAC members.</a:t>
            </a:r>
          </a:p>
        </p:txBody>
      </p:sp>
      <p:sp>
        <p:nvSpPr>
          <p:cNvPr id="4" name="Footer Placeholder 3">
            <a:extLst>
              <a:ext uri="{FF2B5EF4-FFF2-40B4-BE49-F238E27FC236}">
                <a16:creationId xmlns:a16="http://schemas.microsoft.com/office/drawing/2014/main" id="{CF4BE2DD-DA45-44FC-B7E7-53B526DBA138}"/>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647C6617-0EB2-4971-BF68-507F8D24A8C6}"/>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86761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4F6F-A117-4494-86E2-36663ABB613D}"/>
              </a:ext>
            </a:extLst>
          </p:cNvPr>
          <p:cNvSpPr>
            <a:spLocks noGrp="1"/>
          </p:cNvSpPr>
          <p:nvPr>
            <p:ph type="title"/>
          </p:nvPr>
        </p:nvSpPr>
        <p:spPr/>
        <p:txBody>
          <a:bodyPr>
            <a:normAutofit fontScale="90000"/>
          </a:bodyPr>
          <a:lstStyle/>
          <a:p>
            <a:r>
              <a:rPr lang="en-US" dirty="0"/>
              <a:t>MBVC CET Sprint Members Identified…</a:t>
            </a:r>
          </a:p>
        </p:txBody>
      </p:sp>
      <p:graphicFrame>
        <p:nvGraphicFramePr>
          <p:cNvPr id="6" name="Content Placeholder 5">
            <a:extLst>
              <a:ext uri="{FF2B5EF4-FFF2-40B4-BE49-F238E27FC236}">
                <a16:creationId xmlns:a16="http://schemas.microsoft.com/office/drawing/2014/main" id="{F11590BB-E481-4B92-85D8-06CE65263329}"/>
              </a:ext>
            </a:extLst>
          </p:cNvPr>
          <p:cNvGraphicFramePr>
            <a:graphicFrameLocks noGrp="1"/>
          </p:cNvGraphicFramePr>
          <p:nvPr>
            <p:ph idx="1"/>
            <p:extLst>
              <p:ext uri="{D42A27DB-BD31-4B8C-83A1-F6EECF244321}">
                <p14:modId xmlns:p14="http://schemas.microsoft.com/office/powerpoint/2010/main" val="461663184"/>
              </p:ext>
            </p:extLst>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F4BE2DD-DA45-44FC-B7E7-53B526DBA138}"/>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647C6617-0EB2-4971-BF68-507F8D24A8C6}"/>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07987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44F9-22D5-4BC1-9E77-471C52F598DA}"/>
              </a:ext>
            </a:extLst>
          </p:cNvPr>
          <p:cNvSpPr>
            <a:spLocks noGrp="1"/>
          </p:cNvSpPr>
          <p:nvPr>
            <p:ph type="title"/>
          </p:nvPr>
        </p:nvSpPr>
        <p:spPr/>
        <p:txBody>
          <a:bodyPr>
            <a:normAutofit fontScale="90000"/>
          </a:bodyPr>
          <a:lstStyle/>
          <a:p>
            <a:r>
              <a:rPr lang="en-US" dirty="0"/>
              <a:t>Findings, Best Practices, Recommendations Under Six Categories </a:t>
            </a:r>
          </a:p>
        </p:txBody>
      </p:sp>
      <p:graphicFrame>
        <p:nvGraphicFramePr>
          <p:cNvPr id="6" name="Content Placeholder 5">
            <a:extLst>
              <a:ext uri="{FF2B5EF4-FFF2-40B4-BE49-F238E27FC236}">
                <a16:creationId xmlns:a16="http://schemas.microsoft.com/office/drawing/2014/main" id="{82EB3BF1-A67A-478A-9F3A-EADC849FCEEE}"/>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9279D9F-E760-4BF0-A3D3-4B126B5EA60B}"/>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658C1625-515C-4F2A-8FE5-40AF94307745}"/>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56117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9BDD-9E38-4E8E-88BB-3F5C9BDB5949}"/>
              </a:ext>
            </a:extLst>
          </p:cNvPr>
          <p:cNvSpPr>
            <a:spLocks noGrp="1"/>
          </p:cNvSpPr>
          <p:nvPr>
            <p:ph type="title"/>
          </p:nvPr>
        </p:nvSpPr>
        <p:spPr/>
        <p:txBody>
          <a:bodyPr>
            <a:normAutofit/>
          </a:bodyPr>
          <a:lstStyle/>
          <a:p>
            <a:r>
              <a:rPr lang="en-US" dirty="0"/>
              <a:t>Other Efforts</a:t>
            </a:r>
          </a:p>
        </p:txBody>
      </p:sp>
      <p:sp>
        <p:nvSpPr>
          <p:cNvPr id="3" name="Content Placeholder 2">
            <a:extLst>
              <a:ext uri="{FF2B5EF4-FFF2-40B4-BE49-F238E27FC236}">
                <a16:creationId xmlns:a16="http://schemas.microsoft.com/office/drawing/2014/main" id="{DD84E597-1C45-4F67-A3B7-10E0FDE23EB6}"/>
              </a:ext>
            </a:extLst>
          </p:cNvPr>
          <p:cNvSpPr>
            <a:spLocks noGrp="1"/>
          </p:cNvSpPr>
          <p:nvPr>
            <p:ph idx="1"/>
          </p:nvPr>
        </p:nvSpPr>
        <p:spPr/>
        <p:txBody>
          <a:bodyPr/>
          <a:lstStyle/>
          <a:p>
            <a:r>
              <a:rPr lang="en-US" dirty="0"/>
              <a:t>Just Transitions </a:t>
            </a:r>
          </a:p>
          <a:p>
            <a:r>
              <a:rPr lang="en-US" dirty="0"/>
              <a:t>Midwest Governor’s November meeting highlights</a:t>
            </a:r>
          </a:p>
          <a:p>
            <a:r>
              <a:rPr lang="en-US" dirty="0"/>
              <a:t>Brownfield Development </a:t>
            </a:r>
          </a:p>
          <a:p>
            <a:r>
              <a:rPr lang="en-US" dirty="0"/>
              <a:t>Director met/meeting with each Voting Advisory Member </a:t>
            </a:r>
          </a:p>
          <a:p>
            <a:r>
              <a:rPr lang="en-US" dirty="0"/>
              <a:t>Director will be physically in each community  </a:t>
            </a:r>
          </a:p>
          <a:p>
            <a:pPr lvl="1"/>
            <a:endParaRPr lang="en-US" dirty="0"/>
          </a:p>
        </p:txBody>
      </p:sp>
      <p:sp>
        <p:nvSpPr>
          <p:cNvPr id="4" name="Footer Placeholder 3">
            <a:extLst>
              <a:ext uri="{FF2B5EF4-FFF2-40B4-BE49-F238E27FC236}">
                <a16:creationId xmlns:a16="http://schemas.microsoft.com/office/drawing/2014/main" id="{6EAF9707-4843-42CB-B36C-1790B8531C15}"/>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ACB2F1EA-369A-4F2C-A58E-F3FB79944575}"/>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1633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D62F-5007-4924-8243-BDAD7F998D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BB6EC8F-498B-44BF-8336-2121068C7302}"/>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Welcome and introductions </a:t>
            </a:r>
          </a:p>
          <a:p>
            <a:pPr marL="342900" indent="-342900">
              <a:lnSpc>
                <a:spcPct val="107000"/>
              </a:lnSpc>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Energy Transition Office (ETO)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Energy Transition Advisory Committee (ETAC)</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Research and other efforts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Open discussion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Election of ETAC’s chair and vice chair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Next steps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Adjourn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86CA2B1-B868-4602-AF39-74F4E2548432}"/>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F3A519BC-CC02-47A1-9967-F33BBECDD530}"/>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57627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E67C-EA67-4C75-9961-3F6117593C8D}"/>
              </a:ext>
            </a:extLst>
          </p:cNvPr>
          <p:cNvSpPr>
            <a:spLocks noGrp="1"/>
          </p:cNvSpPr>
          <p:nvPr>
            <p:ph type="title"/>
          </p:nvPr>
        </p:nvSpPr>
        <p:spPr/>
        <p:txBody>
          <a:bodyPr/>
          <a:lstStyle/>
          <a:p>
            <a:r>
              <a:rPr lang="en-US" dirty="0"/>
              <a:t>Other Efforts (Cont.)</a:t>
            </a:r>
          </a:p>
        </p:txBody>
      </p:sp>
      <p:sp>
        <p:nvSpPr>
          <p:cNvPr id="3" name="Content Placeholder 2">
            <a:extLst>
              <a:ext uri="{FF2B5EF4-FFF2-40B4-BE49-F238E27FC236}">
                <a16:creationId xmlns:a16="http://schemas.microsoft.com/office/drawing/2014/main" id="{444B10BA-35B3-48AB-8C49-9D1FD28B5DAB}"/>
              </a:ext>
            </a:extLst>
          </p:cNvPr>
          <p:cNvSpPr>
            <a:spLocks noGrp="1"/>
          </p:cNvSpPr>
          <p:nvPr>
            <p:ph idx="1"/>
          </p:nvPr>
        </p:nvSpPr>
        <p:spPr/>
        <p:txBody>
          <a:bodyPr/>
          <a:lstStyle/>
          <a:p>
            <a:r>
              <a:rPr lang="en-US" dirty="0"/>
              <a:t>Xcel Energy’s Workforce Training and Development Program Pilot</a:t>
            </a:r>
          </a:p>
          <a:p>
            <a:r>
              <a:rPr lang="en-US" dirty="0"/>
              <a:t>Walz-Flanagan Budget to Move Minnesota Forward</a:t>
            </a:r>
          </a:p>
          <a:p>
            <a:pPr lvl="1"/>
            <a:r>
              <a:rPr lang="en-US" dirty="0"/>
              <a:t>Energy Transition Grant Program</a:t>
            </a:r>
          </a:p>
          <a:p>
            <a:pPr lvl="1"/>
            <a:r>
              <a:rPr lang="en-US" dirty="0"/>
              <a:t>Clean Tech Workforce Training Program</a:t>
            </a:r>
          </a:p>
          <a:p>
            <a:pPr lvl="1"/>
            <a:r>
              <a:rPr lang="en-US" dirty="0"/>
              <a:t>Electric Vehicle and Charging Infrastructure Grant Program</a:t>
            </a:r>
          </a:p>
        </p:txBody>
      </p:sp>
      <p:sp>
        <p:nvSpPr>
          <p:cNvPr id="4" name="Footer Placeholder 3">
            <a:extLst>
              <a:ext uri="{FF2B5EF4-FFF2-40B4-BE49-F238E27FC236}">
                <a16:creationId xmlns:a16="http://schemas.microsoft.com/office/drawing/2014/main" id="{2F056E28-3B97-400A-9A15-6D53103FF17F}"/>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 mn.gov/deed</a:t>
            </a:r>
            <a:endParaRPr lang="en-US" dirty="0"/>
          </a:p>
        </p:txBody>
      </p:sp>
      <p:sp>
        <p:nvSpPr>
          <p:cNvPr id="5" name="Slide Number Placeholder 4">
            <a:extLst>
              <a:ext uri="{FF2B5EF4-FFF2-40B4-BE49-F238E27FC236}">
                <a16:creationId xmlns:a16="http://schemas.microsoft.com/office/drawing/2014/main" id="{03690A5B-F6E9-4B1C-AF3E-C8AD73A5758B}"/>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83619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Open discussion</a:t>
            </a:r>
          </a:p>
        </p:txBody>
      </p:sp>
      <p:pic>
        <p:nvPicPr>
          <p:cNvPr id="16" name="Picture Placeholder 15" descr="A person sitting at a table with the hands up in front of a computer&#10;&#10;Description automatically generated with low confidence">
            <a:extLst>
              <a:ext uri="{FF2B5EF4-FFF2-40B4-BE49-F238E27FC236}">
                <a16:creationId xmlns:a16="http://schemas.microsoft.com/office/drawing/2014/main" id="{A6DEDB0D-D70C-4019-A01E-2CF418DA100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5859" b="35859"/>
          <a:stretch>
            <a:fillRect/>
          </a:stretch>
        </p:blipFill>
        <p:spPr/>
      </p:pic>
    </p:spTree>
    <p:extLst>
      <p:ext uri="{BB962C8B-B14F-4D97-AF65-F5344CB8AC3E}">
        <p14:creationId xmlns:p14="http://schemas.microsoft.com/office/powerpoint/2010/main" val="154614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5F35-8FA6-43DC-AB0C-9FCDAD0B6D0B}"/>
              </a:ext>
            </a:extLst>
          </p:cNvPr>
          <p:cNvSpPr>
            <a:spLocks noGrp="1"/>
          </p:cNvSpPr>
          <p:nvPr>
            <p:ph type="title"/>
          </p:nvPr>
        </p:nvSpPr>
        <p:spPr/>
        <p:txBody>
          <a:bodyPr/>
          <a:lstStyle/>
          <a:p>
            <a:r>
              <a:rPr lang="en-US" dirty="0"/>
              <a:t>Open discussion</a:t>
            </a:r>
          </a:p>
        </p:txBody>
      </p:sp>
      <p:sp>
        <p:nvSpPr>
          <p:cNvPr id="3" name="Content Placeholder 2">
            <a:extLst>
              <a:ext uri="{FF2B5EF4-FFF2-40B4-BE49-F238E27FC236}">
                <a16:creationId xmlns:a16="http://schemas.microsoft.com/office/drawing/2014/main" id="{38D09D06-1F9F-40AD-8364-D7A17C861F9F}"/>
              </a:ext>
            </a:extLst>
          </p:cNvPr>
          <p:cNvSpPr>
            <a:spLocks noGrp="1"/>
          </p:cNvSpPr>
          <p:nvPr>
            <p:ph idx="1"/>
          </p:nvPr>
        </p:nvSpPr>
        <p:spPr/>
        <p:txBody>
          <a:bodyPr>
            <a:normAutofit fontScale="92500" lnSpcReduction="10000"/>
          </a:bodyPr>
          <a:lstStyle/>
          <a:p>
            <a:r>
              <a:rPr lang="en-US" sz="2800" dirty="0"/>
              <a:t>Committee members roles, responsibilities</a:t>
            </a:r>
          </a:p>
          <a:p>
            <a:pPr lvl="1"/>
            <a:r>
              <a:rPr lang="en-US" sz="2400" dirty="0"/>
              <a:t>Chair &amp; Vice Chair</a:t>
            </a:r>
          </a:p>
          <a:p>
            <a:pPr lvl="1"/>
            <a:r>
              <a:rPr lang="en-US" sz="2400" dirty="0"/>
              <a:t>Chair shall preside at all meetings, in the absence of the Chair the Vice-Chair shall preside </a:t>
            </a:r>
          </a:p>
          <a:p>
            <a:r>
              <a:rPr lang="en-US" sz="2800" dirty="0"/>
              <a:t>Extending the Deadline for the Minnesota Energy Transition plan from July 1, 2022 to a later date</a:t>
            </a:r>
          </a:p>
          <a:p>
            <a:r>
              <a:rPr lang="en-US" sz="2800" dirty="0"/>
              <a:t>Task Force creation focused on specific topics of Tax Base, Community Engagement, Workforce, Re-Use of Assets and Economic Diversification</a:t>
            </a:r>
          </a:p>
          <a:p>
            <a:r>
              <a:rPr lang="en-US" sz="2800" dirty="0"/>
              <a:t>Other</a:t>
            </a:r>
          </a:p>
          <a:p>
            <a:endParaRPr lang="en-US" sz="2800" dirty="0"/>
          </a:p>
        </p:txBody>
      </p:sp>
      <p:sp>
        <p:nvSpPr>
          <p:cNvPr id="4" name="Footer Placeholder 3">
            <a:extLst>
              <a:ext uri="{FF2B5EF4-FFF2-40B4-BE49-F238E27FC236}">
                <a16:creationId xmlns:a16="http://schemas.microsoft.com/office/drawing/2014/main" id="{1C4D0B00-54AB-44CB-926E-746B50AFDD98}"/>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CBB8BAC2-5536-4008-B6A2-9F7B8628A7C3}"/>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09364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Election of ETAC’s chair and vice chair</a:t>
            </a:r>
          </a:p>
        </p:txBody>
      </p:sp>
      <p:pic>
        <p:nvPicPr>
          <p:cNvPr id="8" name="Picture Placeholder 7" descr="A person with their hand up in front of a crowd of people&#10;&#10;Description automatically generated with medium confidence">
            <a:extLst>
              <a:ext uri="{FF2B5EF4-FFF2-40B4-BE49-F238E27FC236}">
                <a16:creationId xmlns:a16="http://schemas.microsoft.com/office/drawing/2014/main" id="{E84A8168-4577-4242-A796-0A72789198E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5859" b="35859"/>
          <a:stretch>
            <a:fillRect/>
          </a:stretch>
        </p:blipFill>
        <p:spPr/>
      </p:pic>
    </p:spTree>
    <p:extLst>
      <p:ext uri="{BB962C8B-B14F-4D97-AF65-F5344CB8AC3E}">
        <p14:creationId xmlns:p14="http://schemas.microsoft.com/office/powerpoint/2010/main" val="180684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Next steps</a:t>
            </a:r>
          </a:p>
        </p:txBody>
      </p:sp>
      <p:pic>
        <p:nvPicPr>
          <p:cNvPr id="6" name="Picture Placeholder 5" descr="Diagram&#10;&#10;Description automatically generated">
            <a:extLst>
              <a:ext uri="{FF2B5EF4-FFF2-40B4-BE49-F238E27FC236}">
                <a16:creationId xmlns:a16="http://schemas.microsoft.com/office/drawing/2014/main" id="{D3359A99-507E-4065-B80C-211EB9D65D7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642" b="36642"/>
          <a:stretch>
            <a:fillRect/>
          </a:stretch>
        </p:blipFill>
        <p:spPr/>
      </p:pic>
    </p:spTree>
    <p:extLst>
      <p:ext uri="{BB962C8B-B14F-4D97-AF65-F5344CB8AC3E}">
        <p14:creationId xmlns:p14="http://schemas.microsoft.com/office/powerpoint/2010/main" val="384833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722-435B-450B-B228-B23038FCEC2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3E41D62-EFBD-4411-9A84-C11CEA418AB4}"/>
              </a:ext>
            </a:extLst>
          </p:cNvPr>
          <p:cNvSpPr>
            <a:spLocks noGrp="1"/>
          </p:cNvSpPr>
          <p:nvPr>
            <p:ph idx="1"/>
          </p:nvPr>
        </p:nvSpPr>
        <p:spPr/>
        <p:txBody>
          <a:bodyPr>
            <a:normAutofit fontScale="85000" lnSpcReduction="20000"/>
          </a:bodyPr>
          <a:lstStyle/>
          <a:p>
            <a:r>
              <a:rPr lang="en-US" dirty="0"/>
              <a:t>Task Force Creation (each member please choose at least one area, plan to meet at least 1 time per month or more as needed. )</a:t>
            </a:r>
          </a:p>
          <a:p>
            <a:pPr lvl="3"/>
            <a:r>
              <a:rPr lang="en-US" sz="1800" dirty="0"/>
              <a:t>Tax Base</a:t>
            </a:r>
          </a:p>
          <a:p>
            <a:pPr lvl="3"/>
            <a:r>
              <a:rPr lang="en-US" sz="1800" dirty="0"/>
              <a:t>Community Engagement</a:t>
            </a:r>
          </a:p>
          <a:p>
            <a:pPr lvl="3"/>
            <a:r>
              <a:rPr lang="en-US" sz="1800" dirty="0"/>
              <a:t>Workforce</a:t>
            </a:r>
          </a:p>
          <a:p>
            <a:pPr lvl="3"/>
            <a:r>
              <a:rPr lang="en-US" sz="1800" dirty="0"/>
              <a:t>Re-Use of Assets</a:t>
            </a:r>
          </a:p>
          <a:p>
            <a:pPr lvl="3"/>
            <a:r>
              <a:rPr lang="en-US" sz="1800" dirty="0"/>
              <a:t>Economic Diversification</a:t>
            </a:r>
          </a:p>
          <a:p>
            <a:r>
              <a:rPr lang="en-US" dirty="0"/>
              <a:t>Next Monthly meeting </a:t>
            </a:r>
          </a:p>
          <a:p>
            <a:pPr lvl="1"/>
            <a:r>
              <a:rPr lang="en-US" dirty="0"/>
              <a:t>Date - recommendation last Tuesday of the month</a:t>
            </a:r>
          </a:p>
          <a:p>
            <a:pPr lvl="1"/>
            <a:r>
              <a:rPr lang="en-US" dirty="0"/>
              <a:t>Meeting Time</a:t>
            </a:r>
          </a:p>
          <a:p>
            <a:pPr lvl="1"/>
            <a:r>
              <a:rPr lang="en-US" dirty="0"/>
              <a:t>Mtgs hybrid and to rotate to impacted communities  </a:t>
            </a:r>
          </a:p>
          <a:p>
            <a:pPr marL="0" indent="0">
              <a:buNone/>
            </a:pPr>
            <a:endParaRPr lang="en-US" dirty="0"/>
          </a:p>
        </p:txBody>
      </p:sp>
      <p:sp>
        <p:nvSpPr>
          <p:cNvPr id="4" name="Footer Placeholder 3">
            <a:extLst>
              <a:ext uri="{FF2B5EF4-FFF2-40B4-BE49-F238E27FC236}">
                <a16:creationId xmlns:a16="http://schemas.microsoft.com/office/drawing/2014/main" id="{149654FC-2A58-4C8B-BB1B-9F7676B08BEC}"/>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33DAB73C-54A4-4C7C-B6CE-9B8A36CBCFB7}"/>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266575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B98F-AF48-4C0B-8538-765FDF72AF9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B6370AF-8A88-4AC4-913F-15E2F4A11259}"/>
              </a:ext>
            </a:extLst>
          </p:cNvPr>
          <p:cNvSpPr>
            <a:spLocks noGrp="1"/>
          </p:cNvSpPr>
          <p:nvPr>
            <p:ph type="body" sz="quarter" idx="13"/>
          </p:nvPr>
        </p:nvSpPr>
        <p:spPr>
          <a:xfrm>
            <a:off x="9181388" y="3887232"/>
            <a:ext cx="2743913" cy="1733266"/>
          </a:xfrm>
        </p:spPr>
        <p:txBody>
          <a:bodyPr>
            <a:normAutofit/>
          </a:bodyPr>
          <a:lstStyle/>
          <a:p>
            <a:r>
              <a:rPr lang="en-US" sz="2000" dirty="0"/>
              <a:t>Carla Vita                       </a:t>
            </a:r>
            <a:r>
              <a:rPr lang="en-US" sz="1800" i="1" dirty="0"/>
              <a:t>Energy Transition Office Director</a:t>
            </a:r>
            <a:endParaRPr lang="en-US" sz="2000" i="1" dirty="0"/>
          </a:p>
        </p:txBody>
      </p:sp>
      <p:sp>
        <p:nvSpPr>
          <p:cNvPr id="4" name="Date Placeholder 3">
            <a:extLst>
              <a:ext uri="{FF2B5EF4-FFF2-40B4-BE49-F238E27FC236}">
                <a16:creationId xmlns:a16="http://schemas.microsoft.com/office/drawing/2014/main" id="{A1002D2C-41FB-47DA-BA17-0D6E7109213E}"/>
              </a:ext>
            </a:extLst>
          </p:cNvPr>
          <p:cNvSpPr>
            <a:spLocks noGrp="1"/>
          </p:cNvSpPr>
          <p:nvPr>
            <p:ph type="dt" sz="half" idx="10"/>
          </p:nvPr>
        </p:nvSpPr>
        <p:spPr/>
        <p:txBody>
          <a:bodyPr/>
          <a:lstStyle/>
          <a:p>
            <a:fld id="{466A75E6-E45B-4C5D-981E-7C8ED0C72F5D}" type="datetime1">
              <a:rPr lang="en-US" smtClean="0"/>
              <a:pPr/>
              <a:t>4/27/2022</a:t>
            </a:fld>
            <a:endParaRPr lang="en-US" dirty="0"/>
          </a:p>
        </p:txBody>
      </p:sp>
      <p:sp>
        <p:nvSpPr>
          <p:cNvPr id="5" name="Footer Placeholder 4">
            <a:extLst>
              <a:ext uri="{FF2B5EF4-FFF2-40B4-BE49-F238E27FC236}">
                <a16:creationId xmlns:a16="http://schemas.microsoft.com/office/drawing/2014/main" id="{22945984-4E2D-4E52-8FB9-98FDFE6D2B13}"/>
              </a:ext>
            </a:extLst>
          </p:cNvPr>
          <p:cNvSpPr>
            <a:spLocks noGrp="1"/>
          </p:cNvSpPr>
          <p:nvPr>
            <p:ph type="ftr" sz="quarter" idx="12"/>
          </p:nvPr>
        </p:nvSpPr>
        <p:spPr/>
        <p:txBody>
          <a:bodyPr/>
          <a:lstStyle/>
          <a:p>
            <a:r>
              <a:rPr lang="en-US" dirty="0">
                <a:solidFill>
                  <a:schemeClr val="tx2"/>
                </a:solidFill>
              </a:rPr>
              <a:t>mn.gov/deed</a:t>
            </a:r>
          </a:p>
        </p:txBody>
      </p:sp>
      <p:sp>
        <p:nvSpPr>
          <p:cNvPr id="6" name="Slide Number Placeholder 5">
            <a:extLst>
              <a:ext uri="{FF2B5EF4-FFF2-40B4-BE49-F238E27FC236}">
                <a16:creationId xmlns:a16="http://schemas.microsoft.com/office/drawing/2014/main" id="{206137A8-750C-4D61-A6F6-A8F2737F06B3}"/>
              </a:ext>
            </a:extLst>
          </p:cNvPr>
          <p:cNvSpPr>
            <a:spLocks noGrp="1"/>
          </p:cNvSpPr>
          <p:nvPr>
            <p:ph type="sldNum" sz="quarter" idx="11"/>
          </p:nvPr>
        </p:nvSpPr>
        <p:spPr/>
        <p:txBody>
          <a:bodyPr/>
          <a:lstStyle/>
          <a:p>
            <a:fld id="{48F63A3B-78C7-47BE-AE5E-E10140E04643}" type="slidenum">
              <a:rPr lang="en-US" smtClean="0"/>
              <a:pPr/>
              <a:t>26</a:t>
            </a:fld>
            <a:endParaRPr lang="en-US" dirty="0"/>
          </a:p>
        </p:txBody>
      </p:sp>
      <p:sp>
        <p:nvSpPr>
          <p:cNvPr id="7" name="Text Placeholder 2">
            <a:extLst>
              <a:ext uri="{FF2B5EF4-FFF2-40B4-BE49-F238E27FC236}">
                <a16:creationId xmlns:a16="http://schemas.microsoft.com/office/drawing/2014/main" id="{B73AC8B2-565E-40DB-AFF7-5C2A0A3E49B6}"/>
              </a:ext>
            </a:extLst>
          </p:cNvPr>
          <p:cNvSpPr txBox="1">
            <a:spLocks/>
          </p:cNvSpPr>
          <p:nvPr/>
        </p:nvSpPr>
        <p:spPr bwMode="black">
          <a:xfrm>
            <a:off x="266700" y="3887234"/>
            <a:ext cx="2743912" cy="1733266"/>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2500" kern="1200" baseline="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Steve Grove                                       </a:t>
            </a:r>
            <a:r>
              <a:rPr lang="en-US" sz="1800" i="1" dirty="0"/>
              <a:t>DEED Commissioner</a:t>
            </a:r>
            <a:endParaRPr lang="en-US" sz="2000" i="1" dirty="0"/>
          </a:p>
        </p:txBody>
      </p:sp>
      <p:sp>
        <p:nvSpPr>
          <p:cNvPr id="8" name="Text Placeholder 2">
            <a:extLst>
              <a:ext uri="{FF2B5EF4-FFF2-40B4-BE49-F238E27FC236}">
                <a16:creationId xmlns:a16="http://schemas.microsoft.com/office/drawing/2014/main" id="{6A384A11-1C29-45D9-9F88-BD8887992424}"/>
              </a:ext>
            </a:extLst>
          </p:cNvPr>
          <p:cNvSpPr txBox="1">
            <a:spLocks/>
          </p:cNvSpPr>
          <p:nvPr/>
        </p:nvSpPr>
        <p:spPr bwMode="black">
          <a:xfrm>
            <a:off x="6096000" y="3887232"/>
            <a:ext cx="3085388" cy="1733266"/>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2500" kern="1200" baseline="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000" dirty="0">
                <a:ea typeface="Calibri" panose="020F0502020204030204" pitchFamily="34" charset="0"/>
              </a:rPr>
              <a:t>Catalina Valencia </a:t>
            </a:r>
          </a:p>
          <a:p>
            <a:pPr>
              <a:spcAft>
                <a:spcPts val="0"/>
              </a:spcAft>
            </a:pPr>
            <a:r>
              <a:rPr lang="en-US" sz="1800" i="1" dirty="0">
                <a:ea typeface="Calibri" panose="020F0502020204030204" pitchFamily="34" charset="0"/>
              </a:rPr>
              <a:t>Executive Director, Business Development</a:t>
            </a:r>
          </a:p>
        </p:txBody>
      </p:sp>
      <p:sp>
        <p:nvSpPr>
          <p:cNvPr id="9" name="Text Placeholder 2">
            <a:extLst>
              <a:ext uri="{FF2B5EF4-FFF2-40B4-BE49-F238E27FC236}">
                <a16:creationId xmlns:a16="http://schemas.microsoft.com/office/drawing/2014/main" id="{BA0E48F7-1701-49C2-9B07-4DD6F62FFA6F}"/>
              </a:ext>
            </a:extLst>
          </p:cNvPr>
          <p:cNvSpPr txBox="1">
            <a:spLocks/>
          </p:cNvSpPr>
          <p:nvPr/>
        </p:nvSpPr>
        <p:spPr bwMode="black">
          <a:xfrm>
            <a:off x="3010612" y="3887233"/>
            <a:ext cx="3085388" cy="1733266"/>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1000"/>
              </a:spcAft>
              <a:buClr>
                <a:schemeClr val="accent1"/>
              </a:buClr>
              <a:buFont typeface="Arial" panose="020B0604020202020204" pitchFamily="34" charset="0"/>
              <a:buNone/>
              <a:defRPr sz="2500" kern="1200" baseline="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Kevin McKinnon                               </a:t>
            </a:r>
            <a:r>
              <a:rPr lang="en-US" sz="1800" i="1" dirty="0">
                <a:effectLst/>
                <a:ea typeface="Calibri" panose="020F0502020204030204" pitchFamily="34" charset="0"/>
                <a:cs typeface="Times New Roman" panose="02020603050405020304" pitchFamily="18" charset="0"/>
              </a:rPr>
              <a:t>Deputy Commissioner </a:t>
            </a:r>
          </a:p>
          <a:p>
            <a:pPr marL="0" marR="0">
              <a:spcBef>
                <a:spcPts val="0"/>
              </a:spcBef>
              <a:spcAft>
                <a:spcPts val="0"/>
              </a:spcAft>
            </a:pPr>
            <a:r>
              <a:rPr lang="en-US" sz="1800" i="1" dirty="0">
                <a:effectLst/>
                <a:ea typeface="Calibri" panose="020F0502020204030204" pitchFamily="34" charset="0"/>
                <a:cs typeface="Times New Roman" panose="02020603050405020304" pitchFamily="18" charset="0"/>
              </a:rPr>
              <a:t>Economic Development and Research </a:t>
            </a:r>
          </a:p>
        </p:txBody>
      </p:sp>
    </p:spTree>
    <p:extLst>
      <p:ext uri="{BB962C8B-B14F-4D97-AF65-F5344CB8AC3E}">
        <p14:creationId xmlns:p14="http://schemas.microsoft.com/office/powerpoint/2010/main" val="46479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2A3B-0EA0-4053-BBE2-FA94EDA18025}"/>
              </a:ext>
            </a:extLst>
          </p:cNvPr>
          <p:cNvSpPr>
            <a:spLocks noGrp="1"/>
          </p:cNvSpPr>
          <p:nvPr>
            <p:ph type="ctrTitle"/>
          </p:nvPr>
        </p:nvSpPr>
        <p:spPr/>
        <p:txBody>
          <a:bodyPr/>
          <a:lstStyle/>
          <a:p>
            <a:r>
              <a:rPr lang="en-US" dirty="0"/>
              <a:t>Introductions</a:t>
            </a:r>
          </a:p>
        </p:txBody>
      </p:sp>
      <p:sp>
        <p:nvSpPr>
          <p:cNvPr id="3" name="Text Placeholder 2">
            <a:extLst>
              <a:ext uri="{FF2B5EF4-FFF2-40B4-BE49-F238E27FC236}">
                <a16:creationId xmlns:a16="http://schemas.microsoft.com/office/drawing/2014/main" id="{DC28F0C7-178C-4EAB-80F2-3DFA753C0C6F}"/>
              </a:ext>
            </a:extLst>
          </p:cNvPr>
          <p:cNvSpPr>
            <a:spLocks noGrp="1"/>
          </p:cNvSpPr>
          <p:nvPr>
            <p:ph type="body" sz="quarter" idx="18"/>
          </p:nvPr>
        </p:nvSpPr>
        <p:spPr/>
        <p:txBody>
          <a:bodyPr anchor="ctr">
            <a:normAutofit/>
          </a:bodyPr>
          <a:lstStyle/>
          <a:p>
            <a:r>
              <a:rPr lang="en-US" sz="3200" b="1" i="1" dirty="0"/>
              <a:t>What success looks like for this group? </a:t>
            </a:r>
          </a:p>
        </p:txBody>
      </p:sp>
      <p:pic>
        <p:nvPicPr>
          <p:cNvPr id="6" name="Picture Placeholder 5" descr="Close-up of hands shaking&#10;&#10;Description automatically generated">
            <a:extLst>
              <a:ext uri="{FF2B5EF4-FFF2-40B4-BE49-F238E27FC236}">
                <a16:creationId xmlns:a16="http://schemas.microsoft.com/office/drawing/2014/main" id="{DEDC5470-9EF5-4646-A966-E41D385103A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5878" b="35878"/>
          <a:stretch>
            <a:fillRect/>
          </a:stretch>
        </p:blipFill>
        <p:spPr/>
      </p:pic>
    </p:spTree>
    <p:extLst>
      <p:ext uri="{BB962C8B-B14F-4D97-AF65-F5344CB8AC3E}">
        <p14:creationId xmlns:p14="http://schemas.microsoft.com/office/powerpoint/2010/main" val="157487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0EA-CA70-4522-86F4-9D7F0A72D047}"/>
              </a:ext>
            </a:extLst>
          </p:cNvPr>
          <p:cNvSpPr>
            <a:spLocks noGrp="1"/>
          </p:cNvSpPr>
          <p:nvPr>
            <p:ph type="ctrTitle"/>
          </p:nvPr>
        </p:nvSpPr>
        <p:spPr/>
        <p:txBody>
          <a:bodyPr/>
          <a:lstStyle/>
          <a:p>
            <a:r>
              <a:rPr lang="en-US" dirty="0"/>
              <a:t>Energy Transition Office (ETO)</a:t>
            </a:r>
          </a:p>
        </p:txBody>
      </p:sp>
      <p:pic>
        <p:nvPicPr>
          <p:cNvPr id="8" name="Picture Placeholder 7" descr="Natural gas fired electrical power plant">
            <a:extLst>
              <a:ext uri="{FF2B5EF4-FFF2-40B4-BE49-F238E27FC236}">
                <a16:creationId xmlns:a16="http://schemas.microsoft.com/office/drawing/2014/main" id="{D5F64CDE-002F-4725-BE0A-2AA3A62414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5856" b="35856"/>
          <a:stretch>
            <a:fillRect/>
          </a:stretch>
        </p:blipFill>
        <p:spPr/>
      </p:pic>
    </p:spTree>
    <p:extLst>
      <p:ext uri="{BB962C8B-B14F-4D97-AF65-F5344CB8AC3E}">
        <p14:creationId xmlns:p14="http://schemas.microsoft.com/office/powerpoint/2010/main" val="239695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DD58-9423-4E08-9888-A92E70A44AC8}"/>
              </a:ext>
            </a:extLst>
          </p:cNvPr>
          <p:cNvSpPr>
            <a:spLocks noGrp="1"/>
          </p:cNvSpPr>
          <p:nvPr>
            <p:ph type="title"/>
          </p:nvPr>
        </p:nvSpPr>
        <p:spPr/>
        <p:txBody>
          <a:bodyPr/>
          <a:lstStyle/>
          <a:p>
            <a:r>
              <a:rPr lang="en-US" dirty="0"/>
              <a:t>Director</a:t>
            </a:r>
          </a:p>
        </p:txBody>
      </p:sp>
      <p:sp>
        <p:nvSpPr>
          <p:cNvPr id="3" name="Content Placeholder 2">
            <a:extLst>
              <a:ext uri="{FF2B5EF4-FFF2-40B4-BE49-F238E27FC236}">
                <a16:creationId xmlns:a16="http://schemas.microsoft.com/office/drawing/2014/main" id="{C9208985-40E6-44B4-A94C-669467169782}"/>
              </a:ext>
            </a:extLst>
          </p:cNvPr>
          <p:cNvSpPr>
            <a:spLocks noGrp="1"/>
          </p:cNvSpPr>
          <p:nvPr>
            <p:ph idx="1"/>
          </p:nvPr>
        </p:nvSpPr>
        <p:spPr>
          <a:xfrm>
            <a:off x="838200" y="1594624"/>
            <a:ext cx="6140824" cy="4582339"/>
          </a:xfrm>
        </p:spPr>
        <p:txBody>
          <a:bodyPr>
            <a:normAutofit fontScale="92500" lnSpcReduction="20000"/>
          </a:bodyPr>
          <a:lstStyle/>
          <a:p>
            <a:r>
              <a:rPr lang="en-US" dirty="0"/>
              <a:t>New director onboarded on March 16</a:t>
            </a:r>
            <a:r>
              <a:rPr lang="en-US" baseline="30000" dirty="0"/>
              <a:t>th</a:t>
            </a:r>
            <a:endParaRPr lang="en-US" dirty="0"/>
          </a:p>
          <a:p>
            <a:r>
              <a:rPr lang="en-US" dirty="0"/>
              <a:t>Carla Vita</a:t>
            </a:r>
          </a:p>
          <a:p>
            <a:pPr lvl="1"/>
            <a:r>
              <a:rPr lang="en-US" dirty="0"/>
              <a:t>Community Development Director for the City of North Branch </a:t>
            </a:r>
          </a:p>
          <a:p>
            <a:pPr lvl="1"/>
            <a:r>
              <a:rPr lang="en-US" dirty="0"/>
              <a:t>Business Services Specialist at DEED</a:t>
            </a:r>
          </a:p>
          <a:p>
            <a:pPr lvl="1"/>
            <a:r>
              <a:rPr lang="en-US" dirty="0"/>
              <a:t>Master of Arts in Public Administration, Urban and Regional Studies from the Minnesota State University - Mankato</a:t>
            </a:r>
          </a:p>
          <a:p>
            <a:pPr lvl="1"/>
            <a:r>
              <a:rPr lang="en-US" dirty="0"/>
              <a:t>Bachelor of Arts in Political Science at the University of North Dakota</a:t>
            </a:r>
          </a:p>
          <a:p>
            <a:pPr lvl="1"/>
            <a:r>
              <a:rPr lang="en-US" dirty="0"/>
              <a:t>East Central Regional Arts Board</a:t>
            </a:r>
          </a:p>
          <a:p>
            <a:pPr lvl="1"/>
            <a:r>
              <a:rPr lang="en-US" dirty="0"/>
              <a:t>Member of the City of Princeton's Park Board</a:t>
            </a:r>
          </a:p>
          <a:p>
            <a:pPr lvl="1"/>
            <a:endParaRPr lang="en-US" dirty="0"/>
          </a:p>
        </p:txBody>
      </p:sp>
      <p:sp>
        <p:nvSpPr>
          <p:cNvPr id="4" name="Footer Placeholder 3">
            <a:extLst>
              <a:ext uri="{FF2B5EF4-FFF2-40B4-BE49-F238E27FC236}">
                <a16:creationId xmlns:a16="http://schemas.microsoft.com/office/drawing/2014/main" id="{E1D744A3-740D-4946-B0AD-05B973941B81}"/>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2F5AB1ED-ACE5-4974-9F48-5385FAD4F53C}"/>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1027" name="Picture 2" descr="DEED Names Carla Vita as Director of Energy Transition Office">
            <a:extLst>
              <a:ext uri="{FF2B5EF4-FFF2-40B4-BE49-F238E27FC236}">
                <a16:creationId xmlns:a16="http://schemas.microsoft.com/office/drawing/2014/main" id="{A2E7964C-9587-4EAF-8DC1-9F60DA6722BE}"/>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082255" y="1580146"/>
            <a:ext cx="3647783" cy="458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2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39AE-0008-4817-85D7-A304339EA0AA}"/>
              </a:ext>
            </a:extLst>
          </p:cNvPr>
          <p:cNvSpPr>
            <a:spLocks noGrp="1"/>
          </p:cNvSpPr>
          <p:nvPr>
            <p:ph type="title"/>
          </p:nvPr>
        </p:nvSpPr>
        <p:spPr/>
        <p:txBody>
          <a:bodyPr/>
          <a:lstStyle/>
          <a:p>
            <a:r>
              <a:rPr lang="en-US" dirty="0"/>
              <a:t>Purpose</a:t>
            </a:r>
          </a:p>
        </p:txBody>
      </p:sp>
      <p:graphicFrame>
        <p:nvGraphicFramePr>
          <p:cNvPr id="6" name="Content Placeholder 5">
            <a:extLst>
              <a:ext uri="{FF2B5EF4-FFF2-40B4-BE49-F238E27FC236}">
                <a16:creationId xmlns:a16="http://schemas.microsoft.com/office/drawing/2014/main" id="{D0FB0BE7-E0F8-4987-A22C-16A7A12A0CE3}"/>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2ACA272-688A-400F-B1BC-E6666F1BB914}"/>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18B55448-FA3B-4E5B-ABFC-95F823DA9139}"/>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8677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8EB2-3482-44D9-AC32-1EB42665439F}"/>
              </a:ext>
            </a:extLst>
          </p:cNvPr>
          <p:cNvSpPr>
            <a:spLocks noGrp="1"/>
          </p:cNvSpPr>
          <p:nvPr>
            <p:ph type="title"/>
          </p:nvPr>
        </p:nvSpPr>
        <p:spPr/>
        <p:txBody>
          <a:bodyPr/>
          <a:lstStyle/>
          <a:p>
            <a:r>
              <a:rPr lang="en-US" dirty="0"/>
              <a:t>Duties</a:t>
            </a:r>
          </a:p>
        </p:txBody>
      </p:sp>
      <p:graphicFrame>
        <p:nvGraphicFramePr>
          <p:cNvPr id="6" name="Content Placeholder 5">
            <a:extLst>
              <a:ext uri="{FF2B5EF4-FFF2-40B4-BE49-F238E27FC236}">
                <a16:creationId xmlns:a16="http://schemas.microsoft.com/office/drawing/2014/main" id="{7F41BAEF-2C41-4739-91A3-70C5A51C5ACE}"/>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CB7BACA-8EF6-4717-8B1E-BE2E5992AFC9}"/>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8A868729-AC6F-4BC5-A241-BAB6B641BF98}"/>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81692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2A3B-0EA0-4053-BBE2-FA94EDA18025}"/>
              </a:ext>
            </a:extLst>
          </p:cNvPr>
          <p:cNvSpPr>
            <a:spLocks noGrp="1"/>
          </p:cNvSpPr>
          <p:nvPr>
            <p:ph type="ctrTitle"/>
          </p:nvPr>
        </p:nvSpPr>
        <p:spPr/>
        <p:txBody>
          <a:bodyPr/>
          <a:lstStyle/>
          <a:p>
            <a:r>
              <a:rPr lang="en-US" dirty="0"/>
              <a:t>Energy Transition Advisory Committee (ETAC)</a:t>
            </a:r>
          </a:p>
        </p:txBody>
      </p:sp>
      <p:pic>
        <p:nvPicPr>
          <p:cNvPr id="6" name="Picture Placeholder 5" descr="Text, letter&#10;&#10;Description automatically generated">
            <a:extLst>
              <a:ext uri="{FF2B5EF4-FFF2-40B4-BE49-F238E27FC236}">
                <a16:creationId xmlns:a16="http://schemas.microsoft.com/office/drawing/2014/main" id="{0CE3EBBC-883F-4C07-AE04-AECCEAD8D92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3241" b="33241"/>
          <a:stretch>
            <a:fillRect/>
          </a:stretch>
        </p:blipFill>
        <p:spPr/>
      </p:pic>
    </p:spTree>
    <p:extLst>
      <p:ext uri="{BB962C8B-B14F-4D97-AF65-F5344CB8AC3E}">
        <p14:creationId xmlns:p14="http://schemas.microsoft.com/office/powerpoint/2010/main" val="341846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0E72-6B1B-464E-99C6-CB867B99B6A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2D803272-29E7-4BA5-94CB-077C178F1575}"/>
              </a:ext>
            </a:extLst>
          </p:cNvPr>
          <p:cNvSpPr>
            <a:spLocks noGrp="1"/>
          </p:cNvSpPr>
          <p:nvPr>
            <p:ph idx="1"/>
          </p:nvPr>
        </p:nvSpPr>
        <p:spPr/>
        <p:txBody>
          <a:bodyPr>
            <a:normAutofit/>
          </a:bodyPr>
          <a:lstStyle/>
          <a:p>
            <a:pPr marL="0" indent="0">
              <a:buNone/>
            </a:pPr>
            <a:r>
              <a:rPr lang="en-US" sz="2800" dirty="0"/>
              <a:t>The Energy Transition Advisory Committee is established to: </a:t>
            </a:r>
          </a:p>
          <a:p>
            <a:r>
              <a:rPr lang="en-US" sz="2800" dirty="0"/>
              <a:t>Develop a statewide energy transition plan</a:t>
            </a:r>
          </a:p>
          <a:p>
            <a:r>
              <a:rPr lang="en-US" sz="2800" dirty="0"/>
              <a:t>Advise the governor, the commissioner, and the legislature on transition issues, established transition programs, economic initiatives, and transition policy.</a:t>
            </a:r>
          </a:p>
        </p:txBody>
      </p:sp>
      <p:sp>
        <p:nvSpPr>
          <p:cNvPr id="4" name="Footer Placeholder 3">
            <a:extLst>
              <a:ext uri="{FF2B5EF4-FFF2-40B4-BE49-F238E27FC236}">
                <a16:creationId xmlns:a16="http://schemas.microsoft.com/office/drawing/2014/main" id="{8C134964-23DD-4F63-AF6C-8AE9CA10F436}"/>
              </a:ext>
            </a:extLst>
          </p:cNvPr>
          <p:cNvSpPr>
            <a:spLocks noGrp="1"/>
          </p:cNvSpPr>
          <p:nvPr>
            <p:ph type="ftr" sz="quarter" idx="3"/>
          </p:nvPr>
        </p:nvSpPr>
        <p:spPr/>
        <p:txBody>
          <a:bodyPr/>
          <a:lstStyle/>
          <a:p>
            <a:r>
              <a:rPr lang="en-US" dirty="0"/>
              <a:t>mn.gov/deed</a:t>
            </a:r>
          </a:p>
        </p:txBody>
      </p:sp>
      <p:sp>
        <p:nvSpPr>
          <p:cNvPr id="5" name="Slide Number Placeholder 4">
            <a:extLst>
              <a:ext uri="{FF2B5EF4-FFF2-40B4-BE49-F238E27FC236}">
                <a16:creationId xmlns:a16="http://schemas.microsoft.com/office/drawing/2014/main" id="{8B3B7D51-F410-4122-B7B8-8EA8AAD418D3}"/>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68355908"/>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57a5f20-3900-4b40-be6e-50f5ad6e2206">Communications</Category>
    <Accessibility_x0020_Check_x0020_Done xmlns="a57a5f20-3900-4b40-be6e-50f5ad6e2206">false</Accessibility_x0020_Check_x0020_Done>
    <Passed_x0020_Accessibility_x0020_Check xmlns="a57a5f20-3900-4b40-be6e-50f5ad6e2206">false</Passed_x0020_Accessibility_x0020_Check>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55A820FE3F274A9CD65629578FF791" ma:contentTypeVersion="5" ma:contentTypeDescription="Create a new document." ma:contentTypeScope="" ma:versionID="65ead6e13571453fe823f47468326ee7">
  <xsd:schema xmlns:xsd="http://www.w3.org/2001/XMLSchema" xmlns:xs="http://www.w3.org/2001/XMLSchema" xmlns:p="http://schemas.microsoft.com/office/2006/metadata/properties" xmlns:ns1="http://schemas.microsoft.com/sharepoint/v3" xmlns:ns2="a57a5f20-3900-4b40-be6e-50f5ad6e2206" targetNamespace="http://schemas.microsoft.com/office/2006/metadata/properties" ma:root="true" ma:fieldsID="fcee99dc57bed0d9f8ee40199e976a70" ns1:_="" ns2:_="">
    <xsd:import namespace="http://schemas.microsoft.com/sharepoint/v3"/>
    <xsd:import namespace="a57a5f20-3900-4b40-be6e-50f5ad6e2206"/>
    <xsd:element name="properties">
      <xsd:complexType>
        <xsd:sequence>
          <xsd:element name="documentManagement">
            <xsd:complexType>
              <xsd:all>
                <xsd:element ref="ns2:Category" minOccurs="0"/>
                <xsd:element ref="ns2:Accessibility_x0020_Check_x0020_Done" minOccurs="0"/>
                <xsd:element ref="ns2:Passed_x0020_Accessibility_x0020_Check"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7a5f20-3900-4b40-be6e-50f5ad6e2206"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union memberTypes="dms:Text">
          <xsd:simpleType>
            <xsd:restriction base="dms:Choice">
              <xsd:enumeration value="AFS"/>
              <xsd:enumeration value="Communications"/>
              <xsd:enumeration value="Communications Catalog"/>
              <xsd:enumeration value="Data Practices"/>
              <xsd:enumeration value="HR"/>
              <xsd:enumeration value="HR New Hires"/>
              <xsd:enumeration value="HR Training"/>
              <xsd:enumeration value="ODEO"/>
              <xsd:enumeration value="PPM"/>
            </xsd:restriction>
          </xsd:simpleType>
        </xsd:union>
      </xsd:simpleType>
    </xsd:element>
    <xsd:element name="Accessibility_x0020_Check_x0020_Done" ma:index="3" nillable="true" ma:displayName="Accessibility Check Done" ma:default="1" ma:internalName="Accessibility_x0020_Check_x0020_Done" ma:readOnly="false">
      <xsd:simpleType>
        <xsd:restriction base="dms:Boolean"/>
      </xsd:simpleType>
    </xsd:element>
    <xsd:element name="Passed_x0020_Accessibility_x0020_Check" ma:index="4" nillable="true" ma:displayName="Passed Accessibility Check" ma:default="1" ma:internalName="Passed_x0020_Accessibility_x0020_Check"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schemas.microsoft.com/office/infopath/2007/PartnerControls"/>
    <ds:schemaRef ds:uri="http://purl.org/dc/dcmitype/"/>
    <ds:schemaRef ds:uri="a57a5f20-3900-4b40-be6e-50f5ad6e2206"/>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21A3F3-8EE4-45A5-BAC0-23A963909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7a5f20-3900-4b40-be6e-50f5ad6e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1665</TotalTime>
  <Words>1730</Words>
  <Application>Microsoft Office PowerPoint</Application>
  <PresentationFormat>Widescreen</PresentationFormat>
  <Paragraphs>270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Symbol</vt:lpstr>
      <vt:lpstr>Verdana</vt:lpstr>
      <vt:lpstr>Wingdings</vt:lpstr>
      <vt:lpstr>Minnesota</vt:lpstr>
      <vt:lpstr>Energy Transition Advisory Committee Kick-Off Meeting</vt:lpstr>
      <vt:lpstr>Agenda</vt:lpstr>
      <vt:lpstr>Introductions</vt:lpstr>
      <vt:lpstr>Energy Transition Office (ETO)</vt:lpstr>
      <vt:lpstr>Director</vt:lpstr>
      <vt:lpstr>Purpose</vt:lpstr>
      <vt:lpstr>Duties</vt:lpstr>
      <vt:lpstr>Energy Transition Advisory Committee (ETAC)</vt:lpstr>
      <vt:lpstr>Purpose</vt:lpstr>
      <vt:lpstr>18 Voting Members</vt:lpstr>
      <vt:lpstr>8 Ex-Officio Members</vt:lpstr>
      <vt:lpstr>Meetings and Expiration</vt:lpstr>
      <vt:lpstr>Officers</vt:lpstr>
      <vt:lpstr>Other</vt:lpstr>
      <vt:lpstr>Research &amp; Other Efforts</vt:lpstr>
      <vt:lpstr>MBVC CET Sprint</vt:lpstr>
      <vt:lpstr>MBVC CET Sprint Members Identified…</vt:lpstr>
      <vt:lpstr>Findings, Best Practices, Recommendations Under Six Categories </vt:lpstr>
      <vt:lpstr>Other Efforts</vt:lpstr>
      <vt:lpstr>Other Efforts (Cont.)</vt:lpstr>
      <vt:lpstr>Open discussion</vt:lpstr>
      <vt:lpstr>Open discussion</vt:lpstr>
      <vt:lpstr>Election of ETAC’s chair and vice chair</vt:lpstr>
      <vt:lpstr>Next steps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PPT Template with Talking Points</dc:title>
  <dc:creator>Winge, Laura (DEED)</dc:creator>
  <cp:lastModifiedBy>Vita, Carla K (DEED)</cp:lastModifiedBy>
  <cp:revision>87</cp:revision>
  <dcterms:created xsi:type="dcterms:W3CDTF">2020-03-02T23:54:01Z</dcterms:created>
  <dcterms:modified xsi:type="dcterms:W3CDTF">2022-04-28T00:52:36Z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0x010100AD55A820FE3F274A9CD65629578FF791</vt:lpwstr>
  </property>
</Properties>
</file>