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10" r:id="rId4"/>
  </p:sldMasterIdLst>
  <p:notesMasterIdLst>
    <p:notesMasterId r:id="rId6"/>
  </p:notesMasterIdLst>
  <p:handoutMasterIdLst>
    <p:handoutMasterId r:id="rId7"/>
  </p:handoutMasterIdLst>
  <p:sldIdLst>
    <p:sldId id="377" r:id="rId5"/>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lom, Hannah A (GOV)" initials="FHA(" lastIdx="2" clrIdx="0">
    <p:extLst>
      <p:ext uri="{19B8F6BF-5375-455C-9EA6-DF929625EA0E}">
        <p15:presenceInfo xmlns:p15="http://schemas.microsoft.com/office/powerpoint/2012/main" userId="S-1-5-21-1792647106-3466310756-1199696710-14160" providerId="AD"/>
      </p:ext>
    </p:extLst>
  </p:cmAuthor>
  <p:cmAuthor id="2" name="Bowdry, Deven (DEED)" initials="BD(" lastIdx="2" clrIdx="1">
    <p:extLst>
      <p:ext uri="{19B8F6BF-5375-455C-9EA6-DF929625EA0E}">
        <p15:presenceInfo xmlns:p15="http://schemas.microsoft.com/office/powerpoint/2012/main" userId="S::Deven.Bowdry@state.mn.us::a67a1b63-9e61-4850-b2f7-6e1051a5db3d" providerId="AD"/>
      </p:ext>
    </p:extLst>
  </p:cmAuthor>
  <p:cmAuthor id="3" name="McKinnon, Kevin (DEED)" initials="M(" lastIdx="2" clrIdx="2">
    <p:extLst>
      <p:ext uri="{19B8F6BF-5375-455C-9EA6-DF929625EA0E}">
        <p15:presenceInfo xmlns:p15="http://schemas.microsoft.com/office/powerpoint/2012/main" userId="S::kevin.mckinnon@state.mn.us::d742f753-f1a2-4eec-8930-a2713d2626d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865"/>
    <a:srgbClr val="000000"/>
    <a:srgbClr val="78BE21"/>
    <a:srgbClr val="4267B2"/>
    <a:srgbClr val="E8E8E8"/>
    <a:srgbClr val="0D0D0D"/>
    <a:srgbClr val="B20738"/>
    <a:srgbClr val="00A3E2"/>
    <a:srgbClr val="2C2C2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ECB842-F246-425B-97CA-ECC66CE66910}" v="2" dt="2022-04-21T17:58:16.2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78" y="1044"/>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nge, Laura (DEED)" userId="S::laura.winge@state.mn.us::b4d7329e-c03c-4bcd-ba51-e226d2512d5d" providerId="AD" clId="Web-{58F53DFF-9D2E-A05B-5EEC-05B35B6EA38A}"/>
    <pc:docChg chg="modSld">
      <pc:chgData name="Winge, Laura (DEED)" userId="S::laura.winge@state.mn.us::b4d7329e-c03c-4bcd-ba51-e226d2512d5d" providerId="AD" clId="Web-{58F53DFF-9D2E-A05B-5EEC-05B35B6EA38A}" dt="2022-03-28T13:44:46.833" v="0" actId="20577"/>
      <pc:docMkLst>
        <pc:docMk/>
      </pc:docMkLst>
      <pc:sldChg chg="modSp">
        <pc:chgData name="Winge, Laura (DEED)" userId="S::laura.winge@state.mn.us::b4d7329e-c03c-4bcd-ba51-e226d2512d5d" providerId="AD" clId="Web-{58F53DFF-9D2E-A05B-5EEC-05B35B6EA38A}" dt="2022-03-28T13:44:46.833" v="0" actId="20577"/>
        <pc:sldMkLst>
          <pc:docMk/>
          <pc:sldMk cId="3510074039" sldId="416"/>
        </pc:sldMkLst>
        <pc:spChg chg="mod">
          <ac:chgData name="Winge, Laura (DEED)" userId="S::laura.winge@state.mn.us::b4d7329e-c03c-4bcd-ba51-e226d2512d5d" providerId="AD" clId="Web-{58F53DFF-9D2E-A05B-5EEC-05B35B6EA38A}" dt="2022-03-28T13:44:46.833" v="0" actId="20577"/>
          <ac:spMkLst>
            <pc:docMk/>
            <pc:sldMk cId="3510074039" sldId="416"/>
            <ac:spMk id="3" creationId="{7B860832-D0B4-4C60-B5F4-A689695A7CE7}"/>
          </ac:spMkLst>
        </pc:spChg>
      </pc:sldChg>
    </pc:docChg>
  </pc:docChgLst>
  <pc:docChgLst>
    <pc:chgData name="Dannen, Darielle (DEED)" userId="S::darielle.dannen@state.mn.us::465d9577-48b0-43eb-8980-0fdb4926170f" providerId="AD" clId="Web-{A10C60A3-F1E4-1A64-A19F-77EF3B3DA506}"/>
    <pc:docChg chg="modSld">
      <pc:chgData name="Dannen, Darielle (DEED)" userId="S::darielle.dannen@state.mn.us::465d9577-48b0-43eb-8980-0fdb4926170f" providerId="AD" clId="Web-{A10C60A3-F1E4-1A64-A19F-77EF3B3DA506}" dt="2022-03-25T21:41:36.938" v="2" actId="20577"/>
      <pc:docMkLst>
        <pc:docMk/>
      </pc:docMkLst>
      <pc:sldChg chg="modSp">
        <pc:chgData name="Dannen, Darielle (DEED)" userId="S::darielle.dannen@state.mn.us::465d9577-48b0-43eb-8980-0fdb4926170f" providerId="AD" clId="Web-{A10C60A3-F1E4-1A64-A19F-77EF3B3DA506}" dt="2022-03-25T21:41:36.938" v="2" actId="20577"/>
        <pc:sldMkLst>
          <pc:docMk/>
          <pc:sldMk cId="1284730547" sldId="348"/>
        </pc:sldMkLst>
        <pc:spChg chg="mod">
          <ac:chgData name="Dannen, Darielle (DEED)" userId="S::darielle.dannen@state.mn.us::465d9577-48b0-43eb-8980-0fdb4926170f" providerId="AD" clId="Web-{A10C60A3-F1E4-1A64-A19F-77EF3B3DA506}" dt="2022-03-25T21:41:36.938" v="2" actId="20577"/>
          <ac:spMkLst>
            <pc:docMk/>
            <pc:sldMk cId="1284730547" sldId="348"/>
            <ac:spMk id="8" creationId="{00000000-0000-0000-0000-000000000000}"/>
          </ac:spMkLst>
        </pc:spChg>
      </pc:sldChg>
    </pc:docChg>
  </pc:docChgLst>
  <pc:docChgLst>
    <pc:chgData name="Grove, Steve (DEED)" userId="S::s.grove@state.mn.us::95e496ff-a9fb-479d-a134-17d60efbca8a" providerId="AD" clId="Web-{7CE3A0AD-BD94-11B6-405F-F0E0E0B66C19}"/>
    <pc:docChg chg="delSld modSld">
      <pc:chgData name="Grove, Steve (DEED)" userId="S::s.grove@state.mn.us::95e496ff-a9fb-479d-a134-17d60efbca8a" providerId="AD" clId="Web-{7CE3A0AD-BD94-11B6-405F-F0E0E0B66C19}" dt="2022-03-30T18:37:32.376" v="23"/>
      <pc:docMkLst>
        <pc:docMk/>
      </pc:docMkLst>
      <pc:sldChg chg="del">
        <pc:chgData name="Grove, Steve (DEED)" userId="S::s.grove@state.mn.us::95e496ff-a9fb-479d-a134-17d60efbca8a" providerId="AD" clId="Web-{7CE3A0AD-BD94-11B6-405F-F0E0E0B66C19}" dt="2022-03-30T18:37:32.376" v="23"/>
        <pc:sldMkLst>
          <pc:docMk/>
          <pc:sldMk cId="2801104287" sldId="412"/>
        </pc:sldMkLst>
      </pc:sldChg>
      <pc:sldChg chg="del">
        <pc:chgData name="Grove, Steve (DEED)" userId="S::s.grove@state.mn.us::95e496ff-a9fb-479d-a134-17d60efbca8a" providerId="AD" clId="Web-{7CE3A0AD-BD94-11B6-405F-F0E0E0B66C19}" dt="2022-03-30T18:37:32.376" v="22"/>
        <pc:sldMkLst>
          <pc:docMk/>
          <pc:sldMk cId="911790893" sldId="413"/>
        </pc:sldMkLst>
      </pc:sldChg>
      <pc:sldChg chg="modSp">
        <pc:chgData name="Grove, Steve (DEED)" userId="S::s.grove@state.mn.us::95e496ff-a9fb-479d-a134-17d60efbca8a" providerId="AD" clId="Web-{7CE3A0AD-BD94-11B6-405F-F0E0E0B66C19}" dt="2022-03-30T18:37:24.985" v="21" actId="1076"/>
        <pc:sldMkLst>
          <pc:docMk/>
          <pc:sldMk cId="4007128488" sldId="750"/>
        </pc:sldMkLst>
        <pc:spChg chg="mod">
          <ac:chgData name="Grove, Steve (DEED)" userId="S::s.grove@state.mn.us::95e496ff-a9fb-479d-a134-17d60efbca8a" providerId="AD" clId="Web-{7CE3A0AD-BD94-11B6-405F-F0E0E0B66C19}" dt="2022-03-30T18:37:24.985" v="21" actId="1076"/>
          <ac:spMkLst>
            <pc:docMk/>
            <pc:sldMk cId="4007128488" sldId="750"/>
            <ac:spMk id="2" creationId="{00000000-0000-0000-0000-000000000000}"/>
          </ac:spMkLst>
        </pc:spChg>
      </pc:sldChg>
    </pc:docChg>
  </pc:docChgLst>
  <pc:docChgLst>
    <pc:chgData name="Grove, Steve (DEED)" userId="S::s.grove@state.mn.us::95e496ff-a9fb-479d-a134-17d60efbca8a" providerId="AD" clId="Web-{8A7FCA39-005D-BE27-2978-DF0F94B66A88}"/>
    <pc:docChg chg="addSld delSld addMainMaster modMainMaster">
      <pc:chgData name="Grove, Steve (DEED)" userId="S::s.grove@state.mn.us::95e496ff-a9fb-479d-a134-17d60efbca8a" providerId="AD" clId="Web-{8A7FCA39-005D-BE27-2978-DF0F94B66A88}" dt="2022-03-30T18:36:35.933" v="3"/>
      <pc:docMkLst>
        <pc:docMk/>
      </pc:docMkLst>
      <pc:sldChg chg="del">
        <pc:chgData name="Grove, Steve (DEED)" userId="S::s.grove@state.mn.us::95e496ff-a9fb-479d-a134-17d60efbca8a" providerId="AD" clId="Web-{8A7FCA39-005D-BE27-2978-DF0F94B66A88}" dt="2022-03-30T18:36:35.933" v="3"/>
        <pc:sldMkLst>
          <pc:docMk/>
          <pc:sldMk cId="1983406388" sldId="350"/>
        </pc:sldMkLst>
      </pc:sldChg>
      <pc:sldChg chg="add">
        <pc:chgData name="Grove, Steve (DEED)" userId="S::s.grove@state.mn.us::95e496ff-a9fb-479d-a134-17d60efbca8a" providerId="AD" clId="Web-{8A7FCA39-005D-BE27-2978-DF0F94B66A88}" dt="2022-03-30T18:36:27.902" v="0"/>
        <pc:sldMkLst>
          <pc:docMk/>
          <pc:sldMk cId="4007128488" sldId="750"/>
        </pc:sldMkLst>
      </pc:sldChg>
      <pc:sldChg chg="add">
        <pc:chgData name="Grove, Steve (DEED)" userId="S::s.grove@state.mn.us::95e496ff-a9fb-479d-a134-17d60efbca8a" providerId="AD" clId="Web-{8A7FCA39-005D-BE27-2978-DF0F94B66A88}" dt="2022-03-30T18:36:28.277" v="1"/>
        <pc:sldMkLst>
          <pc:docMk/>
          <pc:sldMk cId="773032727" sldId="751"/>
        </pc:sldMkLst>
      </pc:sldChg>
      <pc:sldChg chg="add">
        <pc:chgData name="Grove, Steve (DEED)" userId="S::s.grove@state.mn.us::95e496ff-a9fb-479d-a134-17d60efbca8a" providerId="AD" clId="Web-{8A7FCA39-005D-BE27-2978-DF0F94B66A88}" dt="2022-03-30T18:36:28.668" v="2"/>
        <pc:sldMkLst>
          <pc:docMk/>
          <pc:sldMk cId="2001144284" sldId="752"/>
        </pc:sldMkLst>
      </pc:sldChg>
      <pc:sldMasterChg chg="modSldLayout">
        <pc:chgData name="Grove, Steve (DEED)" userId="S::s.grove@state.mn.us::95e496ff-a9fb-479d-a134-17d60efbca8a" providerId="AD" clId="Web-{8A7FCA39-005D-BE27-2978-DF0F94B66A88}" dt="2022-03-30T18:36:28.668" v="2"/>
        <pc:sldMasterMkLst>
          <pc:docMk/>
          <pc:sldMasterMk cId="377062332" sldId="2147483710"/>
        </pc:sldMasterMkLst>
        <pc:sldLayoutChg chg="replId">
          <pc:chgData name="Grove, Steve (DEED)" userId="S::s.grove@state.mn.us::95e496ff-a9fb-479d-a134-17d60efbca8a" providerId="AD" clId="Web-{8A7FCA39-005D-BE27-2978-DF0F94B66A88}" dt="2022-03-30T18:36:27.902" v="0"/>
          <pc:sldLayoutMkLst>
            <pc:docMk/>
            <pc:sldMasterMk cId="377062332" sldId="2147483710"/>
            <pc:sldLayoutMk cId="3532499751" sldId="2147483910"/>
          </pc:sldLayoutMkLst>
        </pc:sldLayoutChg>
        <pc:sldLayoutChg chg="replId">
          <pc:chgData name="Grove, Steve (DEED)" userId="S::s.grove@state.mn.us::95e496ff-a9fb-479d-a134-17d60efbca8a" providerId="AD" clId="Web-{8A7FCA39-005D-BE27-2978-DF0F94B66A88}" dt="2022-03-30T18:36:27.902" v="0"/>
          <pc:sldLayoutMkLst>
            <pc:docMk/>
            <pc:sldMasterMk cId="377062332" sldId="2147483710"/>
            <pc:sldLayoutMk cId="1045112619" sldId="2147483911"/>
          </pc:sldLayoutMkLst>
        </pc:sldLayoutChg>
        <pc:sldLayoutChg chg="replId">
          <pc:chgData name="Grove, Steve (DEED)" userId="S::s.grove@state.mn.us::95e496ff-a9fb-479d-a134-17d60efbca8a" providerId="AD" clId="Web-{8A7FCA39-005D-BE27-2978-DF0F94B66A88}" dt="2022-03-30T18:36:27.902" v="0"/>
          <pc:sldLayoutMkLst>
            <pc:docMk/>
            <pc:sldMasterMk cId="377062332" sldId="2147483710"/>
            <pc:sldLayoutMk cId="1634237328" sldId="2147483912"/>
          </pc:sldLayoutMkLst>
        </pc:sldLayoutChg>
        <pc:sldLayoutChg chg="replId">
          <pc:chgData name="Grove, Steve (DEED)" userId="S::s.grove@state.mn.us::95e496ff-a9fb-479d-a134-17d60efbca8a" providerId="AD" clId="Web-{8A7FCA39-005D-BE27-2978-DF0F94B66A88}" dt="2022-03-30T18:36:27.902" v="0"/>
          <pc:sldLayoutMkLst>
            <pc:docMk/>
            <pc:sldMasterMk cId="377062332" sldId="2147483710"/>
            <pc:sldLayoutMk cId="232780206" sldId="2147483913"/>
          </pc:sldLayoutMkLst>
        </pc:sldLayoutChg>
        <pc:sldLayoutChg chg="replId">
          <pc:chgData name="Grove, Steve (DEED)" userId="S::s.grove@state.mn.us::95e496ff-a9fb-479d-a134-17d60efbca8a" providerId="AD" clId="Web-{8A7FCA39-005D-BE27-2978-DF0F94B66A88}" dt="2022-03-30T18:36:27.902" v="0"/>
          <pc:sldLayoutMkLst>
            <pc:docMk/>
            <pc:sldMasterMk cId="377062332" sldId="2147483710"/>
            <pc:sldLayoutMk cId="1009037883" sldId="2147483914"/>
          </pc:sldLayoutMkLst>
        </pc:sldLayoutChg>
        <pc:sldLayoutChg chg="replId">
          <pc:chgData name="Grove, Steve (DEED)" userId="S::s.grove@state.mn.us::95e496ff-a9fb-479d-a134-17d60efbca8a" providerId="AD" clId="Web-{8A7FCA39-005D-BE27-2978-DF0F94B66A88}" dt="2022-03-30T18:36:27.902" v="0"/>
          <pc:sldLayoutMkLst>
            <pc:docMk/>
            <pc:sldMasterMk cId="377062332" sldId="2147483710"/>
            <pc:sldLayoutMk cId="2263256476" sldId="2147483915"/>
          </pc:sldLayoutMkLst>
        </pc:sldLayoutChg>
        <pc:sldLayoutChg chg="replId">
          <pc:chgData name="Grove, Steve (DEED)" userId="S::s.grove@state.mn.us::95e496ff-a9fb-479d-a134-17d60efbca8a" providerId="AD" clId="Web-{8A7FCA39-005D-BE27-2978-DF0F94B66A88}" dt="2022-03-30T18:36:28.668" v="2"/>
          <pc:sldLayoutMkLst>
            <pc:docMk/>
            <pc:sldMasterMk cId="377062332" sldId="2147483710"/>
            <pc:sldLayoutMk cId="1347374344" sldId="2147483916"/>
          </pc:sldLayoutMkLst>
        </pc:sldLayoutChg>
        <pc:sldLayoutChg chg="replId">
          <pc:chgData name="Grove, Steve (DEED)" userId="S::s.grove@state.mn.us::95e496ff-a9fb-479d-a134-17d60efbca8a" providerId="AD" clId="Web-{8A7FCA39-005D-BE27-2978-DF0F94B66A88}" dt="2022-03-30T18:36:28.668" v="2"/>
          <pc:sldLayoutMkLst>
            <pc:docMk/>
            <pc:sldMasterMk cId="377062332" sldId="2147483710"/>
            <pc:sldLayoutMk cId="1064751064" sldId="2147483917"/>
          </pc:sldLayoutMkLst>
        </pc:sldLayoutChg>
        <pc:sldLayoutChg chg="replId">
          <pc:chgData name="Grove, Steve (DEED)" userId="S::s.grove@state.mn.us::95e496ff-a9fb-479d-a134-17d60efbca8a" providerId="AD" clId="Web-{8A7FCA39-005D-BE27-2978-DF0F94B66A88}" dt="2022-03-30T18:36:28.668" v="2"/>
          <pc:sldLayoutMkLst>
            <pc:docMk/>
            <pc:sldMasterMk cId="377062332" sldId="2147483710"/>
            <pc:sldLayoutMk cId="4276367520" sldId="2147483918"/>
          </pc:sldLayoutMkLst>
        </pc:sldLayoutChg>
        <pc:sldLayoutChg chg="replId">
          <pc:chgData name="Grove, Steve (DEED)" userId="S::s.grove@state.mn.us::95e496ff-a9fb-479d-a134-17d60efbca8a" providerId="AD" clId="Web-{8A7FCA39-005D-BE27-2978-DF0F94B66A88}" dt="2022-03-30T18:36:28.668" v="2"/>
          <pc:sldLayoutMkLst>
            <pc:docMk/>
            <pc:sldMasterMk cId="377062332" sldId="2147483710"/>
            <pc:sldLayoutMk cId="3137733750" sldId="2147483919"/>
          </pc:sldLayoutMkLst>
        </pc:sldLayoutChg>
        <pc:sldLayoutChg chg="replId">
          <pc:chgData name="Grove, Steve (DEED)" userId="S::s.grove@state.mn.us::95e496ff-a9fb-479d-a134-17d60efbca8a" providerId="AD" clId="Web-{8A7FCA39-005D-BE27-2978-DF0F94B66A88}" dt="2022-03-30T18:36:28.668" v="2"/>
          <pc:sldLayoutMkLst>
            <pc:docMk/>
            <pc:sldMasterMk cId="377062332" sldId="2147483710"/>
            <pc:sldLayoutMk cId="269693144" sldId="2147483920"/>
          </pc:sldLayoutMkLst>
        </pc:sldLayoutChg>
        <pc:sldLayoutChg chg="replId">
          <pc:chgData name="Grove, Steve (DEED)" userId="S::s.grove@state.mn.us::95e496ff-a9fb-479d-a134-17d60efbca8a" providerId="AD" clId="Web-{8A7FCA39-005D-BE27-2978-DF0F94B66A88}" dt="2022-03-30T18:36:28.668" v="2"/>
          <pc:sldLayoutMkLst>
            <pc:docMk/>
            <pc:sldMasterMk cId="377062332" sldId="2147483710"/>
            <pc:sldLayoutMk cId="2893260430" sldId="2147483921"/>
          </pc:sldLayoutMkLst>
        </pc:sldLayoutChg>
        <pc:sldLayoutChg chg="replId">
          <pc:chgData name="Grove, Steve (DEED)" userId="S::s.grove@state.mn.us::95e496ff-a9fb-479d-a134-17d60efbca8a" providerId="AD" clId="Web-{8A7FCA39-005D-BE27-2978-DF0F94B66A88}" dt="2022-03-30T18:36:28.668" v="2"/>
          <pc:sldLayoutMkLst>
            <pc:docMk/>
            <pc:sldMasterMk cId="377062332" sldId="2147483710"/>
            <pc:sldLayoutMk cId="2177858862" sldId="2147483922"/>
          </pc:sldLayoutMkLst>
        </pc:sldLayoutChg>
        <pc:sldLayoutChg chg="replId">
          <pc:chgData name="Grove, Steve (DEED)" userId="S::s.grove@state.mn.us::95e496ff-a9fb-479d-a134-17d60efbca8a" providerId="AD" clId="Web-{8A7FCA39-005D-BE27-2978-DF0F94B66A88}" dt="2022-03-30T18:36:28.668" v="2"/>
          <pc:sldLayoutMkLst>
            <pc:docMk/>
            <pc:sldMasterMk cId="377062332" sldId="2147483710"/>
            <pc:sldLayoutMk cId="2733635991" sldId="2147483923"/>
          </pc:sldLayoutMkLst>
        </pc:sldLayoutChg>
        <pc:sldLayoutChg chg="replId">
          <pc:chgData name="Grove, Steve (DEED)" userId="S::s.grove@state.mn.us::95e496ff-a9fb-479d-a134-17d60efbca8a" providerId="AD" clId="Web-{8A7FCA39-005D-BE27-2978-DF0F94B66A88}" dt="2022-03-30T18:36:28.668" v="2"/>
          <pc:sldLayoutMkLst>
            <pc:docMk/>
            <pc:sldMasterMk cId="377062332" sldId="2147483710"/>
            <pc:sldLayoutMk cId="403165216" sldId="2147483924"/>
          </pc:sldLayoutMkLst>
        </pc:sldLayoutChg>
      </pc:sldMasterChg>
      <pc:sldMasterChg chg="add addSldLayout">
        <pc:chgData name="Grove, Steve (DEED)" userId="S::s.grove@state.mn.us::95e496ff-a9fb-479d-a134-17d60efbca8a" providerId="AD" clId="Web-{8A7FCA39-005D-BE27-2978-DF0F94B66A88}" dt="2022-03-30T18:36:27.902" v="0"/>
        <pc:sldMasterMkLst>
          <pc:docMk/>
          <pc:sldMasterMk cId="2354283980" sldId="2147483712"/>
        </pc:sldMasterMkLst>
        <pc:sldLayoutChg chg="add">
          <pc:chgData name="Grove, Steve (DEED)" userId="S::s.grove@state.mn.us::95e496ff-a9fb-479d-a134-17d60efbca8a" providerId="AD" clId="Web-{8A7FCA39-005D-BE27-2978-DF0F94B66A88}" dt="2022-03-30T18:36:27.902" v="0"/>
          <pc:sldLayoutMkLst>
            <pc:docMk/>
            <pc:sldMasterMk cId="2354283980" sldId="2147483712"/>
            <pc:sldLayoutMk cId="1216182355" sldId="2147483713"/>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204774760" sldId="2147483714"/>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3553768044" sldId="2147483715"/>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521222960" sldId="2147483716"/>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1965148994" sldId="2147483717"/>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2339345362" sldId="2147483718"/>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1574655580" sldId="2147483719"/>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2024510204" sldId="2147483720"/>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2726105525" sldId="2147483721"/>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3974137797" sldId="2147483722"/>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1750343409" sldId="2147483723"/>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1059563973" sldId="2147483724"/>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1941937852" sldId="2147483725"/>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2301562995" sldId="2147483726"/>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1732272994" sldId="2147483727"/>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3120594167" sldId="2147483728"/>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2119994931" sldId="2147483729"/>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3490582159" sldId="2147483730"/>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188234783" sldId="2147483731"/>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947572977" sldId="2147483732"/>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1289072022" sldId="2147483733"/>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4247133718" sldId="2147483734"/>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127569152" sldId="2147483735"/>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2667648502" sldId="2147483736"/>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2452601420" sldId="2147483737"/>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3031698300" sldId="2147483738"/>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383991786" sldId="2147483739"/>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442446000" sldId="2147483740"/>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644348349" sldId="2147483741"/>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3139428263" sldId="2147483742"/>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3810245252" sldId="2147483743"/>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2779446845" sldId="2147483744"/>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1254008762" sldId="2147483745"/>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2607837278" sldId="2147483746"/>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589610664" sldId="2147483747"/>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3729497793" sldId="2147483748"/>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1785434379" sldId="2147483749"/>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2598056119" sldId="2147483750"/>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4131513176" sldId="2147483751"/>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2452268303" sldId="2147483752"/>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2048388561" sldId="2147483753"/>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2317622353" sldId="2147483754"/>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1071600394" sldId="2147483755"/>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3253773110" sldId="2147483756"/>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850004421" sldId="2147483757"/>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2254347927" sldId="2147483758"/>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2425642622" sldId="2147483759"/>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2603478728" sldId="2147483760"/>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572955617" sldId="2147483761"/>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2601490184" sldId="2147483762"/>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4204580596" sldId="2147483763"/>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3701794260" sldId="2147483764"/>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3405571172" sldId="2147483765"/>
          </pc:sldLayoutMkLst>
        </pc:sldLayoutChg>
        <pc:sldLayoutChg chg="add">
          <pc:chgData name="Grove, Steve (DEED)" userId="S::s.grove@state.mn.us::95e496ff-a9fb-479d-a134-17d60efbca8a" providerId="AD" clId="Web-{8A7FCA39-005D-BE27-2978-DF0F94B66A88}" dt="2022-03-30T18:36:27.902" v="0"/>
          <pc:sldLayoutMkLst>
            <pc:docMk/>
            <pc:sldMasterMk cId="2354283980" sldId="2147483712"/>
            <pc:sldLayoutMk cId="719065343" sldId="2147483767"/>
          </pc:sldLayoutMkLst>
        </pc:sldLayoutChg>
      </pc:sldMasterChg>
      <pc:sldMasterChg chg="add addSldLayout">
        <pc:chgData name="Grove, Steve (DEED)" userId="S::s.grove@state.mn.us::95e496ff-a9fb-479d-a134-17d60efbca8a" providerId="AD" clId="Web-{8A7FCA39-005D-BE27-2978-DF0F94B66A88}" dt="2022-03-30T18:36:28.668" v="2"/>
        <pc:sldMasterMkLst>
          <pc:docMk/>
          <pc:sldMasterMk cId="857383521" sldId="2147483819"/>
        </pc:sldMasterMkLst>
        <pc:sldLayoutChg chg="add">
          <pc:chgData name="Grove, Steve (DEED)" userId="S::s.grove@state.mn.us::95e496ff-a9fb-479d-a134-17d60efbca8a" providerId="AD" clId="Web-{8A7FCA39-005D-BE27-2978-DF0F94B66A88}" dt="2022-03-30T18:36:28.668" v="2"/>
          <pc:sldLayoutMkLst>
            <pc:docMk/>
            <pc:sldMasterMk cId="857383521" sldId="2147483819"/>
            <pc:sldLayoutMk cId="264735455" sldId="2147483820"/>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553502275" sldId="2147483821"/>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3458560880" sldId="2147483822"/>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948126577" sldId="2147483823"/>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3421458961" sldId="2147483824"/>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2536237921" sldId="2147483825"/>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1556439449" sldId="2147483826"/>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1985214220" sldId="2147483827"/>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2420963973" sldId="2147483828"/>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1388233340" sldId="2147483829"/>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2580615842" sldId="2147483830"/>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660920335" sldId="2147483831"/>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3374402518" sldId="2147483832"/>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596517665" sldId="2147483833"/>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3354002664" sldId="2147483834"/>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960517935" sldId="2147483835"/>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350570161" sldId="2147483836"/>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87722508" sldId="2147483837"/>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3230925703" sldId="2147483838"/>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3367641659" sldId="2147483839"/>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4026892651" sldId="2147483840"/>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2072313891" sldId="2147483841"/>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945537810" sldId="2147483842"/>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574248432" sldId="2147483843"/>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773219689" sldId="2147483844"/>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3506883239" sldId="2147483845"/>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2182565333" sldId="2147483846"/>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4198694334" sldId="2147483847"/>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3818232030" sldId="2147483848"/>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1122096130" sldId="2147483849"/>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566075779" sldId="2147483850"/>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1589368149" sldId="2147483851"/>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3162595679" sldId="2147483852"/>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2100158989" sldId="2147483853"/>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808830155" sldId="2147483854"/>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3982693235" sldId="2147483855"/>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3856807004" sldId="2147483856"/>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1254955231" sldId="2147483857"/>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3663275217" sldId="2147483858"/>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3136666949" sldId="2147483859"/>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3141162186" sldId="2147483860"/>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7111525" sldId="2147483861"/>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4174585760" sldId="2147483862"/>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3753082400" sldId="2147483863"/>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2438471679" sldId="2147483864"/>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775942652" sldId="2147483865"/>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109607668" sldId="2147483866"/>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2866682096" sldId="2147483867"/>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581872100" sldId="2147483868"/>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934276719" sldId="2147483869"/>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458201824" sldId="2147483870"/>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830815525" sldId="2147483871"/>
          </pc:sldLayoutMkLst>
        </pc:sldLayoutChg>
        <pc:sldLayoutChg chg="add">
          <pc:chgData name="Grove, Steve (DEED)" userId="S::s.grove@state.mn.us::95e496ff-a9fb-479d-a134-17d60efbca8a" providerId="AD" clId="Web-{8A7FCA39-005D-BE27-2978-DF0F94B66A88}" dt="2022-03-30T18:36:28.668" v="2"/>
          <pc:sldLayoutMkLst>
            <pc:docMk/>
            <pc:sldMasterMk cId="857383521" sldId="2147483819"/>
            <pc:sldLayoutMk cId="665649451" sldId="2147483872"/>
          </pc:sldLayoutMkLst>
        </pc:sldLayoutChg>
      </pc:sldMasterChg>
      <pc:sldMasterChg chg="replId modSldLayout">
        <pc:chgData name="Grove, Steve (DEED)" userId="S::s.grove@state.mn.us::95e496ff-a9fb-479d-a134-17d60efbca8a" providerId="AD" clId="Web-{8A7FCA39-005D-BE27-2978-DF0F94B66A88}" dt="2022-03-30T18:36:28.668" v="2"/>
        <pc:sldMasterMkLst>
          <pc:docMk/>
          <pc:sldMasterMk cId="377062332" sldId="2147483925"/>
        </pc:sldMasterMkLst>
        <pc:sldLayoutChg chg="replId">
          <pc:chgData name="Grove, Steve (DEED)" userId="S::s.grove@state.mn.us::95e496ff-a9fb-479d-a134-17d60efbca8a" providerId="AD" clId="Web-{8A7FCA39-005D-BE27-2978-DF0F94B66A88}" dt="2022-03-30T18:36:28.668" v="2"/>
          <pc:sldLayoutMkLst>
            <pc:docMk/>
            <pc:sldMasterMk cId="377062332" sldId="2147483925"/>
            <pc:sldLayoutMk cId="3368119183" sldId="2147483926"/>
          </pc:sldLayoutMkLst>
        </pc:sldLayoutChg>
        <pc:sldLayoutChg chg="replId">
          <pc:chgData name="Grove, Steve (DEED)" userId="S::s.grove@state.mn.us::95e496ff-a9fb-479d-a134-17d60efbca8a" providerId="AD" clId="Web-{8A7FCA39-005D-BE27-2978-DF0F94B66A88}" dt="2022-03-30T18:36:28.668" v="2"/>
          <pc:sldLayoutMkLst>
            <pc:docMk/>
            <pc:sldMasterMk cId="377062332" sldId="2147483925"/>
            <pc:sldLayoutMk cId="3697389228" sldId="2147483927"/>
          </pc:sldLayoutMkLst>
        </pc:sldLayoutChg>
        <pc:sldLayoutChg chg="replId">
          <pc:chgData name="Grove, Steve (DEED)" userId="S::s.grove@state.mn.us::95e496ff-a9fb-479d-a134-17d60efbca8a" providerId="AD" clId="Web-{8A7FCA39-005D-BE27-2978-DF0F94B66A88}" dt="2022-03-30T18:36:28.668" v="2"/>
          <pc:sldLayoutMkLst>
            <pc:docMk/>
            <pc:sldMasterMk cId="377062332" sldId="2147483925"/>
            <pc:sldLayoutMk cId="1788824392" sldId="2147483928"/>
          </pc:sldLayoutMkLst>
        </pc:sldLayoutChg>
        <pc:sldLayoutChg chg="replId">
          <pc:chgData name="Grove, Steve (DEED)" userId="S::s.grove@state.mn.us::95e496ff-a9fb-479d-a134-17d60efbca8a" providerId="AD" clId="Web-{8A7FCA39-005D-BE27-2978-DF0F94B66A88}" dt="2022-03-30T18:36:28.668" v="2"/>
          <pc:sldLayoutMkLst>
            <pc:docMk/>
            <pc:sldMasterMk cId="377062332" sldId="2147483925"/>
            <pc:sldLayoutMk cId="2679964413" sldId="2147483929"/>
          </pc:sldLayoutMkLst>
        </pc:sldLayoutChg>
        <pc:sldLayoutChg chg="replId">
          <pc:chgData name="Grove, Steve (DEED)" userId="S::s.grove@state.mn.us::95e496ff-a9fb-479d-a134-17d60efbca8a" providerId="AD" clId="Web-{8A7FCA39-005D-BE27-2978-DF0F94B66A88}" dt="2022-03-30T18:36:28.668" v="2"/>
          <pc:sldLayoutMkLst>
            <pc:docMk/>
            <pc:sldMasterMk cId="377062332" sldId="2147483925"/>
            <pc:sldLayoutMk cId="2082250229" sldId="2147483930"/>
          </pc:sldLayoutMkLst>
        </pc:sldLayoutChg>
        <pc:sldLayoutChg chg="replId">
          <pc:chgData name="Grove, Steve (DEED)" userId="S::s.grove@state.mn.us::95e496ff-a9fb-479d-a134-17d60efbca8a" providerId="AD" clId="Web-{8A7FCA39-005D-BE27-2978-DF0F94B66A88}" dt="2022-03-30T18:36:28.668" v="2"/>
          <pc:sldLayoutMkLst>
            <pc:docMk/>
            <pc:sldMasterMk cId="377062332" sldId="2147483925"/>
            <pc:sldLayoutMk cId="3532499751" sldId="2147483931"/>
          </pc:sldLayoutMkLst>
        </pc:sldLayoutChg>
        <pc:sldLayoutChg chg="replId">
          <pc:chgData name="Grove, Steve (DEED)" userId="S::s.grove@state.mn.us::95e496ff-a9fb-479d-a134-17d60efbca8a" providerId="AD" clId="Web-{8A7FCA39-005D-BE27-2978-DF0F94B66A88}" dt="2022-03-30T18:36:28.668" v="2"/>
          <pc:sldLayoutMkLst>
            <pc:docMk/>
            <pc:sldMasterMk cId="377062332" sldId="2147483925"/>
            <pc:sldLayoutMk cId="716610083" sldId="2147483932"/>
          </pc:sldLayoutMkLst>
        </pc:sldLayoutChg>
        <pc:sldLayoutChg chg="replId">
          <pc:chgData name="Grove, Steve (DEED)" userId="S::s.grove@state.mn.us::95e496ff-a9fb-479d-a134-17d60efbca8a" providerId="AD" clId="Web-{8A7FCA39-005D-BE27-2978-DF0F94B66A88}" dt="2022-03-30T18:36:28.668" v="2"/>
          <pc:sldLayoutMkLst>
            <pc:docMk/>
            <pc:sldMasterMk cId="377062332" sldId="2147483925"/>
            <pc:sldLayoutMk cId="348584154" sldId="2147483933"/>
          </pc:sldLayoutMkLst>
        </pc:sldLayoutChg>
        <pc:sldLayoutChg chg="replId">
          <pc:chgData name="Grove, Steve (DEED)" userId="S::s.grove@state.mn.us::95e496ff-a9fb-479d-a134-17d60efbca8a" providerId="AD" clId="Web-{8A7FCA39-005D-BE27-2978-DF0F94B66A88}" dt="2022-03-30T18:36:28.668" v="2"/>
          <pc:sldLayoutMkLst>
            <pc:docMk/>
            <pc:sldMasterMk cId="377062332" sldId="2147483925"/>
            <pc:sldLayoutMk cId="3553801075" sldId="2147483934"/>
          </pc:sldLayoutMkLst>
        </pc:sldLayoutChg>
        <pc:sldLayoutChg chg="replId">
          <pc:chgData name="Grove, Steve (DEED)" userId="S::s.grove@state.mn.us::95e496ff-a9fb-479d-a134-17d60efbca8a" providerId="AD" clId="Web-{8A7FCA39-005D-BE27-2978-DF0F94B66A88}" dt="2022-03-30T18:36:28.668" v="2"/>
          <pc:sldLayoutMkLst>
            <pc:docMk/>
            <pc:sldMasterMk cId="377062332" sldId="2147483925"/>
            <pc:sldLayoutMk cId="2359765740" sldId="2147483935"/>
          </pc:sldLayoutMkLst>
        </pc:sldLayoutChg>
        <pc:sldLayoutChg chg="replId">
          <pc:chgData name="Grove, Steve (DEED)" userId="S::s.grove@state.mn.us::95e496ff-a9fb-479d-a134-17d60efbca8a" providerId="AD" clId="Web-{8A7FCA39-005D-BE27-2978-DF0F94B66A88}" dt="2022-03-30T18:36:28.668" v="2"/>
          <pc:sldLayoutMkLst>
            <pc:docMk/>
            <pc:sldMasterMk cId="377062332" sldId="2147483925"/>
            <pc:sldLayoutMk cId="1767981056" sldId="2147483936"/>
          </pc:sldLayoutMkLst>
        </pc:sldLayoutChg>
        <pc:sldLayoutChg chg="replId">
          <pc:chgData name="Grove, Steve (DEED)" userId="S::s.grove@state.mn.us::95e496ff-a9fb-479d-a134-17d60efbca8a" providerId="AD" clId="Web-{8A7FCA39-005D-BE27-2978-DF0F94B66A88}" dt="2022-03-30T18:36:28.668" v="2"/>
          <pc:sldLayoutMkLst>
            <pc:docMk/>
            <pc:sldMasterMk cId="377062332" sldId="2147483925"/>
            <pc:sldLayoutMk cId="323025777" sldId="2147483937"/>
          </pc:sldLayoutMkLst>
        </pc:sldLayoutChg>
        <pc:sldLayoutChg chg="replId">
          <pc:chgData name="Grove, Steve (DEED)" userId="S::s.grove@state.mn.us::95e496ff-a9fb-479d-a134-17d60efbca8a" providerId="AD" clId="Web-{8A7FCA39-005D-BE27-2978-DF0F94B66A88}" dt="2022-03-30T18:36:28.668" v="2"/>
          <pc:sldLayoutMkLst>
            <pc:docMk/>
            <pc:sldMasterMk cId="377062332" sldId="2147483925"/>
            <pc:sldLayoutMk cId="3824870820" sldId="2147483938"/>
          </pc:sldLayoutMkLst>
        </pc:sldLayoutChg>
        <pc:sldLayoutChg chg="replId">
          <pc:chgData name="Grove, Steve (DEED)" userId="S::s.grove@state.mn.us::95e496ff-a9fb-479d-a134-17d60efbca8a" providerId="AD" clId="Web-{8A7FCA39-005D-BE27-2978-DF0F94B66A88}" dt="2022-03-30T18:36:28.668" v="2"/>
          <pc:sldLayoutMkLst>
            <pc:docMk/>
            <pc:sldMasterMk cId="377062332" sldId="2147483925"/>
            <pc:sldLayoutMk cId="253926924" sldId="2147483939"/>
          </pc:sldLayoutMkLst>
        </pc:sldLayoutChg>
        <pc:sldLayoutChg chg="replId">
          <pc:chgData name="Grove, Steve (DEED)" userId="S::s.grove@state.mn.us::95e496ff-a9fb-479d-a134-17d60efbca8a" providerId="AD" clId="Web-{8A7FCA39-005D-BE27-2978-DF0F94B66A88}" dt="2022-03-30T18:36:28.668" v="2"/>
          <pc:sldLayoutMkLst>
            <pc:docMk/>
            <pc:sldMasterMk cId="377062332" sldId="2147483925"/>
            <pc:sldLayoutMk cId="1538987854" sldId="2147483940"/>
          </pc:sldLayoutMkLst>
        </pc:sldLayoutChg>
        <pc:sldLayoutChg chg="replId">
          <pc:chgData name="Grove, Steve (DEED)" userId="S::s.grove@state.mn.us::95e496ff-a9fb-479d-a134-17d60efbca8a" providerId="AD" clId="Web-{8A7FCA39-005D-BE27-2978-DF0F94B66A88}" dt="2022-03-30T18:36:28.668" v="2"/>
          <pc:sldLayoutMkLst>
            <pc:docMk/>
            <pc:sldMasterMk cId="377062332" sldId="2147483925"/>
            <pc:sldLayoutMk cId="1694508" sldId="2147483941"/>
          </pc:sldLayoutMkLst>
        </pc:sldLayoutChg>
        <pc:sldLayoutChg chg="replId">
          <pc:chgData name="Grove, Steve (DEED)" userId="S::s.grove@state.mn.us::95e496ff-a9fb-479d-a134-17d60efbca8a" providerId="AD" clId="Web-{8A7FCA39-005D-BE27-2978-DF0F94B66A88}" dt="2022-03-30T18:36:28.668" v="2"/>
          <pc:sldLayoutMkLst>
            <pc:docMk/>
            <pc:sldMasterMk cId="377062332" sldId="2147483925"/>
            <pc:sldLayoutMk cId="2986490049" sldId="2147483942"/>
          </pc:sldLayoutMkLst>
        </pc:sldLayoutChg>
        <pc:sldLayoutChg chg="replId">
          <pc:chgData name="Grove, Steve (DEED)" userId="S::s.grove@state.mn.us::95e496ff-a9fb-479d-a134-17d60efbca8a" providerId="AD" clId="Web-{8A7FCA39-005D-BE27-2978-DF0F94B66A88}" dt="2022-03-30T18:36:28.668" v="2"/>
          <pc:sldLayoutMkLst>
            <pc:docMk/>
            <pc:sldMasterMk cId="377062332" sldId="2147483925"/>
            <pc:sldLayoutMk cId="232780206" sldId="2147483943"/>
          </pc:sldLayoutMkLst>
        </pc:sldLayoutChg>
      </pc:sldMasterChg>
    </pc:docChg>
  </pc:docChgLst>
  <pc:docChgLst>
    <pc:chgData name="Grove, Steve (DEED)" userId="S::s.grove@state.mn.us::95e496ff-a9fb-479d-a134-17d60efbca8a" providerId="AD" clId="Web-{F48B7F99-CA16-D9B7-FC4E-BFF0FC3EBD68}"/>
    <pc:docChg chg="modSld">
      <pc:chgData name="Grove, Steve (DEED)" userId="S::s.grove@state.mn.us::95e496ff-a9fb-479d-a134-17d60efbca8a" providerId="AD" clId="Web-{F48B7F99-CA16-D9B7-FC4E-BFF0FC3EBD68}" dt="2022-03-29T17:05:21.339" v="0" actId="1076"/>
      <pc:docMkLst>
        <pc:docMk/>
      </pc:docMkLst>
      <pc:sldChg chg="modSp">
        <pc:chgData name="Grove, Steve (DEED)" userId="S::s.grove@state.mn.us::95e496ff-a9fb-479d-a134-17d60efbca8a" providerId="AD" clId="Web-{F48B7F99-CA16-D9B7-FC4E-BFF0FC3EBD68}" dt="2022-03-29T17:05:21.339" v="0" actId="1076"/>
        <pc:sldMkLst>
          <pc:docMk/>
          <pc:sldMk cId="1188557239" sldId="366"/>
        </pc:sldMkLst>
        <pc:spChg chg="mod">
          <ac:chgData name="Grove, Steve (DEED)" userId="S::s.grove@state.mn.us::95e496ff-a9fb-479d-a134-17d60efbca8a" providerId="AD" clId="Web-{F48B7F99-CA16-D9B7-FC4E-BFF0FC3EBD68}" dt="2022-03-29T17:05:21.339" v="0" actId="1076"/>
          <ac:spMkLst>
            <pc:docMk/>
            <pc:sldMk cId="1188557239" sldId="366"/>
            <ac:spMk id="2" creationId="{07456FF9-90D9-4365-84FE-5BD51882E915}"/>
          </ac:spMkLst>
        </pc:spChg>
      </pc:sldChg>
    </pc:docChg>
  </pc:docChgLst>
  <pc:docChgLst>
    <pc:chgData name="Dannen, Darielle (DEED)" userId="465d9577-48b0-43eb-8980-0fdb4926170f" providerId="ADAL" clId="{CD092FB0-B937-41F6-8C2D-7238817AF2E7}"/>
    <pc:docChg chg="custSel delSld modSld">
      <pc:chgData name="Dannen, Darielle (DEED)" userId="465d9577-48b0-43eb-8980-0fdb4926170f" providerId="ADAL" clId="{CD092FB0-B937-41F6-8C2D-7238817AF2E7}" dt="2022-03-25T22:34:34.445" v="473" actId="113"/>
      <pc:docMkLst>
        <pc:docMk/>
      </pc:docMkLst>
      <pc:sldChg chg="del">
        <pc:chgData name="Dannen, Darielle (DEED)" userId="465d9577-48b0-43eb-8980-0fdb4926170f" providerId="ADAL" clId="{CD092FB0-B937-41F6-8C2D-7238817AF2E7}" dt="2022-03-25T21:54:48.796" v="261" actId="2696"/>
        <pc:sldMkLst>
          <pc:docMk/>
          <pc:sldMk cId="727288176" sldId="257"/>
        </pc:sldMkLst>
      </pc:sldChg>
      <pc:sldChg chg="modSp mod modNotesTx">
        <pc:chgData name="Dannen, Darielle (DEED)" userId="465d9577-48b0-43eb-8980-0fdb4926170f" providerId="ADAL" clId="{CD092FB0-B937-41F6-8C2D-7238817AF2E7}" dt="2022-03-25T22:34:34.445" v="473" actId="113"/>
        <pc:sldMkLst>
          <pc:docMk/>
          <pc:sldMk cId="3215576986" sldId="269"/>
        </pc:sldMkLst>
        <pc:spChg chg="mod">
          <ac:chgData name="Dannen, Darielle (DEED)" userId="465d9577-48b0-43eb-8980-0fdb4926170f" providerId="ADAL" clId="{CD092FB0-B937-41F6-8C2D-7238817AF2E7}" dt="2022-03-24T15:10:55.343" v="17" actId="20577"/>
          <ac:spMkLst>
            <pc:docMk/>
            <pc:sldMk cId="3215576986" sldId="269"/>
            <ac:spMk id="2" creationId="{C078F45C-6F3A-4C7F-9A9E-B1F1DAD1860E}"/>
          </ac:spMkLst>
        </pc:spChg>
      </pc:sldChg>
      <pc:sldChg chg="modSp mod modNotesTx">
        <pc:chgData name="Dannen, Darielle (DEED)" userId="465d9577-48b0-43eb-8980-0fdb4926170f" providerId="ADAL" clId="{CD092FB0-B937-41F6-8C2D-7238817AF2E7}" dt="2022-03-25T21:42:51.208" v="90" actId="20577"/>
        <pc:sldMkLst>
          <pc:docMk/>
          <pc:sldMk cId="1284730547" sldId="348"/>
        </pc:sldMkLst>
        <pc:spChg chg="mod">
          <ac:chgData name="Dannen, Darielle (DEED)" userId="465d9577-48b0-43eb-8980-0fdb4926170f" providerId="ADAL" clId="{CD092FB0-B937-41F6-8C2D-7238817AF2E7}" dt="2022-03-25T21:42:51.208" v="90" actId="20577"/>
          <ac:spMkLst>
            <pc:docMk/>
            <pc:sldMk cId="1284730547" sldId="348"/>
            <ac:spMk id="8" creationId="{00000000-0000-0000-0000-000000000000}"/>
          </ac:spMkLst>
        </pc:spChg>
      </pc:sldChg>
      <pc:sldChg chg="modSp mod modNotesTx">
        <pc:chgData name="Dannen, Darielle (DEED)" userId="465d9577-48b0-43eb-8980-0fdb4926170f" providerId="ADAL" clId="{CD092FB0-B937-41F6-8C2D-7238817AF2E7}" dt="2022-03-25T21:49:45.553" v="195" actId="20577"/>
        <pc:sldMkLst>
          <pc:docMk/>
          <pc:sldMk cId="2715011595" sldId="353"/>
        </pc:sldMkLst>
        <pc:spChg chg="mod">
          <ac:chgData name="Dannen, Darielle (DEED)" userId="465d9577-48b0-43eb-8980-0fdb4926170f" providerId="ADAL" clId="{CD092FB0-B937-41F6-8C2D-7238817AF2E7}" dt="2022-03-25T21:49:04.674" v="188" actId="20577"/>
          <ac:spMkLst>
            <pc:docMk/>
            <pc:sldMk cId="2715011595" sldId="353"/>
            <ac:spMk id="8" creationId="{00000000-0000-0000-0000-000000000000}"/>
          </ac:spMkLst>
        </pc:spChg>
      </pc:sldChg>
      <pc:sldChg chg="modSp mod modNotesTx">
        <pc:chgData name="Dannen, Darielle (DEED)" userId="465d9577-48b0-43eb-8980-0fdb4926170f" providerId="ADAL" clId="{CD092FB0-B937-41F6-8C2D-7238817AF2E7}" dt="2022-03-25T21:51:15.570" v="228" actId="20577"/>
        <pc:sldMkLst>
          <pc:docMk/>
          <pc:sldMk cId="1607866357" sldId="355"/>
        </pc:sldMkLst>
        <pc:spChg chg="mod">
          <ac:chgData name="Dannen, Darielle (DEED)" userId="465d9577-48b0-43eb-8980-0fdb4926170f" providerId="ADAL" clId="{CD092FB0-B937-41F6-8C2D-7238817AF2E7}" dt="2022-03-25T21:49:55.875" v="198" actId="20577"/>
          <ac:spMkLst>
            <pc:docMk/>
            <pc:sldMk cId="1607866357" sldId="355"/>
            <ac:spMk id="8" creationId="{00000000-0000-0000-0000-000000000000}"/>
          </ac:spMkLst>
        </pc:spChg>
      </pc:sldChg>
      <pc:sldChg chg="modNotesTx">
        <pc:chgData name="Dannen, Darielle (DEED)" userId="465d9577-48b0-43eb-8980-0fdb4926170f" providerId="ADAL" clId="{CD092FB0-B937-41F6-8C2D-7238817AF2E7}" dt="2022-03-25T21:53:35.341" v="259" actId="113"/>
        <pc:sldMkLst>
          <pc:docMk/>
          <pc:sldMk cId="3624817766" sldId="359"/>
        </pc:sldMkLst>
      </pc:sldChg>
      <pc:sldChg chg="modNotesTx">
        <pc:chgData name="Dannen, Darielle (DEED)" userId="465d9577-48b0-43eb-8980-0fdb4926170f" providerId="ADAL" clId="{CD092FB0-B937-41F6-8C2D-7238817AF2E7}" dt="2022-03-25T21:53:43.149" v="260" actId="113"/>
        <pc:sldMkLst>
          <pc:docMk/>
          <pc:sldMk cId="247343520" sldId="360"/>
        </pc:sldMkLst>
      </pc:sldChg>
      <pc:sldChg chg="modSp mod modNotesTx">
        <pc:chgData name="Dannen, Darielle (DEED)" userId="465d9577-48b0-43eb-8980-0fdb4926170f" providerId="ADAL" clId="{CD092FB0-B937-41F6-8C2D-7238817AF2E7}" dt="2022-03-25T21:47:03.513" v="172" actId="20577"/>
        <pc:sldMkLst>
          <pc:docMk/>
          <pc:sldMk cId="1240976555" sldId="371"/>
        </pc:sldMkLst>
        <pc:spChg chg="mod">
          <ac:chgData name="Dannen, Darielle (DEED)" userId="465d9577-48b0-43eb-8980-0fdb4926170f" providerId="ADAL" clId="{CD092FB0-B937-41F6-8C2D-7238817AF2E7}" dt="2022-03-25T21:46:19.578" v="165" actId="20577"/>
          <ac:spMkLst>
            <pc:docMk/>
            <pc:sldMk cId="1240976555" sldId="371"/>
            <ac:spMk id="8" creationId="{00000000-0000-0000-0000-000000000000}"/>
          </ac:spMkLst>
        </pc:spChg>
      </pc:sldChg>
      <pc:sldChg chg="modSp mod modNotesTx">
        <pc:chgData name="Dannen, Darielle (DEED)" userId="465d9577-48b0-43eb-8980-0fdb4926170f" providerId="ADAL" clId="{CD092FB0-B937-41F6-8C2D-7238817AF2E7}" dt="2022-03-25T22:05:48.153" v="400" actId="20577"/>
        <pc:sldMkLst>
          <pc:docMk/>
          <pc:sldMk cId="2300939870" sldId="373"/>
        </pc:sldMkLst>
        <pc:spChg chg="mod">
          <ac:chgData name="Dannen, Darielle (DEED)" userId="465d9577-48b0-43eb-8980-0fdb4926170f" providerId="ADAL" clId="{CD092FB0-B937-41F6-8C2D-7238817AF2E7}" dt="2022-03-25T22:05:48.153" v="400" actId="20577"/>
          <ac:spMkLst>
            <pc:docMk/>
            <pc:sldMk cId="2300939870" sldId="373"/>
            <ac:spMk id="8" creationId="{00000000-0000-0000-0000-000000000000}"/>
          </ac:spMkLst>
        </pc:spChg>
      </pc:sldChg>
      <pc:sldChg chg="modSp mod modNotesTx">
        <pc:chgData name="Dannen, Darielle (DEED)" userId="465d9577-48b0-43eb-8980-0fdb4926170f" providerId="ADAL" clId="{CD092FB0-B937-41F6-8C2D-7238817AF2E7}" dt="2022-03-25T21:48:08.280" v="186" actId="20577"/>
        <pc:sldMkLst>
          <pc:docMk/>
          <pc:sldMk cId="273314575" sldId="375"/>
        </pc:sldMkLst>
        <pc:spChg chg="mod">
          <ac:chgData name="Dannen, Darielle (DEED)" userId="465d9577-48b0-43eb-8980-0fdb4926170f" providerId="ADAL" clId="{CD092FB0-B937-41F6-8C2D-7238817AF2E7}" dt="2022-03-25T21:47:57.670" v="181" actId="21"/>
          <ac:spMkLst>
            <pc:docMk/>
            <pc:sldMk cId="273314575" sldId="375"/>
            <ac:spMk id="8" creationId="{00000000-0000-0000-0000-000000000000}"/>
          </ac:spMkLst>
        </pc:spChg>
      </pc:sldChg>
      <pc:sldChg chg="modSp mod modNotesTx">
        <pc:chgData name="Dannen, Darielle (DEED)" userId="465d9577-48b0-43eb-8980-0fdb4926170f" providerId="ADAL" clId="{CD092FB0-B937-41F6-8C2D-7238817AF2E7}" dt="2022-03-25T21:59:20.707" v="399" actId="113"/>
        <pc:sldMkLst>
          <pc:docMk/>
          <pc:sldMk cId="3400860085" sldId="377"/>
        </pc:sldMkLst>
        <pc:spChg chg="mod">
          <ac:chgData name="Dannen, Darielle (DEED)" userId="465d9577-48b0-43eb-8980-0fdb4926170f" providerId="ADAL" clId="{CD092FB0-B937-41F6-8C2D-7238817AF2E7}" dt="2022-03-25T21:59:08.768" v="391" actId="20577"/>
          <ac:spMkLst>
            <pc:docMk/>
            <pc:sldMk cId="3400860085" sldId="377"/>
            <ac:spMk id="8" creationId="{00000000-0000-0000-0000-000000000000}"/>
          </ac:spMkLst>
        </pc:spChg>
      </pc:sldChg>
      <pc:sldChg chg="modSp mod modNotesTx">
        <pc:chgData name="Dannen, Darielle (DEED)" userId="465d9577-48b0-43eb-8980-0fdb4926170f" providerId="ADAL" clId="{CD092FB0-B937-41F6-8C2D-7238817AF2E7}" dt="2022-03-25T21:45:28.224" v="161" actId="20577"/>
        <pc:sldMkLst>
          <pc:docMk/>
          <pc:sldMk cId="119574966" sldId="379"/>
        </pc:sldMkLst>
        <pc:spChg chg="mod">
          <ac:chgData name="Dannen, Darielle (DEED)" userId="465d9577-48b0-43eb-8980-0fdb4926170f" providerId="ADAL" clId="{CD092FB0-B937-41F6-8C2D-7238817AF2E7}" dt="2022-03-25T21:45:21.217" v="157" actId="20577"/>
          <ac:spMkLst>
            <pc:docMk/>
            <pc:sldMk cId="119574966" sldId="379"/>
            <ac:spMk id="8" creationId="{00000000-0000-0000-0000-000000000000}"/>
          </ac:spMkLst>
        </pc:spChg>
      </pc:sldChg>
      <pc:sldChg chg="modSp mod modNotesTx">
        <pc:chgData name="Dannen, Darielle (DEED)" userId="465d9577-48b0-43eb-8980-0fdb4926170f" providerId="ADAL" clId="{CD092FB0-B937-41F6-8C2D-7238817AF2E7}" dt="2022-03-25T21:43:05.488" v="106" actId="20577"/>
        <pc:sldMkLst>
          <pc:docMk/>
          <pc:sldMk cId="4272372270" sldId="380"/>
        </pc:sldMkLst>
        <pc:spChg chg="mod">
          <ac:chgData name="Dannen, Darielle (DEED)" userId="465d9577-48b0-43eb-8980-0fdb4926170f" providerId="ADAL" clId="{CD092FB0-B937-41F6-8C2D-7238817AF2E7}" dt="2022-03-25T21:42:55.928" v="98" actId="20577"/>
          <ac:spMkLst>
            <pc:docMk/>
            <pc:sldMk cId="4272372270" sldId="380"/>
            <ac:spMk id="8" creationId="{00000000-0000-0000-0000-000000000000}"/>
          </ac:spMkLst>
        </pc:spChg>
      </pc:sldChg>
      <pc:sldChg chg="modSp mod modNotesTx">
        <pc:chgData name="Dannen, Darielle (DEED)" userId="465d9577-48b0-43eb-8980-0fdb4926170f" providerId="ADAL" clId="{CD092FB0-B937-41F6-8C2D-7238817AF2E7}" dt="2022-03-25T21:43:33.579" v="128" actId="13926"/>
        <pc:sldMkLst>
          <pc:docMk/>
          <pc:sldMk cId="3555907242" sldId="382"/>
        </pc:sldMkLst>
        <pc:spChg chg="mod">
          <ac:chgData name="Dannen, Darielle (DEED)" userId="465d9577-48b0-43eb-8980-0fdb4926170f" providerId="ADAL" clId="{CD092FB0-B937-41F6-8C2D-7238817AF2E7}" dt="2022-03-25T21:43:24.448" v="125" actId="20577"/>
          <ac:spMkLst>
            <pc:docMk/>
            <pc:sldMk cId="3555907242" sldId="382"/>
            <ac:spMk id="8" creationId="{00000000-0000-0000-0000-000000000000}"/>
          </ac:spMkLst>
        </pc:spChg>
      </pc:sldChg>
      <pc:sldChg chg="modSp mod modNotesTx">
        <pc:chgData name="Dannen, Darielle (DEED)" userId="465d9577-48b0-43eb-8980-0fdb4926170f" providerId="ADAL" clId="{CD092FB0-B937-41F6-8C2D-7238817AF2E7}" dt="2022-03-25T21:51:29.354" v="233" actId="20577"/>
        <pc:sldMkLst>
          <pc:docMk/>
          <pc:sldMk cId="862889348" sldId="394"/>
        </pc:sldMkLst>
        <pc:spChg chg="mod">
          <ac:chgData name="Dannen, Darielle (DEED)" userId="465d9577-48b0-43eb-8980-0fdb4926170f" providerId="ADAL" clId="{CD092FB0-B937-41F6-8C2D-7238817AF2E7}" dt="2022-03-25T21:51:24.004" v="229" actId="21"/>
          <ac:spMkLst>
            <pc:docMk/>
            <pc:sldMk cId="862889348" sldId="394"/>
            <ac:spMk id="8" creationId="{00000000-0000-0000-0000-000000000000}"/>
          </ac:spMkLst>
        </pc:spChg>
      </pc:sldChg>
      <pc:sldChg chg="modSp mod modNotesTx">
        <pc:chgData name="Dannen, Darielle (DEED)" userId="465d9577-48b0-43eb-8980-0fdb4926170f" providerId="ADAL" clId="{CD092FB0-B937-41F6-8C2D-7238817AF2E7}" dt="2022-03-25T21:52:47.418" v="241" actId="20577"/>
        <pc:sldMkLst>
          <pc:docMk/>
          <pc:sldMk cId="3988278746" sldId="395"/>
        </pc:sldMkLst>
        <pc:spChg chg="mod">
          <ac:chgData name="Dannen, Darielle (DEED)" userId="465d9577-48b0-43eb-8980-0fdb4926170f" providerId="ADAL" clId="{CD092FB0-B937-41F6-8C2D-7238817AF2E7}" dt="2022-03-25T21:51:37.379" v="235" actId="20577"/>
          <ac:spMkLst>
            <pc:docMk/>
            <pc:sldMk cId="3988278746" sldId="395"/>
            <ac:spMk id="8" creationId="{00000000-0000-0000-0000-000000000000}"/>
          </ac:spMkLst>
        </pc:spChg>
      </pc:sldChg>
      <pc:sldChg chg="modSp mod modNotesTx">
        <pc:chgData name="Dannen, Darielle (DEED)" userId="465d9577-48b0-43eb-8980-0fdb4926170f" providerId="ADAL" clId="{CD092FB0-B937-41F6-8C2D-7238817AF2E7}" dt="2022-03-25T21:53:10.740" v="258" actId="113"/>
        <pc:sldMkLst>
          <pc:docMk/>
          <pc:sldMk cId="1100366582" sldId="396"/>
        </pc:sldMkLst>
        <pc:spChg chg="mod">
          <ac:chgData name="Dannen, Darielle (DEED)" userId="465d9577-48b0-43eb-8980-0fdb4926170f" providerId="ADAL" clId="{CD092FB0-B937-41F6-8C2D-7238817AF2E7}" dt="2022-03-25T21:52:57.490" v="249" actId="20577"/>
          <ac:spMkLst>
            <pc:docMk/>
            <pc:sldMk cId="1100366582" sldId="396"/>
            <ac:spMk id="8" creationId="{00000000-0000-0000-0000-000000000000}"/>
          </ac:spMkLst>
        </pc:spChg>
      </pc:sldChg>
      <pc:sldChg chg="modSp mod modNotesTx">
        <pc:chgData name="Dannen, Darielle (DEED)" userId="465d9577-48b0-43eb-8980-0fdb4926170f" providerId="ADAL" clId="{CD092FB0-B937-41F6-8C2D-7238817AF2E7}" dt="2022-03-25T21:44:57.014" v="155" actId="113"/>
        <pc:sldMkLst>
          <pc:docMk/>
          <pc:sldMk cId="3859474545" sldId="415"/>
        </pc:sldMkLst>
        <pc:spChg chg="mod">
          <ac:chgData name="Dannen, Darielle (DEED)" userId="465d9577-48b0-43eb-8980-0fdb4926170f" providerId="ADAL" clId="{CD092FB0-B937-41F6-8C2D-7238817AF2E7}" dt="2022-03-25T21:44:57.014" v="155" actId="113"/>
          <ac:spMkLst>
            <pc:docMk/>
            <pc:sldMk cId="3859474545" sldId="415"/>
            <ac:spMk id="3" creationId="{FEEDAAAE-9A36-4425-A066-34BBF802553B}"/>
          </ac:spMkLst>
        </pc:spChg>
      </pc:sldChg>
      <pc:sldChg chg="modSp mod">
        <pc:chgData name="Dannen, Darielle (DEED)" userId="465d9577-48b0-43eb-8980-0fdb4926170f" providerId="ADAL" clId="{CD092FB0-B937-41F6-8C2D-7238817AF2E7}" dt="2022-03-25T21:45:57.569" v="163" actId="20577"/>
        <pc:sldMkLst>
          <pc:docMk/>
          <pc:sldMk cId="3510074039" sldId="416"/>
        </pc:sldMkLst>
        <pc:spChg chg="mod">
          <ac:chgData name="Dannen, Darielle (DEED)" userId="465d9577-48b0-43eb-8980-0fdb4926170f" providerId="ADAL" clId="{CD092FB0-B937-41F6-8C2D-7238817AF2E7}" dt="2022-03-25T21:45:57.569" v="163" actId="20577"/>
          <ac:spMkLst>
            <pc:docMk/>
            <pc:sldMk cId="3510074039" sldId="416"/>
            <ac:spMk id="3" creationId="{7B860832-D0B4-4C60-B5F4-A689695A7CE7}"/>
          </ac:spMkLst>
        </pc:spChg>
      </pc:sldChg>
      <pc:sldChg chg="modSp mod modNotesTx">
        <pc:chgData name="Dannen, Darielle (DEED)" userId="465d9577-48b0-43eb-8980-0fdb4926170f" providerId="ADAL" clId="{CD092FB0-B937-41F6-8C2D-7238817AF2E7}" dt="2022-03-25T21:58:07.120" v="383" actId="20577"/>
        <pc:sldMkLst>
          <pc:docMk/>
          <pc:sldMk cId="1537655494" sldId="749"/>
        </pc:sldMkLst>
        <pc:spChg chg="mod">
          <ac:chgData name="Dannen, Darielle (DEED)" userId="465d9577-48b0-43eb-8980-0fdb4926170f" providerId="ADAL" clId="{CD092FB0-B937-41F6-8C2D-7238817AF2E7}" dt="2022-03-25T21:57:37.716" v="365" actId="20577"/>
          <ac:spMkLst>
            <pc:docMk/>
            <pc:sldMk cId="1537655494" sldId="749"/>
            <ac:spMk id="2" creationId="{D4003298-1691-4BA7-9A1C-AFB0AC037ED3}"/>
          </ac:spMkLst>
        </pc:spChg>
        <pc:spChg chg="mod">
          <ac:chgData name="Dannen, Darielle (DEED)" userId="465d9577-48b0-43eb-8980-0fdb4926170f" providerId="ADAL" clId="{CD092FB0-B937-41F6-8C2D-7238817AF2E7}" dt="2022-03-25T21:58:07.120" v="383" actId="20577"/>
          <ac:spMkLst>
            <pc:docMk/>
            <pc:sldMk cId="1537655494" sldId="749"/>
            <ac:spMk id="3" creationId="{721980F7-0A9E-426E-969C-B2520D978ABB}"/>
          </ac:spMkLst>
        </pc:spChg>
      </pc:sldChg>
    </pc:docChg>
  </pc:docChgLst>
  <pc:docChgLst>
    <pc:chgData name="Winge, Laura (DEED)" userId="S::laura.winge@state.mn.us::b4d7329e-c03c-4bcd-ba51-e226d2512d5d" providerId="AD" clId="Web-{083EBE31-70B9-FD49-85C3-25FFE043E6A4}"/>
    <pc:docChg chg="modSld">
      <pc:chgData name="Winge, Laura (DEED)" userId="S::laura.winge@state.mn.us::b4d7329e-c03c-4bcd-ba51-e226d2512d5d" providerId="AD" clId="Web-{083EBE31-70B9-FD49-85C3-25FFE043E6A4}" dt="2022-03-28T15:40:12.682" v="35" actId="20577"/>
      <pc:docMkLst>
        <pc:docMk/>
      </pc:docMkLst>
      <pc:sldChg chg="modSp">
        <pc:chgData name="Winge, Laura (DEED)" userId="S::laura.winge@state.mn.us::b4d7329e-c03c-4bcd-ba51-e226d2512d5d" providerId="AD" clId="Web-{083EBE31-70B9-FD49-85C3-25FFE043E6A4}" dt="2022-03-28T14:35:12.481" v="1" actId="20577"/>
        <pc:sldMkLst>
          <pc:docMk/>
          <pc:sldMk cId="1284730547" sldId="348"/>
        </pc:sldMkLst>
        <pc:spChg chg="mod">
          <ac:chgData name="Winge, Laura (DEED)" userId="S::laura.winge@state.mn.us::b4d7329e-c03c-4bcd-ba51-e226d2512d5d" providerId="AD" clId="Web-{083EBE31-70B9-FD49-85C3-25FFE043E6A4}" dt="2022-03-28T14:35:12.481" v="1" actId="20577"/>
          <ac:spMkLst>
            <pc:docMk/>
            <pc:sldMk cId="1284730547" sldId="348"/>
            <ac:spMk id="8" creationId="{00000000-0000-0000-0000-000000000000}"/>
          </ac:spMkLst>
        </pc:spChg>
      </pc:sldChg>
      <pc:sldChg chg="modSp">
        <pc:chgData name="Winge, Laura (DEED)" userId="S::laura.winge@state.mn.us::b4d7329e-c03c-4bcd-ba51-e226d2512d5d" providerId="AD" clId="Web-{083EBE31-70B9-FD49-85C3-25FFE043E6A4}" dt="2022-03-28T14:35:22.200" v="3" actId="20577"/>
        <pc:sldMkLst>
          <pc:docMk/>
          <pc:sldMk cId="3555907242" sldId="382"/>
        </pc:sldMkLst>
        <pc:spChg chg="mod">
          <ac:chgData name="Winge, Laura (DEED)" userId="S::laura.winge@state.mn.us::b4d7329e-c03c-4bcd-ba51-e226d2512d5d" providerId="AD" clId="Web-{083EBE31-70B9-FD49-85C3-25FFE043E6A4}" dt="2022-03-28T14:35:22.200" v="3" actId="20577"/>
          <ac:spMkLst>
            <pc:docMk/>
            <pc:sldMk cId="3555907242" sldId="382"/>
            <ac:spMk id="8" creationId="{00000000-0000-0000-0000-000000000000}"/>
          </ac:spMkLst>
        </pc:spChg>
      </pc:sldChg>
      <pc:sldChg chg="addSp delSp modSp">
        <pc:chgData name="Winge, Laura (DEED)" userId="S::laura.winge@state.mn.us::b4d7329e-c03c-4bcd-ba51-e226d2512d5d" providerId="AD" clId="Web-{083EBE31-70B9-FD49-85C3-25FFE043E6A4}" dt="2022-03-28T15:40:12.682" v="35" actId="20577"/>
        <pc:sldMkLst>
          <pc:docMk/>
          <pc:sldMk cId="3859474545" sldId="415"/>
        </pc:sldMkLst>
        <pc:spChg chg="mod">
          <ac:chgData name="Winge, Laura (DEED)" userId="S::laura.winge@state.mn.us::b4d7329e-c03c-4bcd-ba51-e226d2512d5d" providerId="AD" clId="Web-{083EBE31-70B9-FD49-85C3-25FFE043E6A4}" dt="2022-03-28T15:40:12.682" v="35" actId="20577"/>
          <ac:spMkLst>
            <pc:docMk/>
            <pc:sldMk cId="3859474545" sldId="415"/>
            <ac:spMk id="3" creationId="{FEEDAAAE-9A36-4425-A066-34BBF802553B}"/>
          </ac:spMkLst>
        </pc:spChg>
        <pc:spChg chg="mod">
          <ac:chgData name="Winge, Laura (DEED)" userId="S::laura.winge@state.mn.us::b4d7329e-c03c-4bcd-ba51-e226d2512d5d" providerId="AD" clId="Web-{083EBE31-70B9-FD49-85C3-25FFE043E6A4}" dt="2022-03-28T14:36:01.091" v="8" actId="20577"/>
          <ac:spMkLst>
            <pc:docMk/>
            <pc:sldMk cId="3859474545" sldId="415"/>
            <ac:spMk id="6" creationId="{214D2D25-74F7-40D6-8E2C-9BF33DCD3C9F}"/>
          </ac:spMkLst>
        </pc:spChg>
        <pc:spChg chg="del">
          <ac:chgData name="Winge, Laura (DEED)" userId="S::laura.winge@state.mn.us::b4d7329e-c03c-4bcd-ba51-e226d2512d5d" providerId="AD" clId="Web-{083EBE31-70B9-FD49-85C3-25FFE043E6A4}" dt="2022-03-28T14:36:04.373" v="9"/>
          <ac:spMkLst>
            <pc:docMk/>
            <pc:sldMk cId="3859474545" sldId="415"/>
            <ac:spMk id="7" creationId="{3567260B-7501-4FD7-B88B-A2F5B122115E}"/>
          </ac:spMkLst>
        </pc:spChg>
        <pc:picChg chg="add mod">
          <ac:chgData name="Winge, Laura (DEED)" userId="S::laura.winge@state.mn.us::b4d7329e-c03c-4bcd-ba51-e226d2512d5d" providerId="AD" clId="Web-{083EBE31-70B9-FD49-85C3-25FFE043E6A4}" dt="2022-03-28T15:37:06.787" v="28"/>
          <ac:picMkLst>
            <pc:docMk/>
            <pc:sldMk cId="3859474545" sldId="415"/>
            <ac:picMk id="4" creationId="{BCA2A3F6-97DE-4804-8019-25D569B5330F}"/>
          </ac:picMkLst>
        </pc:picChg>
        <pc:picChg chg="add mod">
          <ac:chgData name="Winge, Laura (DEED)" userId="S::laura.winge@state.mn.us::b4d7329e-c03c-4bcd-ba51-e226d2512d5d" providerId="AD" clId="Web-{083EBE31-70B9-FD49-85C3-25FFE043E6A4}" dt="2022-03-28T15:39:51.463" v="33" actId="1076"/>
          <ac:picMkLst>
            <pc:docMk/>
            <pc:sldMk cId="3859474545" sldId="415"/>
            <ac:picMk id="8" creationId="{0A1B8DB8-30F3-4118-9513-15BFBC1E6AB5}"/>
          </ac:picMkLst>
        </pc:picChg>
      </pc:sldChg>
      <pc:sldChg chg="addSp delSp modSp">
        <pc:chgData name="Winge, Laura (DEED)" userId="S::laura.winge@state.mn.us::b4d7329e-c03c-4bcd-ba51-e226d2512d5d" providerId="AD" clId="Web-{083EBE31-70B9-FD49-85C3-25FFE043E6A4}" dt="2022-03-28T15:36:49.537" v="27" actId="14100"/>
        <pc:sldMkLst>
          <pc:docMk/>
          <pc:sldMk cId="3510074039" sldId="416"/>
        </pc:sldMkLst>
        <pc:spChg chg="mod">
          <ac:chgData name="Winge, Laura (DEED)" userId="S::laura.winge@state.mn.us::b4d7329e-c03c-4bcd-ba51-e226d2512d5d" providerId="AD" clId="Web-{083EBE31-70B9-FD49-85C3-25FFE043E6A4}" dt="2022-03-28T15:36:49.537" v="27" actId="14100"/>
          <ac:spMkLst>
            <pc:docMk/>
            <pc:sldMk cId="3510074039" sldId="416"/>
            <ac:spMk id="3" creationId="{7B860832-D0B4-4C60-B5F4-A689695A7CE7}"/>
          </ac:spMkLst>
        </pc:spChg>
        <pc:spChg chg="mod">
          <ac:chgData name="Winge, Laura (DEED)" userId="S::laura.winge@state.mn.us::b4d7329e-c03c-4bcd-ba51-e226d2512d5d" providerId="AD" clId="Web-{083EBE31-70B9-FD49-85C3-25FFE043E6A4}" dt="2022-03-28T14:38:54.642" v="21" actId="20577"/>
          <ac:spMkLst>
            <pc:docMk/>
            <pc:sldMk cId="3510074039" sldId="416"/>
            <ac:spMk id="6" creationId="{71E2EEA3-BE32-44AC-AAE9-E68971AC3FA1}"/>
          </ac:spMkLst>
        </pc:spChg>
        <pc:spChg chg="del">
          <ac:chgData name="Winge, Laura (DEED)" userId="S::laura.winge@state.mn.us::b4d7329e-c03c-4bcd-ba51-e226d2512d5d" providerId="AD" clId="Web-{083EBE31-70B9-FD49-85C3-25FFE043E6A4}" dt="2022-03-28T14:40:51.644" v="22"/>
          <ac:spMkLst>
            <pc:docMk/>
            <pc:sldMk cId="3510074039" sldId="416"/>
            <ac:spMk id="7" creationId="{C50A5833-2AB0-4E71-8460-F5529E8394A5}"/>
          </ac:spMkLst>
        </pc:spChg>
        <pc:picChg chg="add mod">
          <ac:chgData name="Winge, Laura (DEED)" userId="S::laura.winge@state.mn.us::b4d7329e-c03c-4bcd-ba51-e226d2512d5d" providerId="AD" clId="Web-{083EBE31-70B9-FD49-85C3-25FFE043E6A4}" dt="2022-03-28T15:36:36.474" v="25"/>
          <ac:picMkLst>
            <pc:docMk/>
            <pc:sldMk cId="3510074039" sldId="416"/>
            <ac:picMk id="4" creationId="{2FE17085-A7A8-4F7A-AB73-9E7561F1F26B}"/>
          </ac:picMkLst>
        </pc:picChg>
      </pc:sldChg>
    </pc:docChg>
  </pc:docChgLst>
  <pc:docChgLst>
    <pc:chgData name="Dannen, Darielle (DEED)" userId="S::darielle.dannen@state.mn.us::465d9577-48b0-43eb-8980-0fdb4926170f" providerId="AD" clId="Web-{F93DBE39-A8C3-4D3A-A9DF-4F253E99798B}"/>
    <pc:docChg chg="modSld">
      <pc:chgData name="Dannen, Darielle (DEED)" userId="S::darielle.dannen@state.mn.us::465d9577-48b0-43eb-8980-0fdb4926170f" providerId="AD" clId="Web-{F93DBE39-A8C3-4D3A-A9DF-4F253E99798B}" dt="2022-03-30T18:35:43.999" v="2" actId="20577"/>
      <pc:docMkLst>
        <pc:docMk/>
      </pc:docMkLst>
      <pc:sldChg chg="modSp">
        <pc:chgData name="Dannen, Darielle (DEED)" userId="S::darielle.dannen@state.mn.us::465d9577-48b0-43eb-8980-0fdb4926170f" providerId="AD" clId="Web-{F93DBE39-A8C3-4D3A-A9DF-4F253E99798B}" dt="2022-03-30T18:35:43.999" v="2" actId="20577"/>
        <pc:sldMkLst>
          <pc:docMk/>
          <pc:sldMk cId="1983406388" sldId="350"/>
        </pc:sldMkLst>
        <pc:spChg chg="mod">
          <ac:chgData name="Dannen, Darielle (DEED)" userId="S::darielle.dannen@state.mn.us::465d9577-48b0-43eb-8980-0fdb4926170f" providerId="AD" clId="Web-{F93DBE39-A8C3-4D3A-A9DF-4F253E99798B}" dt="2022-03-30T18:35:43.999" v="2" actId="20577"/>
          <ac:spMkLst>
            <pc:docMk/>
            <pc:sldMk cId="1983406388" sldId="350"/>
            <ac:spMk id="8" creationId="{00000000-0000-0000-0000-000000000000}"/>
          </ac:spMkLst>
        </pc:spChg>
      </pc:sldChg>
    </pc:docChg>
  </pc:docChgLst>
  <pc:docChgLst>
    <pc:chgData name="Dannen, Darielle (DEED)" userId="S::darielle.dannen@state.mn.us::465d9577-48b0-43eb-8980-0fdb4926170f" providerId="AD" clId="Web-{3CBC88D2-812C-5B20-68EF-CB1E57200D4F}"/>
    <pc:docChg chg="modSld">
      <pc:chgData name="Dannen, Darielle (DEED)" userId="S::darielle.dannen@state.mn.us::465d9577-48b0-43eb-8980-0fdb4926170f" providerId="AD" clId="Web-{3CBC88D2-812C-5B20-68EF-CB1E57200D4F}" dt="2022-03-29T15:55:57.982" v="3" actId="20577"/>
      <pc:docMkLst>
        <pc:docMk/>
      </pc:docMkLst>
      <pc:sldChg chg="modSp">
        <pc:chgData name="Dannen, Darielle (DEED)" userId="S::darielle.dannen@state.mn.us::465d9577-48b0-43eb-8980-0fdb4926170f" providerId="AD" clId="Web-{3CBC88D2-812C-5B20-68EF-CB1E57200D4F}" dt="2022-03-29T15:55:57.982" v="3" actId="20577"/>
        <pc:sldMkLst>
          <pc:docMk/>
          <pc:sldMk cId="1537655494" sldId="749"/>
        </pc:sldMkLst>
        <pc:spChg chg="mod">
          <ac:chgData name="Dannen, Darielle (DEED)" userId="S::darielle.dannen@state.mn.us::465d9577-48b0-43eb-8980-0fdb4926170f" providerId="AD" clId="Web-{3CBC88D2-812C-5B20-68EF-CB1E57200D4F}" dt="2022-03-29T15:55:57.982" v="3" actId="20577"/>
          <ac:spMkLst>
            <pc:docMk/>
            <pc:sldMk cId="1537655494" sldId="749"/>
            <ac:spMk id="3" creationId="{721980F7-0A9E-426E-969C-B2520D978ABB}"/>
          </ac:spMkLst>
        </pc:spChg>
      </pc:sldChg>
    </pc:docChg>
  </pc:docChgLst>
  <pc:docChgLst>
    <pc:chgData name="Bowdry, Deven (DEED)" userId="a67a1b63-9e61-4850-b2f7-6e1051a5db3d" providerId="ADAL" clId="{C72AC314-9C22-4A9E-B40C-2A051355D61F}"/>
    <pc:docChg chg="undo custSel addSld modSld">
      <pc:chgData name="Bowdry, Deven (DEED)" userId="a67a1b63-9e61-4850-b2f7-6e1051a5db3d" providerId="ADAL" clId="{C72AC314-9C22-4A9E-B40C-2A051355D61F}" dt="2022-03-24T19:35:51.067" v="886" actId="403"/>
      <pc:docMkLst>
        <pc:docMk/>
      </pc:docMkLst>
      <pc:sldChg chg="modSp mod">
        <pc:chgData name="Bowdry, Deven (DEED)" userId="a67a1b63-9e61-4850-b2f7-6e1051a5db3d" providerId="ADAL" clId="{C72AC314-9C22-4A9E-B40C-2A051355D61F}" dt="2022-03-23T16:37:57.989" v="95" actId="20577"/>
        <pc:sldMkLst>
          <pc:docMk/>
          <pc:sldMk cId="1284730547" sldId="348"/>
        </pc:sldMkLst>
        <pc:spChg chg="mod">
          <ac:chgData name="Bowdry, Deven (DEED)" userId="a67a1b63-9e61-4850-b2f7-6e1051a5db3d" providerId="ADAL" clId="{C72AC314-9C22-4A9E-B40C-2A051355D61F}" dt="2022-03-23T16:37:57.989" v="95" actId="20577"/>
          <ac:spMkLst>
            <pc:docMk/>
            <pc:sldMk cId="1284730547" sldId="348"/>
            <ac:spMk id="8" creationId="{00000000-0000-0000-0000-000000000000}"/>
          </ac:spMkLst>
        </pc:spChg>
      </pc:sldChg>
      <pc:sldChg chg="modSp mod">
        <pc:chgData name="Bowdry, Deven (DEED)" userId="a67a1b63-9e61-4850-b2f7-6e1051a5db3d" providerId="ADAL" clId="{C72AC314-9C22-4A9E-B40C-2A051355D61F}" dt="2022-03-23T16:31:55.643" v="67" actId="20577"/>
        <pc:sldMkLst>
          <pc:docMk/>
          <pc:sldMk cId="2715011595" sldId="353"/>
        </pc:sldMkLst>
        <pc:spChg chg="mod">
          <ac:chgData name="Bowdry, Deven (DEED)" userId="a67a1b63-9e61-4850-b2f7-6e1051a5db3d" providerId="ADAL" clId="{C72AC314-9C22-4A9E-B40C-2A051355D61F}" dt="2022-03-23T16:31:55.643" v="67" actId="20577"/>
          <ac:spMkLst>
            <pc:docMk/>
            <pc:sldMk cId="2715011595" sldId="353"/>
            <ac:spMk id="8" creationId="{00000000-0000-0000-0000-000000000000}"/>
          </ac:spMkLst>
        </pc:spChg>
      </pc:sldChg>
      <pc:sldChg chg="modSp mod">
        <pc:chgData name="Bowdry, Deven (DEED)" userId="a67a1b63-9e61-4850-b2f7-6e1051a5db3d" providerId="ADAL" clId="{C72AC314-9C22-4A9E-B40C-2A051355D61F}" dt="2022-03-23T16:44:16.187" v="130" actId="1076"/>
        <pc:sldMkLst>
          <pc:docMk/>
          <pc:sldMk cId="1607866357" sldId="355"/>
        </pc:sldMkLst>
        <pc:spChg chg="mod">
          <ac:chgData name="Bowdry, Deven (DEED)" userId="a67a1b63-9e61-4850-b2f7-6e1051a5db3d" providerId="ADAL" clId="{C72AC314-9C22-4A9E-B40C-2A051355D61F}" dt="2022-03-23T16:44:16.187" v="130" actId="1076"/>
          <ac:spMkLst>
            <pc:docMk/>
            <pc:sldMk cId="1607866357" sldId="355"/>
            <ac:spMk id="8" creationId="{00000000-0000-0000-0000-000000000000}"/>
          </ac:spMkLst>
        </pc:spChg>
      </pc:sldChg>
      <pc:sldChg chg="modSp mod">
        <pc:chgData name="Bowdry, Deven (DEED)" userId="a67a1b63-9e61-4850-b2f7-6e1051a5db3d" providerId="ADAL" clId="{C72AC314-9C22-4A9E-B40C-2A051355D61F}" dt="2022-03-23T16:27:47.874" v="29" actId="20577"/>
        <pc:sldMkLst>
          <pc:docMk/>
          <pc:sldMk cId="247343520" sldId="360"/>
        </pc:sldMkLst>
        <pc:spChg chg="mod">
          <ac:chgData name="Bowdry, Deven (DEED)" userId="a67a1b63-9e61-4850-b2f7-6e1051a5db3d" providerId="ADAL" clId="{C72AC314-9C22-4A9E-B40C-2A051355D61F}" dt="2022-03-23T16:27:47.874" v="29" actId="20577"/>
          <ac:spMkLst>
            <pc:docMk/>
            <pc:sldMk cId="247343520" sldId="360"/>
            <ac:spMk id="8" creationId="{00000000-0000-0000-0000-000000000000}"/>
          </ac:spMkLst>
        </pc:spChg>
      </pc:sldChg>
      <pc:sldChg chg="modSp mod">
        <pc:chgData name="Bowdry, Deven (DEED)" userId="a67a1b63-9e61-4850-b2f7-6e1051a5db3d" providerId="ADAL" clId="{C72AC314-9C22-4A9E-B40C-2A051355D61F}" dt="2022-03-23T16:33:27.627" v="86" actId="20577"/>
        <pc:sldMkLst>
          <pc:docMk/>
          <pc:sldMk cId="1240976555" sldId="371"/>
        </pc:sldMkLst>
        <pc:spChg chg="mod">
          <ac:chgData name="Bowdry, Deven (DEED)" userId="a67a1b63-9e61-4850-b2f7-6e1051a5db3d" providerId="ADAL" clId="{C72AC314-9C22-4A9E-B40C-2A051355D61F}" dt="2022-03-23T16:33:27.627" v="86" actId="20577"/>
          <ac:spMkLst>
            <pc:docMk/>
            <pc:sldMk cId="1240976555" sldId="371"/>
            <ac:spMk id="8" creationId="{00000000-0000-0000-0000-000000000000}"/>
          </ac:spMkLst>
        </pc:spChg>
      </pc:sldChg>
      <pc:sldChg chg="modSp mod">
        <pc:chgData name="Bowdry, Deven (DEED)" userId="a67a1b63-9e61-4850-b2f7-6e1051a5db3d" providerId="ADAL" clId="{C72AC314-9C22-4A9E-B40C-2A051355D61F}" dt="2022-03-23T16:28:46.252" v="59" actId="20577"/>
        <pc:sldMkLst>
          <pc:docMk/>
          <pc:sldMk cId="2300939870" sldId="373"/>
        </pc:sldMkLst>
        <pc:spChg chg="mod">
          <ac:chgData name="Bowdry, Deven (DEED)" userId="a67a1b63-9e61-4850-b2f7-6e1051a5db3d" providerId="ADAL" clId="{C72AC314-9C22-4A9E-B40C-2A051355D61F}" dt="2022-03-23T16:28:46.252" v="59" actId="20577"/>
          <ac:spMkLst>
            <pc:docMk/>
            <pc:sldMk cId="2300939870" sldId="373"/>
            <ac:spMk id="8" creationId="{00000000-0000-0000-0000-000000000000}"/>
          </ac:spMkLst>
        </pc:spChg>
      </pc:sldChg>
      <pc:sldChg chg="modSp mod">
        <pc:chgData name="Bowdry, Deven (DEED)" userId="a67a1b63-9e61-4850-b2f7-6e1051a5db3d" providerId="ADAL" clId="{C72AC314-9C22-4A9E-B40C-2A051355D61F}" dt="2022-03-23T16:27:39.580" v="28" actId="20577"/>
        <pc:sldMkLst>
          <pc:docMk/>
          <pc:sldMk cId="119574966" sldId="379"/>
        </pc:sldMkLst>
        <pc:spChg chg="mod">
          <ac:chgData name="Bowdry, Deven (DEED)" userId="a67a1b63-9e61-4850-b2f7-6e1051a5db3d" providerId="ADAL" clId="{C72AC314-9C22-4A9E-B40C-2A051355D61F}" dt="2022-03-23T16:27:39.580" v="28" actId="20577"/>
          <ac:spMkLst>
            <pc:docMk/>
            <pc:sldMk cId="119574966" sldId="379"/>
            <ac:spMk id="8" creationId="{00000000-0000-0000-0000-000000000000}"/>
          </ac:spMkLst>
        </pc:spChg>
      </pc:sldChg>
      <pc:sldChg chg="modSp mod">
        <pc:chgData name="Bowdry, Deven (DEED)" userId="a67a1b63-9e61-4850-b2f7-6e1051a5db3d" providerId="ADAL" clId="{C72AC314-9C22-4A9E-B40C-2A051355D61F}" dt="2022-03-23T16:32:32.774" v="76" actId="20577"/>
        <pc:sldMkLst>
          <pc:docMk/>
          <pc:sldMk cId="3988278746" sldId="395"/>
        </pc:sldMkLst>
        <pc:spChg chg="mod">
          <ac:chgData name="Bowdry, Deven (DEED)" userId="a67a1b63-9e61-4850-b2f7-6e1051a5db3d" providerId="ADAL" clId="{C72AC314-9C22-4A9E-B40C-2A051355D61F}" dt="2022-03-23T16:32:32.774" v="76" actId="20577"/>
          <ac:spMkLst>
            <pc:docMk/>
            <pc:sldMk cId="3988278746" sldId="395"/>
            <ac:spMk id="8" creationId="{00000000-0000-0000-0000-000000000000}"/>
          </ac:spMkLst>
        </pc:spChg>
      </pc:sldChg>
      <pc:sldChg chg="modSp mod">
        <pc:chgData name="Bowdry, Deven (DEED)" userId="a67a1b63-9e61-4850-b2f7-6e1051a5db3d" providerId="ADAL" clId="{C72AC314-9C22-4A9E-B40C-2A051355D61F}" dt="2022-03-23T16:27:54.446" v="31" actId="20577"/>
        <pc:sldMkLst>
          <pc:docMk/>
          <pc:sldMk cId="1100366582" sldId="396"/>
        </pc:sldMkLst>
        <pc:spChg chg="mod">
          <ac:chgData name="Bowdry, Deven (DEED)" userId="a67a1b63-9e61-4850-b2f7-6e1051a5db3d" providerId="ADAL" clId="{C72AC314-9C22-4A9E-B40C-2A051355D61F}" dt="2022-03-23T16:27:54.446" v="31" actId="20577"/>
          <ac:spMkLst>
            <pc:docMk/>
            <pc:sldMk cId="1100366582" sldId="396"/>
            <ac:spMk id="8" creationId="{00000000-0000-0000-0000-000000000000}"/>
          </ac:spMkLst>
        </pc:spChg>
      </pc:sldChg>
      <pc:sldChg chg="addSp delSp modSp new mod">
        <pc:chgData name="Bowdry, Deven (DEED)" userId="a67a1b63-9e61-4850-b2f7-6e1051a5db3d" providerId="ADAL" clId="{C72AC314-9C22-4A9E-B40C-2A051355D61F}" dt="2022-03-24T19:35:40.334" v="882" actId="13926"/>
        <pc:sldMkLst>
          <pc:docMk/>
          <pc:sldMk cId="3859474545" sldId="415"/>
        </pc:sldMkLst>
        <pc:spChg chg="mod">
          <ac:chgData name="Bowdry, Deven (DEED)" userId="a67a1b63-9e61-4850-b2f7-6e1051a5db3d" providerId="ADAL" clId="{C72AC314-9C22-4A9E-B40C-2A051355D61F}" dt="2022-03-24T15:21:35.825" v="166"/>
          <ac:spMkLst>
            <pc:docMk/>
            <pc:sldMk cId="3859474545" sldId="415"/>
            <ac:spMk id="2" creationId="{1AED0E5A-9193-4220-8324-079AD6F7CBDA}"/>
          </ac:spMkLst>
        </pc:spChg>
        <pc:spChg chg="mod">
          <ac:chgData name="Bowdry, Deven (DEED)" userId="a67a1b63-9e61-4850-b2f7-6e1051a5db3d" providerId="ADAL" clId="{C72AC314-9C22-4A9E-B40C-2A051355D61F}" dt="2022-03-24T19:35:40.334" v="882" actId="13926"/>
          <ac:spMkLst>
            <pc:docMk/>
            <pc:sldMk cId="3859474545" sldId="415"/>
            <ac:spMk id="3" creationId="{FEEDAAAE-9A36-4425-A066-34BBF802553B}"/>
          </ac:spMkLst>
        </pc:spChg>
        <pc:spChg chg="del">
          <ac:chgData name="Bowdry, Deven (DEED)" userId="a67a1b63-9e61-4850-b2f7-6e1051a5db3d" providerId="ADAL" clId="{C72AC314-9C22-4A9E-B40C-2A051355D61F}" dt="2022-03-24T15:22:01.364" v="214" actId="21"/>
          <ac:spMkLst>
            <pc:docMk/>
            <pc:sldMk cId="3859474545" sldId="415"/>
            <ac:spMk id="4" creationId="{950A81C5-8EE2-4259-9276-7A3803451C7A}"/>
          </ac:spMkLst>
        </pc:spChg>
        <pc:spChg chg="add del mod">
          <ac:chgData name="Bowdry, Deven (DEED)" userId="a67a1b63-9e61-4850-b2f7-6e1051a5db3d" providerId="ADAL" clId="{C72AC314-9C22-4A9E-B40C-2A051355D61F}" dt="2022-03-24T15:22:08.739" v="217"/>
          <ac:spMkLst>
            <pc:docMk/>
            <pc:sldMk cId="3859474545" sldId="415"/>
            <ac:spMk id="8" creationId="{2A64A2ED-7C6A-42ED-90FC-2BE3B7105E27}"/>
          </ac:spMkLst>
        </pc:spChg>
      </pc:sldChg>
      <pc:sldChg chg="delSp modSp new mod">
        <pc:chgData name="Bowdry, Deven (DEED)" userId="a67a1b63-9e61-4850-b2f7-6e1051a5db3d" providerId="ADAL" clId="{C72AC314-9C22-4A9E-B40C-2A051355D61F}" dt="2022-03-24T19:35:51.067" v="886" actId="403"/>
        <pc:sldMkLst>
          <pc:docMk/>
          <pc:sldMk cId="3510074039" sldId="416"/>
        </pc:sldMkLst>
        <pc:spChg chg="mod">
          <ac:chgData name="Bowdry, Deven (DEED)" userId="a67a1b63-9e61-4850-b2f7-6e1051a5db3d" providerId="ADAL" clId="{C72AC314-9C22-4A9E-B40C-2A051355D61F}" dt="2022-03-24T15:24:28.496" v="285"/>
          <ac:spMkLst>
            <pc:docMk/>
            <pc:sldMk cId="3510074039" sldId="416"/>
            <ac:spMk id="2" creationId="{9B1A4341-587D-4AB5-B797-FA14D0F27058}"/>
          </ac:spMkLst>
        </pc:spChg>
        <pc:spChg chg="mod">
          <ac:chgData name="Bowdry, Deven (DEED)" userId="a67a1b63-9e61-4850-b2f7-6e1051a5db3d" providerId="ADAL" clId="{C72AC314-9C22-4A9E-B40C-2A051355D61F}" dt="2022-03-24T19:35:51.067" v="886" actId="403"/>
          <ac:spMkLst>
            <pc:docMk/>
            <pc:sldMk cId="3510074039" sldId="416"/>
            <ac:spMk id="3" creationId="{7B860832-D0B4-4C60-B5F4-A689695A7CE7}"/>
          </ac:spMkLst>
        </pc:spChg>
        <pc:spChg chg="del">
          <ac:chgData name="Bowdry, Deven (DEED)" userId="a67a1b63-9e61-4850-b2f7-6e1051a5db3d" providerId="ADAL" clId="{C72AC314-9C22-4A9E-B40C-2A051355D61F}" dt="2022-03-24T15:24:46.044" v="305" actId="21"/>
          <ac:spMkLst>
            <pc:docMk/>
            <pc:sldMk cId="3510074039" sldId="416"/>
            <ac:spMk id="4" creationId="{937B2F6E-1DD0-4169-91D7-342DC7C695BC}"/>
          </ac:spMkLst>
        </pc:spChg>
      </pc:sldChg>
    </pc:docChg>
  </pc:docChgLst>
  <pc:docChgLst>
    <pc:chgData name="Bowdry, Deven (DEED)" userId="a67a1b63-9e61-4850-b2f7-6e1051a5db3d" providerId="ADAL" clId="{04ECB842-F246-425B-97CA-ECC66CE66910}"/>
    <pc:docChg chg="custSel delSld modSld delMainMaster">
      <pc:chgData name="Bowdry, Deven (DEED)" userId="a67a1b63-9e61-4850-b2f7-6e1051a5db3d" providerId="ADAL" clId="{04ECB842-F246-425B-97CA-ECC66CE66910}" dt="2022-04-21T19:32:06.263" v="571" actId="255"/>
      <pc:docMkLst>
        <pc:docMk/>
      </pc:docMkLst>
      <pc:sldChg chg="del">
        <pc:chgData name="Bowdry, Deven (DEED)" userId="a67a1b63-9e61-4850-b2f7-6e1051a5db3d" providerId="ADAL" clId="{04ECB842-F246-425B-97CA-ECC66CE66910}" dt="2022-04-21T17:57:39.047" v="28" actId="2696"/>
        <pc:sldMkLst>
          <pc:docMk/>
          <pc:sldMk cId="3215576986" sldId="269"/>
        </pc:sldMkLst>
      </pc:sldChg>
      <pc:sldChg chg="del">
        <pc:chgData name="Bowdry, Deven (DEED)" userId="a67a1b63-9e61-4850-b2f7-6e1051a5db3d" providerId="ADAL" clId="{04ECB842-F246-425B-97CA-ECC66CE66910}" dt="2022-04-21T17:57:33.879" v="3" actId="2696"/>
        <pc:sldMkLst>
          <pc:docMk/>
          <pc:sldMk cId="1936939070" sldId="343"/>
        </pc:sldMkLst>
      </pc:sldChg>
      <pc:sldChg chg="del">
        <pc:chgData name="Bowdry, Deven (DEED)" userId="a67a1b63-9e61-4850-b2f7-6e1051a5db3d" providerId="ADAL" clId="{04ECB842-F246-425B-97CA-ECC66CE66910}" dt="2022-04-21T17:57:34.993" v="6" actId="2696"/>
        <pc:sldMkLst>
          <pc:docMk/>
          <pc:sldMk cId="1284730547" sldId="348"/>
        </pc:sldMkLst>
      </pc:sldChg>
      <pc:sldChg chg="del">
        <pc:chgData name="Bowdry, Deven (DEED)" userId="a67a1b63-9e61-4850-b2f7-6e1051a5db3d" providerId="ADAL" clId="{04ECB842-F246-425B-97CA-ECC66CE66910}" dt="2022-04-21T17:57:37.754" v="18" actId="2696"/>
        <pc:sldMkLst>
          <pc:docMk/>
          <pc:sldMk cId="2715011595" sldId="353"/>
        </pc:sldMkLst>
      </pc:sldChg>
      <pc:sldChg chg="del">
        <pc:chgData name="Bowdry, Deven (DEED)" userId="a67a1b63-9e61-4850-b2f7-6e1051a5db3d" providerId="ADAL" clId="{04ECB842-F246-425B-97CA-ECC66CE66910}" dt="2022-04-21T17:57:38.060" v="20" actId="2696"/>
        <pc:sldMkLst>
          <pc:docMk/>
          <pc:sldMk cId="1607866357" sldId="355"/>
        </pc:sldMkLst>
      </pc:sldChg>
      <pc:sldChg chg="del">
        <pc:chgData name="Bowdry, Deven (DEED)" userId="a67a1b63-9e61-4850-b2f7-6e1051a5db3d" providerId="ADAL" clId="{04ECB842-F246-425B-97CA-ECC66CE66910}" dt="2022-04-21T17:57:38.831" v="26" actId="2696"/>
        <pc:sldMkLst>
          <pc:docMk/>
          <pc:sldMk cId="3624817766" sldId="359"/>
        </pc:sldMkLst>
      </pc:sldChg>
      <pc:sldChg chg="del">
        <pc:chgData name="Bowdry, Deven (DEED)" userId="a67a1b63-9e61-4850-b2f7-6e1051a5db3d" providerId="ADAL" clId="{04ECB842-F246-425B-97CA-ECC66CE66910}" dt="2022-04-21T17:57:38.947" v="27" actId="2696"/>
        <pc:sldMkLst>
          <pc:docMk/>
          <pc:sldMk cId="247343520" sldId="360"/>
        </pc:sldMkLst>
      </pc:sldChg>
      <pc:sldChg chg="del">
        <pc:chgData name="Bowdry, Deven (DEED)" userId="a67a1b63-9e61-4850-b2f7-6e1051a5db3d" providerId="ADAL" clId="{04ECB842-F246-425B-97CA-ECC66CE66910}" dt="2022-04-21T17:57:30.726" v="0" actId="2696"/>
        <pc:sldMkLst>
          <pc:docMk/>
          <pc:sldMk cId="2386845780" sldId="361"/>
        </pc:sldMkLst>
      </pc:sldChg>
      <pc:sldChg chg="del">
        <pc:chgData name="Bowdry, Deven (DEED)" userId="a67a1b63-9e61-4850-b2f7-6e1051a5db3d" providerId="ADAL" clId="{04ECB842-F246-425B-97CA-ECC66CE66910}" dt="2022-04-21T17:57:33.161" v="2" actId="2696"/>
        <pc:sldMkLst>
          <pc:docMk/>
          <pc:sldMk cId="3975200962" sldId="363"/>
        </pc:sldMkLst>
      </pc:sldChg>
      <pc:sldChg chg="del">
        <pc:chgData name="Bowdry, Deven (DEED)" userId="a67a1b63-9e61-4850-b2f7-6e1051a5db3d" providerId="ADAL" clId="{04ECB842-F246-425B-97CA-ECC66CE66910}" dt="2022-04-21T17:57:36.006" v="10" actId="2696"/>
        <pc:sldMkLst>
          <pc:docMk/>
          <pc:sldMk cId="649058823" sldId="364"/>
        </pc:sldMkLst>
      </pc:sldChg>
      <pc:sldChg chg="del">
        <pc:chgData name="Bowdry, Deven (DEED)" userId="a67a1b63-9e61-4850-b2f7-6e1051a5db3d" providerId="ADAL" clId="{04ECB842-F246-425B-97CA-ECC66CE66910}" dt="2022-04-21T17:57:38.182" v="21" actId="2696"/>
        <pc:sldMkLst>
          <pc:docMk/>
          <pc:sldMk cId="2885171500" sldId="365"/>
        </pc:sldMkLst>
      </pc:sldChg>
      <pc:sldChg chg="del">
        <pc:chgData name="Bowdry, Deven (DEED)" userId="a67a1b63-9e61-4850-b2f7-6e1051a5db3d" providerId="ADAL" clId="{04ECB842-F246-425B-97CA-ECC66CE66910}" dt="2022-04-21T17:57:38.730" v="25" actId="2696"/>
        <pc:sldMkLst>
          <pc:docMk/>
          <pc:sldMk cId="1188557239" sldId="366"/>
        </pc:sldMkLst>
      </pc:sldChg>
      <pc:sldChg chg="del">
        <pc:chgData name="Bowdry, Deven (DEED)" userId="a67a1b63-9e61-4850-b2f7-6e1051a5db3d" providerId="ADAL" clId="{04ECB842-F246-425B-97CA-ECC66CE66910}" dt="2022-04-21T17:57:37.306" v="15" actId="2696"/>
        <pc:sldMkLst>
          <pc:docMk/>
          <pc:sldMk cId="1240976555" sldId="371"/>
        </pc:sldMkLst>
      </pc:sldChg>
      <pc:sldChg chg="del">
        <pc:chgData name="Bowdry, Deven (DEED)" userId="a67a1b63-9e61-4850-b2f7-6e1051a5db3d" providerId="ADAL" clId="{04ECB842-F246-425B-97CA-ECC66CE66910}" dt="2022-04-21T17:57:37.479" v="16" actId="2696"/>
        <pc:sldMkLst>
          <pc:docMk/>
          <pc:sldMk cId="2300939870" sldId="373"/>
        </pc:sldMkLst>
      </pc:sldChg>
      <pc:sldChg chg="del">
        <pc:chgData name="Bowdry, Deven (DEED)" userId="a67a1b63-9e61-4850-b2f7-6e1051a5db3d" providerId="ADAL" clId="{04ECB842-F246-425B-97CA-ECC66CE66910}" dt="2022-04-21T17:57:37.610" v="17" actId="2696"/>
        <pc:sldMkLst>
          <pc:docMk/>
          <pc:sldMk cId="273314575" sldId="375"/>
        </pc:sldMkLst>
      </pc:sldChg>
      <pc:sldChg chg="addSp delSp modSp mod">
        <pc:chgData name="Bowdry, Deven (DEED)" userId="a67a1b63-9e61-4850-b2f7-6e1051a5db3d" providerId="ADAL" clId="{04ECB842-F246-425B-97CA-ECC66CE66910}" dt="2022-04-21T19:32:06.263" v="571" actId="255"/>
        <pc:sldMkLst>
          <pc:docMk/>
          <pc:sldMk cId="3400860085" sldId="377"/>
        </pc:sldMkLst>
        <pc:spChg chg="mod">
          <ac:chgData name="Bowdry, Deven (DEED)" userId="a67a1b63-9e61-4850-b2f7-6e1051a5db3d" providerId="ADAL" clId="{04ECB842-F246-425B-97CA-ECC66CE66910}" dt="2022-04-21T19:31:09.074" v="502" actId="20577"/>
          <ac:spMkLst>
            <pc:docMk/>
            <pc:sldMk cId="3400860085" sldId="377"/>
            <ac:spMk id="2" creationId="{00000000-0000-0000-0000-000000000000}"/>
          </ac:spMkLst>
        </pc:spChg>
        <pc:spChg chg="mod">
          <ac:chgData name="Bowdry, Deven (DEED)" userId="a67a1b63-9e61-4850-b2f7-6e1051a5db3d" providerId="ADAL" clId="{04ECB842-F246-425B-97CA-ECC66CE66910}" dt="2022-04-21T19:32:06.263" v="571" actId="255"/>
          <ac:spMkLst>
            <pc:docMk/>
            <pc:sldMk cId="3400860085" sldId="377"/>
            <ac:spMk id="8" creationId="{00000000-0000-0000-0000-000000000000}"/>
          </ac:spMkLst>
        </pc:spChg>
        <pc:spChg chg="add mod">
          <ac:chgData name="Bowdry, Deven (DEED)" userId="a67a1b63-9e61-4850-b2f7-6e1051a5db3d" providerId="ADAL" clId="{04ECB842-F246-425B-97CA-ECC66CE66910}" dt="2022-04-21T19:32:01.374" v="570" actId="255"/>
          <ac:spMkLst>
            <pc:docMk/>
            <pc:sldMk cId="3400860085" sldId="377"/>
            <ac:spMk id="9" creationId="{67A8FA97-5198-404B-835B-59621CD61FFA}"/>
          </ac:spMkLst>
        </pc:spChg>
        <pc:picChg chg="del">
          <ac:chgData name="Bowdry, Deven (DEED)" userId="a67a1b63-9e61-4850-b2f7-6e1051a5db3d" providerId="ADAL" clId="{04ECB842-F246-425B-97CA-ECC66CE66910}" dt="2022-04-21T17:57:46.611" v="30" actId="21"/>
          <ac:picMkLst>
            <pc:docMk/>
            <pc:sldMk cId="3400860085" sldId="377"/>
            <ac:picMk id="4" creationId="{9A2A5E88-1E7D-4BEF-BF98-0D75AF939F72}"/>
          </ac:picMkLst>
        </pc:picChg>
      </pc:sldChg>
      <pc:sldChg chg="del">
        <pc:chgData name="Bowdry, Deven (DEED)" userId="a67a1b63-9e61-4850-b2f7-6e1051a5db3d" providerId="ADAL" clId="{04ECB842-F246-425B-97CA-ECC66CE66910}" dt="2022-04-21T17:57:34.700" v="4" actId="2696"/>
        <pc:sldMkLst>
          <pc:docMk/>
          <pc:sldMk cId="119574966" sldId="379"/>
        </pc:sldMkLst>
      </pc:sldChg>
      <pc:sldChg chg="del">
        <pc:chgData name="Bowdry, Deven (DEED)" userId="a67a1b63-9e61-4850-b2f7-6e1051a5db3d" providerId="ADAL" clId="{04ECB842-F246-425B-97CA-ECC66CE66910}" dt="2022-04-21T17:57:34.841" v="5" actId="2696"/>
        <pc:sldMkLst>
          <pc:docMk/>
          <pc:sldMk cId="4272372270" sldId="380"/>
        </pc:sldMkLst>
      </pc:sldChg>
      <pc:sldChg chg="del">
        <pc:chgData name="Bowdry, Deven (DEED)" userId="a67a1b63-9e61-4850-b2f7-6e1051a5db3d" providerId="ADAL" clId="{04ECB842-F246-425B-97CA-ECC66CE66910}" dt="2022-04-21T17:57:35.118" v="7" actId="2696"/>
        <pc:sldMkLst>
          <pc:docMk/>
          <pc:sldMk cId="3555907242" sldId="382"/>
        </pc:sldMkLst>
      </pc:sldChg>
      <pc:sldChg chg="del">
        <pc:chgData name="Bowdry, Deven (DEED)" userId="a67a1b63-9e61-4850-b2f7-6e1051a5db3d" providerId="ADAL" clId="{04ECB842-F246-425B-97CA-ECC66CE66910}" dt="2022-04-21T17:57:38.414" v="22" actId="2696"/>
        <pc:sldMkLst>
          <pc:docMk/>
          <pc:sldMk cId="862889348" sldId="394"/>
        </pc:sldMkLst>
      </pc:sldChg>
      <pc:sldChg chg="del">
        <pc:chgData name="Bowdry, Deven (DEED)" userId="a67a1b63-9e61-4850-b2f7-6e1051a5db3d" providerId="ADAL" clId="{04ECB842-F246-425B-97CA-ECC66CE66910}" dt="2022-04-21T17:57:38.546" v="23" actId="2696"/>
        <pc:sldMkLst>
          <pc:docMk/>
          <pc:sldMk cId="3988278746" sldId="395"/>
        </pc:sldMkLst>
      </pc:sldChg>
      <pc:sldChg chg="del">
        <pc:chgData name="Bowdry, Deven (DEED)" userId="a67a1b63-9e61-4850-b2f7-6e1051a5db3d" providerId="ADAL" clId="{04ECB842-F246-425B-97CA-ECC66CE66910}" dt="2022-04-21T17:57:38.630" v="24" actId="2696"/>
        <pc:sldMkLst>
          <pc:docMk/>
          <pc:sldMk cId="1100366582" sldId="396"/>
        </pc:sldMkLst>
      </pc:sldChg>
      <pc:sldChg chg="del">
        <pc:chgData name="Bowdry, Deven (DEED)" userId="a67a1b63-9e61-4850-b2f7-6e1051a5db3d" providerId="ADAL" clId="{04ECB842-F246-425B-97CA-ECC66CE66910}" dt="2022-04-21T17:57:37.927" v="19" actId="2696"/>
        <pc:sldMkLst>
          <pc:docMk/>
          <pc:sldMk cId="2387242348" sldId="400"/>
        </pc:sldMkLst>
      </pc:sldChg>
      <pc:sldChg chg="del">
        <pc:chgData name="Bowdry, Deven (DEED)" userId="a67a1b63-9e61-4850-b2f7-6e1051a5db3d" providerId="ADAL" clId="{04ECB842-F246-425B-97CA-ECC66CE66910}" dt="2022-04-21T17:57:37.040" v="14" actId="2696"/>
        <pc:sldMkLst>
          <pc:docMk/>
          <pc:sldMk cId="2866035441" sldId="414"/>
        </pc:sldMkLst>
      </pc:sldChg>
      <pc:sldChg chg="del">
        <pc:chgData name="Bowdry, Deven (DEED)" userId="a67a1b63-9e61-4850-b2f7-6e1051a5db3d" providerId="ADAL" clId="{04ECB842-F246-425B-97CA-ECC66CE66910}" dt="2022-04-21T17:57:35.250" v="8" actId="2696"/>
        <pc:sldMkLst>
          <pc:docMk/>
          <pc:sldMk cId="3859474545" sldId="415"/>
        </pc:sldMkLst>
      </pc:sldChg>
      <pc:sldChg chg="del">
        <pc:chgData name="Bowdry, Deven (DEED)" userId="a67a1b63-9e61-4850-b2f7-6e1051a5db3d" providerId="ADAL" clId="{04ECB842-F246-425B-97CA-ECC66CE66910}" dt="2022-04-21T17:57:35.350" v="9" actId="2696"/>
        <pc:sldMkLst>
          <pc:docMk/>
          <pc:sldMk cId="3510074039" sldId="416"/>
        </pc:sldMkLst>
      </pc:sldChg>
      <pc:sldChg chg="del">
        <pc:chgData name="Bowdry, Deven (DEED)" userId="a67a1b63-9e61-4850-b2f7-6e1051a5db3d" providerId="ADAL" clId="{04ECB842-F246-425B-97CA-ECC66CE66910}" dt="2022-04-21T17:57:31.764" v="1" actId="2696"/>
        <pc:sldMkLst>
          <pc:docMk/>
          <pc:sldMk cId="1537655494" sldId="749"/>
        </pc:sldMkLst>
      </pc:sldChg>
      <pc:sldChg chg="del">
        <pc:chgData name="Bowdry, Deven (DEED)" userId="a67a1b63-9e61-4850-b2f7-6e1051a5db3d" providerId="ADAL" clId="{04ECB842-F246-425B-97CA-ECC66CE66910}" dt="2022-04-21T17:57:36.836" v="13" actId="2696"/>
        <pc:sldMkLst>
          <pc:docMk/>
          <pc:sldMk cId="4007128488" sldId="750"/>
        </pc:sldMkLst>
      </pc:sldChg>
      <pc:sldChg chg="del">
        <pc:chgData name="Bowdry, Deven (DEED)" userId="a67a1b63-9e61-4850-b2f7-6e1051a5db3d" providerId="ADAL" clId="{04ECB842-F246-425B-97CA-ECC66CE66910}" dt="2022-04-21T17:57:36.509" v="12" actId="2696"/>
        <pc:sldMkLst>
          <pc:docMk/>
          <pc:sldMk cId="773032727" sldId="751"/>
        </pc:sldMkLst>
      </pc:sldChg>
      <pc:sldChg chg="del">
        <pc:chgData name="Bowdry, Deven (DEED)" userId="a67a1b63-9e61-4850-b2f7-6e1051a5db3d" providerId="ADAL" clId="{04ECB842-F246-425B-97CA-ECC66CE66910}" dt="2022-04-21T17:57:36.304" v="11" actId="2696"/>
        <pc:sldMkLst>
          <pc:docMk/>
          <pc:sldMk cId="2001144284" sldId="752"/>
        </pc:sldMkLst>
      </pc:sldChg>
      <pc:sldMasterChg chg="delSldLayout">
        <pc:chgData name="Bowdry, Deven (DEED)" userId="a67a1b63-9e61-4850-b2f7-6e1051a5db3d" providerId="ADAL" clId="{04ECB842-F246-425B-97CA-ECC66CE66910}" dt="2022-04-21T17:57:31.764" v="1" actId="2696"/>
        <pc:sldMasterMkLst>
          <pc:docMk/>
          <pc:sldMasterMk cId="377062332" sldId="2147483710"/>
        </pc:sldMasterMkLst>
        <pc:sldLayoutChg chg="del">
          <pc:chgData name="Bowdry, Deven (DEED)" userId="a67a1b63-9e61-4850-b2f7-6e1051a5db3d" providerId="ADAL" clId="{04ECB842-F246-425B-97CA-ECC66CE66910}" dt="2022-04-21T17:57:31.764" v="1" actId="2696"/>
          <pc:sldLayoutMkLst>
            <pc:docMk/>
            <pc:sldMasterMk cId="377062332" sldId="2147483710"/>
            <pc:sldLayoutMk cId="2631234998" sldId="2147483909"/>
          </pc:sldLayoutMkLst>
        </pc:sldLayoutChg>
      </pc:sldMasterChg>
      <pc:sldMasterChg chg="del delSldLayout">
        <pc:chgData name="Bowdry, Deven (DEED)" userId="a67a1b63-9e61-4850-b2f7-6e1051a5db3d" providerId="ADAL" clId="{04ECB842-F246-425B-97CA-ECC66CE66910}" dt="2022-04-21T17:57:36.836" v="13" actId="2696"/>
        <pc:sldMasterMkLst>
          <pc:docMk/>
          <pc:sldMasterMk cId="2354283980" sldId="2147483712"/>
        </pc:sldMasterMkLst>
        <pc:sldLayoutChg chg="del">
          <pc:chgData name="Bowdry, Deven (DEED)" userId="a67a1b63-9e61-4850-b2f7-6e1051a5db3d" providerId="ADAL" clId="{04ECB842-F246-425B-97CA-ECC66CE66910}" dt="2022-04-21T17:57:36.836" v="13" actId="2696"/>
          <pc:sldLayoutMkLst>
            <pc:docMk/>
            <pc:sldMasterMk cId="2354283980" sldId="2147483712"/>
            <pc:sldLayoutMk cId="1216182355" sldId="2147483713"/>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204774760" sldId="2147483714"/>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3553768044" sldId="2147483715"/>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521222960" sldId="2147483716"/>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1965148994" sldId="2147483717"/>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2339345362" sldId="2147483718"/>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1574655580" sldId="2147483719"/>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2024510204" sldId="2147483720"/>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2726105525" sldId="2147483721"/>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3974137797" sldId="2147483722"/>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1750343409" sldId="2147483723"/>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1059563973" sldId="2147483724"/>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1941937852" sldId="2147483725"/>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2301562995" sldId="2147483726"/>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1732272994" sldId="2147483727"/>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3120594167" sldId="2147483728"/>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2119994931" sldId="2147483729"/>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3490582159" sldId="2147483730"/>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188234783" sldId="2147483731"/>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947572977" sldId="2147483732"/>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1289072022" sldId="2147483733"/>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4247133718" sldId="2147483734"/>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127569152" sldId="2147483735"/>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2667648502" sldId="2147483736"/>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2452601420" sldId="2147483737"/>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3031698300" sldId="2147483738"/>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383991786" sldId="2147483739"/>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442446000" sldId="2147483740"/>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644348349" sldId="2147483741"/>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3139428263" sldId="2147483742"/>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3810245252" sldId="2147483743"/>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2779446845" sldId="2147483744"/>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1254008762" sldId="2147483745"/>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2607837278" sldId="2147483746"/>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589610664" sldId="2147483747"/>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3729497793" sldId="2147483748"/>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1785434379" sldId="2147483749"/>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2598056119" sldId="2147483750"/>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4131513176" sldId="2147483751"/>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2452268303" sldId="2147483752"/>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2048388561" sldId="2147483753"/>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2317622353" sldId="2147483754"/>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1071600394" sldId="2147483755"/>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3253773110" sldId="2147483756"/>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850004421" sldId="2147483757"/>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2254347927" sldId="2147483758"/>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2425642622" sldId="2147483759"/>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2603478728" sldId="2147483760"/>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572955617" sldId="2147483761"/>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2601490184" sldId="2147483762"/>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4204580596" sldId="2147483763"/>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3701794260" sldId="2147483764"/>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3405571172" sldId="2147483765"/>
          </pc:sldLayoutMkLst>
        </pc:sldLayoutChg>
        <pc:sldLayoutChg chg="del">
          <pc:chgData name="Bowdry, Deven (DEED)" userId="a67a1b63-9e61-4850-b2f7-6e1051a5db3d" providerId="ADAL" clId="{04ECB842-F246-425B-97CA-ECC66CE66910}" dt="2022-04-21T17:57:36.836" v="13" actId="2696"/>
          <pc:sldLayoutMkLst>
            <pc:docMk/>
            <pc:sldMasterMk cId="2354283980" sldId="2147483712"/>
            <pc:sldLayoutMk cId="719065343" sldId="2147483767"/>
          </pc:sldLayoutMkLst>
        </pc:sldLayoutChg>
      </pc:sldMasterChg>
      <pc:sldMasterChg chg="del delSldLayout">
        <pc:chgData name="Bowdry, Deven (DEED)" userId="a67a1b63-9e61-4850-b2f7-6e1051a5db3d" providerId="ADAL" clId="{04ECB842-F246-425B-97CA-ECC66CE66910}" dt="2022-04-21T17:57:36.304" v="11" actId="2696"/>
        <pc:sldMasterMkLst>
          <pc:docMk/>
          <pc:sldMasterMk cId="857383521" sldId="2147483819"/>
        </pc:sldMasterMkLst>
        <pc:sldLayoutChg chg="del">
          <pc:chgData name="Bowdry, Deven (DEED)" userId="a67a1b63-9e61-4850-b2f7-6e1051a5db3d" providerId="ADAL" clId="{04ECB842-F246-425B-97CA-ECC66CE66910}" dt="2022-04-21T17:57:36.304" v="11" actId="2696"/>
          <pc:sldLayoutMkLst>
            <pc:docMk/>
            <pc:sldMasterMk cId="857383521" sldId="2147483819"/>
            <pc:sldLayoutMk cId="264735455" sldId="2147483820"/>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553502275" sldId="2147483821"/>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3458560880" sldId="2147483822"/>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948126577" sldId="2147483823"/>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3421458961" sldId="2147483824"/>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2536237921" sldId="2147483825"/>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1556439449" sldId="2147483826"/>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1985214220" sldId="2147483827"/>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2420963973" sldId="2147483828"/>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1388233340" sldId="2147483829"/>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2580615842" sldId="2147483830"/>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660920335" sldId="2147483831"/>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3374402518" sldId="2147483832"/>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596517665" sldId="2147483833"/>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3354002664" sldId="2147483834"/>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960517935" sldId="2147483835"/>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350570161" sldId="2147483836"/>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87722508" sldId="2147483837"/>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3230925703" sldId="2147483838"/>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3367641659" sldId="2147483839"/>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4026892651" sldId="2147483840"/>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2072313891" sldId="2147483841"/>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945537810" sldId="2147483842"/>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574248432" sldId="2147483843"/>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773219689" sldId="2147483844"/>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3506883239" sldId="2147483845"/>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2182565333" sldId="2147483846"/>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4198694334" sldId="2147483847"/>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3818232030" sldId="2147483848"/>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1122096130" sldId="2147483849"/>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566075779" sldId="2147483850"/>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1589368149" sldId="2147483851"/>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3162595679" sldId="2147483852"/>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2100158989" sldId="2147483853"/>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808830155" sldId="2147483854"/>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3982693235" sldId="2147483855"/>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3856807004" sldId="2147483856"/>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1254955231" sldId="2147483857"/>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3663275217" sldId="2147483858"/>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3136666949" sldId="2147483859"/>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3141162186" sldId="2147483860"/>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7111525" sldId="2147483861"/>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4174585760" sldId="2147483862"/>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3753082400" sldId="2147483863"/>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2438471679" sldId="2147483864"/>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775942652" sldId="2147483865"/>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109607668" sldId="2147483866"/>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2866682096" sldId="2147483867"/>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581872100" sldId="2147483868"/>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934276719" sldId="2147483869"/>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458201824" sldId="2147483870"/>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830815525" sldId="2147483871"/>
          </pc:sldLayoutMkLst>
        </pc:sldLayoutChg>
        <pc:sldLayoutChg chg="del">
          <pc:chgData name="Bowdry, Deven (DEED)" userId="a67a1b63-9e61-4850-b2f7-6e1051a5db3d" providerId="ADAL" clId="{04ECB842-F246-425B-97CA-ECC66CE66910}" dt="2022-04-21T17:57:36.304" v="11" actId="2696"/>
          <pc:sldLayoutMkLst>
            <pc:docMk/>
            <pc:sldMasterMk cId="857383521" sldId="2147483819"/>
            <pc:sldLayoutMk cId="665649451" sldId="2147483872"/>
          </pc:sldLayoutMkLst>
        </pc:sldLayoutChg>
      </pc:sldMasterChg>
      <pc:sldMasterChg chg="del delSldLayout">
        <pc:chgData name="Bowdry, Deven (DEED)" userId="a67a1b63-9e61-4850-b2f7-6e1051a5db3d" providerId="ADAL" clId="{04ECB842-F246-425B-97CA-ECC66CE66910}" dt="2022-04-21T17:57:38.414" v="22" actId="2696"/>
        <pc:sldMasterMkLst>
          <pc:docMk/>
          <pc:sldMasterMk cId="377062332" sldId="2147483925"/>
        </pc:sldMasterMkLst>
        <pc:sldLayoutChg chg="del">
          <pc:chgData name="Bowdry, Deven (DEED)" userId="a67a1b63-9e61-4850-b2f7-6e1051a5db3d" providerId="ADAL" clId="{04ECB842-F246-425B-97CA-ECC66CE66910}" dt="2022-04-21T17:57:38.414" v="22" actId="2696"/>
          <pc:sldLayoutMkLst>
            <pc:docMk/>
            <pc:sldMasterMk cId="377062332" sldId="2147483925"/>
            <pc:sldLayoutMk cId="2960824592" sldId="2147483873"/>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2263256476" sldId="2147483874"/>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434532930" sldId="2147483875"/>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3723646593" sldId="2147483876"/>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1347374344" sldId="2147483877"/>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402069332" sldId="2147483878"/>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1922812960" sldId="2147483879"/>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3137733750" sldId="2147483880"/>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1045112619" sldId="2147483881"/>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3297887301" sldId="2147483882"/>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1634237328" sldId="2147483883"/>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1703797675" sldId="2147483884"/>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3755601260" sldId="2147483885"/>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1639915943" sldId="2147483886"/>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3648725639" sldId="2147483887"/>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1009037883" sldId="2147483888"/>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894290563" sldId="2147483889"/>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1064751064" sldId="2147483890"/>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1969326360" sldId="2147483891"/>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4034028452" sldId="2147483892"/>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575713721" sldId="2147483893"/>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2761752356" sldId="2147483894"/>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4276367520" sldId="2147483895"/>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3253966298" sldId="2147483896"/>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143441170" sldId="2147483897"/>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1976233973" sldId="2147483898"/>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1249488019" sldId="2147483899"/>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4092258399" sldId="2147483900"/>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2911004216" sldId="2147483901"/>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206771762" sldId="2147483902"/>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3979537020" sldId="2147483903"/>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3930915580" sldId="2147483904"/>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947260539" sldId="2147483905"/>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229089719" sldId="2147483906"/>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2109608576" sldId="2147483907"/>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3368119183" sldId="2147483926"/>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3697389228" sldId="2147483927"/>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1788824392" sldId="2147483928"/>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2679964413" sldId="2147483929"/>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2082250229" sldId="2147483930"/>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3532499751" sldId="2147483931"/>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716610083" sldId="2147483932"/>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348584154" sldId="2147483933"/>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3553801075" sldId="2147483934"/>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2359765740" sldId="2147483935"/>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1767981056" sldId="2147483936"/>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323025777" sldId="2147483937"/>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3824870820" sldId="2147483938"/>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253926924" sldId="2147483939"/>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1538987854" sldId="2147483940"/>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1694508" sldId="2147483941"/>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2986490049" sldId="2147483942"/>
          </pc:sldLayoutMkLst>
        </pc:sldLayoutChg>
        <pc:sldLayoutChg chg="del">
          <pc:chgData name="Bowdry, Deven (DEED)" userId="a67a1b63-9e61-4850-b2f7-6e1051a5db3d" providerId="ADAL" clId="{04ECB842-F246-425B-97CA-ECC66CE66910}" dt="2022-04-21T17:57:38.414" v="22" actId="2696"/>
          <pc:sldLayoutMkLst>
            <pc:docMk/>
            <pc:sldMasterMk cId="377062332" sldId="2147483925"/>
            <pc:sldLayoutMk cId="232780206" sldId="2147483943"/>
          </pc:sldLayoutMkLst>
        </pc:sldLayoutChg>
      </pc:sldMasterChg>
    </pc:docChg>
  </pc:docChgLst>
  <pc:docChgLst>
    <pc:chgData name="McKinnon, Kevin (DEED)" userId="S::kevin.mckinnon@state.mn.us::d742f753-f1a2-4eec-8930-a2713d2626da" providerId="AD" clId="Web-{57E095F7-F9FC-07CB-0213-8F2F9D7D219A}"/>
    <pc:docChg chg="modSld">
      <pc:chgData name="McKinnon, Kevin (DEED)" userId="S::kevin.mckinnon@state.mn.us::d742f753-f1a2-4eec-8930-a2713d2626da" providerId="AD" clId="Web-{57E095F7-F9FC-07CB-0213-8F2F9D7D219A}" dt="2022-03-25T22:01:33.381" v="501"/>
      <pc:docMkLst>
        <pc:docMk/>
      </pc:docMkLst>
      <pc:sldChg chg="modSp modNotes">
        <pc:chgData name="McKinnon, Kevin (DEED)" userId="S::kevin.mckinnon@state.mn.us::d742f753-f1a2-4eec-8930-a2713d2626da" providerId="AD" clId="Web-{57E095F7-F9FC-07CB-0213-8F2F9D7D219A}" dt="2022-03-25T21:57:23.956" v="318"/>
        <pc:sldMkLst>
          <pc:docMk/>
          <pc:sldMk cId="3624817766" sldId="359"/>
        </pc:sldMkLst>
        <pc:spChg chg="mod">
          <ac:chgData name="McKinnon, Kevin (DEED)" userId="S::kevin.mckinnon@state.mn.us::d742f753-f1a2-4eec-8930-a2713d2626da" providerId="AD" clId="Web-{57E095F7-F9FC-07CB-0213-8F2F9D7D219A}" dt="2022-03-25T21:48:21.136" v="38" actId="20577"/>
          <ac:spMkLst>
            <pc:docMk/>
            <pc:sldMk cId="3624817766" sldId="359"/>
            <ac:spMk id="8" creationId="{00000000-0000-0000-0000-000000000000}"/>
          </ac:spMkLst>
        </pc:spChg>
      </pc:sldChg>
      <pc:sldChg chg="modSp modNotes">
        <pc:chgData name="McKinnon, Kevin (DEED)" userId="S::kevin.mckinnon@state.mn.us::d742f753-f1a2-4eec-8930-a2713d2626da" providerId="AD" clId="Web-{57E095F7-F9FC-07CB-0213-8F2F9D7D219A}" dt="2022-03-25T21:51:44.342" v="183"/>
        <pc:sldMkLst>
          <pc:docMk/>
          <pc:sldMk cId="247343520" sldId="360"/>
        </pc:sldMkLst>
        <pc:spChg chg="mod">
          <ac:chgData name="McKinnon, Kevin (DEED)" userId="S::kevin.mckinnon@state.mn.us::d742f753-f1a2-4eec-8930-a2713d2626da" providerId="AD" clId="Web-{57E095F7-F9FC-07CB-0213-8F2F9D7D219A}" dt="2022-03-25T21:48:06.823" v="36" actId="20577"/>
          <ac:spMkLst>
            <pc:docMk/>
            <pc:sldMk cId="247343520" sldId="360"/>
            <ac:spMk id="8" creationId="{00000000-0000-0000-0000-000000000000}"/>
          </ac:spMkLst>
        </pc:spChg>
      </pc:sldChg>
      <pc:sldChg chg="modSp modNotes">
        <pc:chgData name="McKinnon, Kevin (DEED)" userId="S::kevin.mckinnon@state.mn.us::d742f753-f1a2-4eec-8930-a2713d2626da" providerId="AD" clId="Web-{57E095F7-F9FC-07CB-0213-8F2F9D7D219A}" dt="2022-03-25T21:56:03.346" v="299"/>
        <pc:sldMkLst>
          <pc:docMk/>
          <pc:sldMk cId="119574966" sldId="379"/>
        </pc:sldMkLst>
        <pc:spChg chg="mod">
          <ac:chgData name="McKinnon, Kevin (DEED)" userId="S::kevin.mckinnon@state.mn.us::d742f753-f1a2-4eec-8930-a2713d2626da" providerId="AD" clId="Web-{57E095F7-F9FC-07CB-0213-8F2F9D7D219A}" dt="2022-03-25T21:41:35.021" v="2" actId="20577"/>
          <ac:spMkLst>
            <pc:docMk/>
            <pc:sldMk cId="119574966" sldId="379"/>
            <ac:spMk id="8" creationId="{00000000-0000-0000-0000-000000000000}"/>
          </ac:spMkLst>
        </pc:spChg>
      </pc:sldChg>
      <pc:sldChg chg="modSp modNotes">
        <pc:chgData name="McKinnon, Kevin (DEED)" userId="S::kevin.mckinnon@state.mn.us::d742f753-f1a2-4eec-8930-a2713d2626da" providerId="AD" clId="Web-{57E095F7-F9FC-07CB-0213-8F2F9D7D219A}" dt="2022-03-25T22:01:33.381" v="501"/>
        <pc:sldMkLst>
          <pc:docMk/>
          <pc:sldMk cId="3555907242" sldId="382"/>
        </pc:sldMkLst>
        <pc:spChg chg="mod">
          <ac:chgData name="McKinnon, Kevin (DEED)" userId="S::kevin.mckinnon@state.mn.us::d742f753-f1a2-4eec-8930-a2713d2626da" providerId="AD" clId="Web-{57E095F7-F9FC-07CB-0213-8F2F9D7D219A}" dt="2022-03-25T21:43:15.429" v="17" actId="20577"/>
          <ac:spMkLst>
            <pc:docMk/>
            <pc:sldMk cId="3555907242" sldId="382"/>
            <ac:spMk id="8" creationId="{00000000-0000-0000-0000-000000000000}"/>
          </ac:spMkLst>
        </pc:spChg>
      </pc:sldChg>
      <pc:sldChg chg="modSp modNotes">
        <pc:chgData name="McKinnon, Kevin (DEED)" userId="S::kevin.mckinnon@state.mn.us::d742f753-f1a2-4eec-8930-a2713d2626da" providerId="AD" clId="Web-{57E095F7-F9FC-07CB-0213-8F2F9D7D219A}" dt="2022-03-25T22:00:34.099" v="432"/>
        <pc:sldMkLst>
          <pc:docMk/>
          <pc:sldMk cId="3859474545" sldId="415"/>
        </pc:sldMkLst>
        <pc:spChg chg="mod">
          <ac:chgData name="McKinnon, Kevin (DEED)" userId="S::kevin.mckinnon@state.mn.us::d742f753-f1a2-4eec-8930-a2713d2626da" providerId="AD" clId="Web-{57E095F7-F9FC-07CB-0213-8F2F9D7D219A}" dt="2022-03-25T21:42:12.662" v="6" actId="20577"/>
          <ac:spMkLst>
            <pc:docMk/>
            <pc:sldMk cId="3859474545" sldId="415"/>
            <ac:spMk id="3" creationId="{FEEDAAAE-9A36-4425-A066-34BBF802553B}"/>
          </ac:spMkLst>
        </pc:spChg>
      </pc:sldChg>
      <pc:sldChg chg="modSp modNotes">
        <pc:chgData name="McKinnon, Kevin (DEED)" userId="S::kevin.mckinnon@state.mn.us::d742f753-f1a2-4eec-8930-a2713d2626da" providerId="AD" clId="Web-{57E095F7-F9FC-07CB-0213-8F2F9D7D219A}" dt="2022-03-25T22:01:05.600" v="481"/>
        <pc:sldMkLst>
          <pc:docMk/>
          <pc:sldMk cId="3510074039" sldId="416"/>
        </pc:sldMkLst>
        <pc:spChg chg="mod">
          <ac:chgData name="McKinnon, Kevin (DEED)" userId="S::kevin.mckinnon@state.mn.us::d742f753-f1a2-4eec-8930-a2713d2626da" providerId="AD" clId="Web-{57E095F7-F9FC-07CB-0213-8F2F9D7D219A}" dt="2022-03-25T21:45:33.196" v="21" actId="20577"/>
          <ac:spMkLst>
            <pc:docMk/>
            <pc:sldMk cId="3510074039" sldId="416"/>
            <ac:spMk id="3" creationId="{7B860832-D0B4-4C60-B5F4-A689695A7CE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7"/>
          </a:xfrm>
          <a:prstGeom prst="rect">
            <a:avLst/>
          </a:prstGeom>
        </p:spPr>
        <p:txBody>
          <a:bodyPr vert="horz" lIns="92487" tIns="46244" rIns="92487" bIns="46244" rtlCol="0"/>
          <a:lstStyle>
            <a:lvl1pPr algn="l">
              <a:defRPr sz="1200"/>
            </a:lvl1pPr>
          </a:lstStyle>
          <a:p>
            <a:endParaRPr lang="en-US">
              <a:latin typeface="Calibri" panose="020F0502020204030204" pitchFamily="34" charset="0"/>
            </a:endParaRPr>
          </a:p>
        </p:txBody>
      </p:sp>
      <p:sp>
        <p:nvSpPr>
          <p:cNvPr id="3" name="Date Placeholder 2"/>
          <p:cNvSpPr>
            <a:spLocks noGrp="1"/>
          </p:cNvSpPr>
          <p:nvPr>
            <p:ph type="dt" sz="quarter" idx="1"/>
          </p:nvPr>
        </p:nvSpPr>
        <p:spPr>
          <a:xfrm>
            <a:off x="3936768" y="0"/>
            <a:ext cx="3011699" cy="463407"/>
          </a:xfrm>
          <a:prstGeom prst="rect">
            <a:avLst/>
          </a:prstGeom>
        </p:spPr>
        <p:txBody>
          <a:bodyPr vert="horz" lIns="92487" tIns="46244" rIns="92487" bIns="46244" rtlCol="0"/>
          <a:lstStyle>
            <a:lvl1pPr algn="r">
              <a:defRPr sz="1200"/>
            </a:lvl1pPr>
          </a:lstStyle>
          <a:p>
            <a:fld id="{F2A04DE5-F1A9-4D45-BF54-BEFDBA739CA2}" type="datetimeFigureOut">
              <a:rPr lang="en-US" smtClean="0">
                <a:latin typeface="Calibri" panose="020F0502020204030204" pitchFamily="34" charset="0"/>
              </a:rPr>
              <a:t>4/21/2022</a:t>
            </a:fld>
            <a:endParaRPr lang="en-US">
              <a:latin typeface="Calibri" panose="020F0502020204030204" pitchFamily="34" charset="0"/>
            </a:endParaRPr>
          </a:p>
        </p:txBody>
      </p:sp>
      <p:sp>
        <p:nvSpPr>
          <p:cNvPr id="4" name="Footer Placeholder 3"/>
          <p:cNvSpPr>
            <a:spLocks noGrp="1"/>
          </p:cNvSpPr>
          <p:nvPr>
            <p:ph type="ftr" sz="quarter" idx="2"/>
          </p:nvPr>
        </p:nvSpPr>
        <p:spPr>
          <a:xfrm>
            <a:off x="0" y="8772669"/>
            <a:ext cx="3011699" cy="463406"/>
          </a:xfrm>
          <a:prstGeom prst="rect">
            <a:avLst/>
          </a:prstGeom>
        </p:spPr>
        <p:txBody>
          <a:bodyPr vert="horz" lIns="92487" tIns="46244" rIns="92487" bIns="46244" rtlCol="0" anchor="b"/>
          <a:lstStyle>
            <a:lvl1pPr algn="l">
              <a:defRPr sz="1200"/>
            </a:lvl1pPr>
          </a:lstStyle>
          <a:p>
            <a:endParaRPr lang="en-US">
              <a:latin typeface="Calibri" panose="020F0502020204030204" pitchFamily="34" charset="0"/>
            </a:endParaRPr>
          </a:p>
        </p:txBody>
      </p:sp>
      <p:sp>
        <p:nvSpPr>
          <p:cNvPr id="5" name="Slide Number Placeholder 4"/>
          <p:cNvSpPr>
            <a:spLocks noGrp="1"/>
          </p:cNvSpPr>
          <p:nvPr>
            <p:ph type="sldNum" sz="quarter" idx="3"/>
          </p:nvPr>
        </p:nvSpPr>
        <p:spPr>
          <a:xfrm>
            <a:off x="3936768" y="8772669"/>
            <a:ext cx="3011699" cy="463406"/>
          </a:xfrm>
          <a:prstGeom prst="rect">
            <a:avLst/>
          </a:prstGeom>
        </p:spPr>
        <p:txBody>
          <a:bodyPr vert="horz" lIns="92487" tIns="46244" rIns="92487" bIns="46244" rtlCol="0" anchor="b"/>
          <a:lstStyle>
            <a:lvl1pPr algn="r">
              <a:defRPr sz="1200"/>
            </a:lvl1pPr>
          </a:lstStyle>
          <a:p>
            <a:fld id="{F3886E1E-70B3-41D2-AD41-BEE4979EC759}" type="slidenum">
              <a:rPr lang="en-US" smtClean="0">
                <a:latin typeface="Calibri" panose="020F0502020204030204" pitchFamily="34" charset="0"/>
              </a:rPr>
              <a:t>‹#›</a:t>
            </a:fld>
            <a:endParaRPr lang="en-US">
              <a:latin typeface="Calibri" panose="020F0502020204030204" pitchFamily="34" charset="0"/>
            </a:endParaRPr>
          </a:p>
        </p:txBody>
      </p:sp>
    </p:spTree>
    <p:extLst>
      <p:ext uri="{BB962C8B-B14F-4D97-AF65-F5344CB8AC3E}">
        <p14:creationId xmlns:p14="http://schemas.microsoft.com/office/powerpoint/2010/main" val="55661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7"/>
          </a:xfrm>
          <a:prstGeom prst="rect">
            <a:avLst/>
          </a:prstGeom>
        </p:spPr>
        <p:txBody>
          <a:bodyPr vert="horz" lIns="92487" tIns="46244" rIns="92487" bIns="46244" rtlCol="0"/>
          <a:lstStyle>
            <a:lvl1pPr algn="l">
              <a:defRPr sz="1200">
                <a:latin typeface="Calibri" panose="020F0502020204030204" pitchFamily="34" charset="0"/>
              </a:defRPr>
            </a:lvl1pPr>
          </a:lstStyle>
          <a:p>
            <a:endParaRPr lang="en-US"/>
          </a:p>
        </p:txBody>
      </p:sp>
      <p:sp>
        <p:nvSpPr>
          <p:cNvPr id="3" name="Date Placeholder 2"/>
          <p:cNvSpPr>
            <a:spLocks noGrp="1"/>
          </p:cNvSpPr>
          <p:nvPr>
            <p:ph type="dt" idx="1"/>
          </p:nvPr>
        </p:nvSpPr>
        <p:spPr>
          <a:xfrm>
            <a:off x="3936768" y="0"/>
            <a:ext cx="3011699" cy="463407"/>
          </a:xfrm>
          <a:prstGeom prst="rect">
            <a:avLst/>
          </a:prstGeom>
        </p:spPr>
        <p:txBody>
          <a:bodyPr vert="horz" lIns="92487" tIns="46244" rIns="92487" bIns="46244" rtlCol="0"/>
          <a:lstStyle>
            <a:lvl1pPr algn="r">
              <a:defRPr sz="1200">
                <a:latin typeface="Calibri" panose="020F0502020204030204" pitchFamily="34" charset="0"/>
              </a:defRPr>
            </a:lvl1pPr>
          </a:lstStyle>
          <a:p>
            <a:fld id="{A50CD39D-89B0-4C68-805A-35C75A7C20C8}" type="datetimeFigureOut">
              <a:rPr lang="en-US" smtClean="0"/>
              <a:pPr/>
              <a:t>4/21/2022</a:t>
            </a:fld>
            <a:endParaRPr lang="en-US"/>
          </a:p>
        </p:txBody>
      </p:sp>
      <p:sp>
        <p:nvSpPr>
          <p:cNvPr id="4" name="Slide Image Placeholder 3"/>
          <p:cNvSpPr>
            <a:spLocks noGrp="1" noRot="1" noChangeAspect="1"/>
          </p:cNvSpPr>
          <p:nvPr>
            <p:ph type="sldImg" idx="2"/>
          </p:nvPr>
        </p:nvSpPr>
        <p:spPr>
          <a:xfrm>
            <a:off x="706438" y="1154113"/>
            <a:ext cx="5537200" cy="3116262"/>
          </a:xfrm>
          <a:prstGeom prst="rect">
            <a:avLst/>
          </a:prstGeom>
          <a:noFill/>
          <a:ln w="12700">
            <a:solidFill>
              <a:prstClr val="black"/>
            </a:solidFill>
          </a:ln>
        </p:spPr>
        <p:txBody>
          <a:bodyPr vert="horz" lIns="92487" tIns="46244" rIns="92487" bIns="46244"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87" tIns="46244" rIns="92487" bIns="462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6"/>
          </a:xfrm>
          <a:prstGeom prst="rect">
            <a:avLst/>
          </a:prstGeom>
        </p:spPr>
        <p:txBody>
          <a:bodyPr vert="horz" lIns="92487" tIns="46244" rIns="92487" bIns="46244" rtlCol="0" anchor="b"/>
          <a:lstStyle>
            <a:lvl1pPr algn="l">
              <a:defRPr sz="1200">
                <a:latin typeface="Calibri" panose="020F0502020204030204" pitchFamily="34" charset="0"/>
              </a:defRPr>
            </a:lvl1pPr>
          </a:lstStyle>
          <a:p>
            <a:endParaRPr lang="en-US"/>
          </a:p>
        </p:txBody>
      </p:sp>
      <p:sp>
        <p:nvSpPr>
          <p:cNvPr id="7" name="Slide Number Placeholder 6"/>
          <p:cNvSpPr>
            <a:spLocks noGrp="1"/>
          </p:cNvSpPr>
          <p:nvPr>
            <p:ph type="sldNum" sz="quarter" idx="5"/>
          </p:nvPr>
        </p:nvSpPr>
        <p:spPr>
          <a:xfrm>
            <a:off x="3936768" y="8772669"/>
            <a:ext cx="3011699" cy="463406"/>
          </a:xfrm>
          <a:prstGeom prst="rect">
            <a:avLst/>
          </a:prstGeom>
        </p:spPr>
        <p:txBody>
          <a:bodyPr vert="horz" lIns="92487" tIns="46244" rIns="92487" bIns="46244" rtlCol="0" anchor="b"/>
          <a:lstStyle>
            <a:lvl1pPr algn="r">
              <a:defRPr sz="1200">
                <a:latin typeface="Calibri" panose="020F0502020204030204" pitchFamily="34" charset="0"/>
              </a:defRPr>
            </a:lvl1pPr>
          </a:lstStyle>
          <a:p>
            <a:fld id="{F9F08466-AEA7-4FC0-9459-6A32F61DA297}" type="slidenum">
              <a:rPr lang="en-US" smtClean="0"/>
              <a:pPr/>
              <a:t>‹#›</a:t>
            </a:fld>
            <a:endParaRPr lang="en-US"/>
          </a:p>
        </p:txBody>
      </p:sp>
    </p:spTree>
    <p:extLst>
      <p:ext uri="{BB962C8B-B14F-4D97-AF65-F5344CB8AC3E}">
        <p14:creationId xmlns:p14="http://schemas.microsoft.com/office/powerpoint/2010/main" val="320978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libri" panose="020F0502020204030204" pitchFamily="34" charset="0"/>
        <a:ea typeface="+mn-ea"/>
        <a:cs typeface="+mn-cs"/>
      </a:defRPr>
    </a:lvl1pPr>
    <a:lvl2pPr marL="457200" algn="l" defTabSz="914400" rtl="0" eaLnBrk="1" latinLnBrk="0" hangingPunct="1">
      <a:defRPr sz="1200" kern="1200">
        <a:solidFill>
          <a:schemeClr val="tx1"/>
        </a:solidFill>
        <a:latin typeface="Calibri" panose="020F0502020204030204" pitchFamily="34" charset="0"/>
        <a:ea typeface="+mn-ea"/>
        <a:cs typeface="+mn-cs"/>
      </a:defRPr>
    </a:lvl2pPr>
    <a:lvl3pPr marL="914400" algn="l" defTabSz="914400" rtl="0" eaLnBrk="1" latinLnBrk="0" hangingPunct="1">
      <a:defRPr sz="1200" kern="1200">
        <a:solidFill>
          <a:schemeClr val="tx1"/>
        </a:solidFill>
        <a:latin typeface="Calibri" panose="020F0502020204030204" pitchFamily="34" charset="0"/>
        <a:ea typeface="+mn-ea"/>
        <a:cs typeface="+mn-cs"/>
      </a:defRPr>
    </a:lvl3pPr>
    <a:lvl4pPr marL="1371600" algn="l" defTabSz="914400" rtl="0" eaLnBrk="1" latinLnBrk="0" hangingPunct="1">
      <a:defRPr sz="1200" kern="1200">
        <a:solidFill>
          <a:schemeClr val="tx1"/>
        </a:solidFill>
        <a:latin typeface="Calibri" panose="020F0502020204030204" pitchFamily="34" charset="0"/>
        <a:ea typeface="+mn-ea"/>
        <a:cs typeface="+mn-cs"/>
      </a:defRPr>
    </a:lvl4pPr>
    <a:lvl5pPr marL="1828800" algn="l" defTabSz="914400" rtl="0" eaLnBrk="1" latinLnBrk="0" hangingPunct="1">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1" i="0">
                <a:solidFill>
                  <a:srgbClr val="000000"/>
                </a:solidFill>
                <a:effectLst/>
                <a:latin typeface="Calibri" panose="020F0502020204030204" pitchFamily="34" charset="0"/>
              </a:rPr>
              <a:t>0 FTE</a:t>
            </a:r>
          </a:p>
          <a:p>
            <a:pPr algn="l" rtl="0" fontAlgn="base"/>
            <a:endParaRPr lang="en-US" sz="1800" b="0" i="0">
              <a:solidFill>
                <a:srgbClr val="000000"/>
              </a:solidFill>
              <a:effectLst/>
              <a:latin typeface="Calibri" panose="020F0502020204030204" pitchFamily="34" charset="0"/>
            </a:endParaRPr>
          </a:p>
          <a:p>
            <a:pPr algn="l" rtl="0" fontAlgn="base"/>
            <a:r>
              <a:rPr lang="en-US" sz="1800" b="0" i="0">
                <a:solidFill>
                  <a:srgbClr val="000000"/>
                </a:solidFill>
                <a:effectLst/>
                <a:latin typeface="Calibri" panose="020F0502020204030204" pitchFamily="34" charset="0"/>
              </a:rPr>
              <a:t>Minnesota’s Unemployment Insurance (UI) program acted quickly to ensure Minnesotans who lost their job due to the pandemic were able to pay their rent, buy food for themselves and their families, and weather the most difficult periods of the pandemic. UI benefits were a lifeline for Minnesota workers and their families during the pandemic, providing more than $14 billion in cash assistance to nearly 900,000 workers. Now, the Governor and Lieutenant Governor propose replenishing the UI Trust Fund in case it’s needed again, while making sure that the employers who also struggled don’t bear the cost of this assistance. </a:t>
            </a:r>
          </a:p>
          <a:p>
            <a:pPr algn="l" rtl="0" fontAlgn="base"/>
            <a:endParaRPr lang="en-US" sz="1600" b="0" i="0">
              <a:solidFill>
                <a:srgbClr val="000000"/>
              </a:solidFill>
              <a:effectLst/>
              <a:latin typeface="Segoe UI" panose="020B0502040204020203" pitchFamily="34" charset="0"/>
            </a:endParaRPr>
          </a:p>
          <a:p>
            <a:pPr algn="l" rtl="0" fontAlgn="base"/>
            <a:r>
              <a:rPr lang="en-US" sz="1800" b="0" i="0">
                <a:solidFill>
                  <a:srgbClr val="000000"/>
                </a:solidFill>
                <a:effectLst/>
                <a:latin typeface="Calibri" panose="020F0502020204030204" pitchFamily="34" charset="0"/>
              </a:rPr>
              <a:t>The Governor and Lieutenant Governor’s budget makes a one-time investment of $2.73 billion to replenish the UI Trust Fund, which will prevent pandemic-related tax increases for businesses that were negatively impacted by COVID-19. This investment ensures that businesses across the state are held harmless and that future UI tax rates for employers will not be impacted by the pandemic. </a:t>
            </a:r>
          </a:p>
          <a:p>
            <a:pPr algn="l" rtl="0" fontAlgn="base"/>
            <a:endParaRPr lang="en-US" sz="1600" b="0" i="0">
              <a:solidFill>
                <a:srgbClr val="000000"/>
              </a:solidFill>
              <a:effectLst/>
              <a:latin typeface="Segoe UI" panose="020B0502040204020203" pitchFamily="34" charset="0"/>
            </a:endParaRPr>
          </a:p>
          <a:p>
            <a:pPr algn="l" rtl="0" fontAlgn="base"/>
            <a:r>
              <a:rPr lang="en-US" sz="1800" b="0" i="0">
                <a:solidFill>
                  <a:srgbClr val="000000"/>
                </a:solidFill>
                <a:effectLst/>
                <a:latin typeface="Calibri" panose="020F0502020204030204" pitchFamily="34" charset="0"/>
              </a:rPr>
              <a:t>A $2.73 billion investment in the UI Trust Fund translates to roughly a $900 investment per worker. </a:t>
            </a:r>
            <a:endParaRPr lang="en-US" sz="1600" b="0" i="0">
              <a:solidFill>
                <a:srgbClr val="000000"/>
              </a:solidFill>
              <a:effectLst/>
              <a:latin typeface="Segoe UI" panose="020B0502040204020203" pitchFamily="34" charset="0"/>
            </a:endParaRPr>
          </a:p>
          <a:p>
            <a:pPr defTabSz="907633">
              <a:defRPr/>
            </a:pPr>
            <a:endParaRPr lang="en-US" sz="1100"/>
          </a:p>
        </p:txBody>
      </p:sp>
      <p:sp>
        <p:nvSpPr>
          <p:cNvPr id="4" name="Slide Number Placeholder 3"/>
          <p:cNvSpPr>
            <a:spLocks noGrp="1"/>
          </p:cNvSpPr>
          <p:nvPr>
            <p:ph type="sldNum" sz="quarter" idx="10"/>
          </p:nvPr>
        </p:nvSpPr>
        <p:spPr/>
        <p:txBody>
          <a:bodyPr/>
          <a:lstStyle/>
          <a:p>
            <a:fld id="{F9F08466-AEA7-4FC0-9459-6A32F61DA297}" type="slidenum">
              <a:rPr lang="en-US" smtClean="0"/>
              <a:pPr/>
              <a:t>1</a:t>
            </a:fld>
            <a:endParaRPr lang="en-US"/>
          </a:p>
        </p:txBody>
      </p:sp>
    </p:spTree>
    <p:extLst>
      <p:ext uri="{BB962C8B-B14F-4D97-AF65-F5344CB8AC3E}">
        <p14:creationId xmlns:p14="http://schemas.microsoft.com/office/powerpoint/2010/main" val="4542177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 Option 1">
    <p:bg bwMode="gray">
      <p:bgPr>
        <a:solidFill>
          <a:schemeClr val="bg1"/>
        </a:solidFill>
        <a:effectLst/>
      </p:bgPr>
    </p:bg>
    <p:spTree>
      <p:nvGrpSpPr>
        <p:cNvPr id="1" name=""/>
        <p:cNvGrpSpPr/>
        <p:nvPr/>
      </p:nvGrpSpPr>
      <p:grpSpPr>
        <a:xfrm>
          <a:off x="0" y="0"/>
          <a:ext cx="0" cy="0"/>
          <a:chOff x="0" y="0"/>
          <a:chExt cx="0" cy="0"/>
        </a:xfrm>
      </p:grpSpPr>
      <p:sp>
        <p:nvSpPr>
          <p:cNvPr id="15" name="Rectangle 1">
            <a:extLst>
              <a:ext uri="{FF2B5EF4-FFF2-40B4-BE49-F238E27FC236}">
                <a16:creationId xmlns:a16="http://schemas.microsoft.com/office/drawing/2014/main" id="{FE159C7A-934A-43C0-A854-A63D489A4D5E}"/>
              </a:ext>
            </a:extLst>
          </p:cNvPr>
          <p:cNvSpPr txBox="1">
            <a:spLocks/>
          </p:cNvSpPr>
          <p:nvPr userDrawn="1"/>
        </p:nvSpPr>
        <p:spPr bwMode="black">
          <a:xfrm>
            <a:off x="0" y="1"/>
            <a:ext cx="12192000" cy="2020186"/>
          </a:xfrm>
          <a:prstGeom prst="rect">
            <a:avLst/>
          </a:prstGeom>
          <a:solidFill>
            <a:schemeClr val="accent1"/>
          </a:solidFill>
        </p:spPr>
        <p:txBody>
          <a:bodyPr vert="horz" wrap="square"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a:p>
        </p:txBody>
      </p:sp>
      <p:sp>
        <p:nvSpPr>
          <p:cNvPr id="12" name="Title 2"/>
          <p:cNvSpPr>
            <a:spLocks noGrp="1"/>
          </p:cNvSpPr>
          <p:nvPr>
            <p:ph type="ctrTitle" hasCustomPrompt="1"/>
          </p:nvPr>
        </p:nvSpPr>
        <p:spPr bwMode="white">
          <a:xfrm>
            <a:off x="266700" y="2781409"/>
            <a:ext cx="11658600" cy="1295182"/>
          </a:xfrm>
          <a:noFill/>
        </p:spPr>
        <p:txBody>
          <a:bodyPr wrap="square" lIns="182880" tIns="91440" rIns="182880" bIns="91440" anchor="ctr">
            <a:normAutofit/>
          </a:bodyPr>
          <a:lstStyle>
            <a:lvl1pPr algn="ctr">
              <a:defRPr sz="4400" b="1">
                <a:solidFill>
                  <a:srgbClr val="003865"/>
                </a:solidFill>
              </a:defRPr>
            </a:lvl1pPr>
          </a:lstStyle>
          <a:p>
            <a:r>
              <a:rPr lang="en-US"/>
              <a:t>Click to edit slideshow title</a:t>
            </a:r>
          </a:p>
        </p:txBody>
      </p:sp>
      <p:pic>
        <p:nvPicPr>
          <p:cNvPr id="14" name="Picture 8" descr="State of Minnesota logo">
            <a:extLst>
              <a:ext uri="{FF2B5EF4-FFF2-40B4-BE49-F238E27FC236}">
                <a16:creationId xmlns:a16="http://schemas.microsoft.com/office/drawing/2014/main" id="{A8F862EB-8A05-4F8A-A66C-AD0451B2A62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2570" r="74517" b="32694"/>
          <a:stretch/>
        </p:blipFill>
        <p:spPr bwMode="gray">
          <a:xfrm>
            <a:off x="11557588" y="6424928"/>
            <a:ext cx="517451" cy="227966"/>
          </a:xfrm>
          <a:prstGeom prst="rect">
            <a:avLst/>
          </a:prstGeom>
        </p:spPr>
      </p:pic>
      <p:sp>
        <p:nvSpPr>
          <p:cNvPr id="16" name="Rectangle 7">
            <a:extLst>
              <a:ext uri="{FF2B5EF4-FFF2-40B4-BE49-F238E27FC236}">
                <a16:creationId xmlns:a16="http://schemas.microsoft.com/office/drawing/2014/main" id="{3C00897E-6AD5-4A11-8892-AAF6408B2786}"/>
              </a:ext>
            </a:extLst>
          </p:cNvPr>
          <p:cNvSpPr/>
          <p:nvPr userDrawn="1"/>
        </p:nvSpPr>
        <p:spPr bwMode="auto">
          <a:xfrm>
            <a:off x="0" y="2020187"/>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3" name="Picture 2">
            <a:extLst>
              <a:ext uri="{FF2B5EF4-FFF2-40B4-BE49-F238E27FC236}">
                <a16:creationId xmlns:a16="http://schemas.microsoft.com/office/drawing/2014/main" id="{3D50EBEF-9661-401D-8EF2-E45D119D510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105910" y="261979"/>
            <a:ext cx="7980180" cy="1481813"/>
          </a:xfrm>
          <a:prstGeom prst="rect">
            <a:avLst/>
          </a:prstGeom>
        </p:spPr>
      </p:pic>
      <p:sp>
        <p:nvSpPr>
          <p:cNvPr id="10" name="Date Placeholder 9">
            <a:extLst>
              <a:ext uri="{FF2B5EF4-FFF2-40B4-BE49-F238E27FC236}">
                <a16:creationId xmlns:a16="http://schemas.microsoft.com/office/drawing/2014/main" id="{B7ACC247-860D-4B41-8CB8-AD4869217FFF}"/>
              </a:ext>
            </a:extLst>
          </p:cNvPr>
          <p:cNvSpPr>
            <a:spLocks noGrp="1"/>
          </p:cNvSpPr>
          <p:nvPr>
            <p:ph type="dt" sz="half" idx="10"/>
          </p:nvPr>
        </p:nvSpPr>
        <p:spPr/>
        <p:txBody>
          <a:bodyPr/>
          <a:lstStyle/>
          <a:p>
            <a:fld id="{8D98C1FC-E160-44F2-9DC5-2C2D49586429}" type="datetime1">
              <a:rPr lang="en-US" smtClean="0"/>
              <a:t>4/21/2022</a:t>
            </a:fld>
            <a:endParaRPr lang="en-US"/>
          </a:p>
        </p:txBody>
      </p:sp>
      <p:sp>
        <p:nvSpPr>
          <p:cNvPr id="11" name="Footer Placeholder 10">
            <a:extLst>
              <a:ext uri="{FF2B5EF4-FFF2-40B4-BE49-F238E27FC236}">
                <a16:creationId xmlns:a16="http://schemas.microsoft.com/office/drawing/2014/main" id="{48018173-23AA-4C7A-9843-BD99BE2A8781}"/>
              </a:ext>
            </a:extLst>
          </p:cNvPr>
          <p:cNvSpPr>
            <a:spLocks noGrp="1"/>
          </p:cNvSpPr>
          <p:nvPr>
            <p:ph type="ftr" sz="quarter" idx="11"/>
          </p:nvPr>
        </p:nvSpPr>
        <p:spPr/>
        <p:txBody>
          <a:bodyPr/>
          <a:lstStyle/>
          <a:p>
            <a:r>
              <a:rPr lang="en-US"/>
              <a:t>One Minnesota </a:t>
            </a:r>
            <a:r>
              <a:rPr lang="en-US">
                <a:solidFill>
                  <a:schemeClr val="accent1"/>
                </a:solidFill>
              </a:rPr>
              <a:t>|</a:t>
            </a:r>
            <a:r>
              <a:rPr lang="en-US"/>
              <a:t> mn.gov/URL</a:t>
            </a:r>
          </a:p>
        </p:txBody>
      </p:sp>
      <p:sp>
        <p:nvSpPr>
          <p:cNvPr id="13" name="Slide Number Placeholder 12">
            <a:extLst>
              <a:ext uri="{FF2B5EF4-FFF2-40B4-BE49-F238E27FC236}">
                <a16:creationId xmlns:a16="http://schemas.microsoft.com/office/drawing/2014/main" id="{AA2E876F-AD4C-4ABC-A2B4-16C502BAEB90}"/>
              </a:ext>
            </a:extLst>
          </p:cNvPr>
          <p:cNvSpPr>
            <a:spLocks noGrp="1"/>
          </p:cNvSpPr>
          <p:nvPr>
            <p:ph type="sldNum" sz="quarter" idx="12"/>
          </p:nvPr>
        </p:nvSpPr>
        <p:spPr/>
        <p:txBody>
          <a:bodyPr/>
          <a:lstStyle/>
          <a:p>
            <a:fld id="{48F63A3B-78C7-47BE-AE5E-E10140E04643}" type="slidenum">
              <a:rPr lang="en-US" smtClean="0"/>
              <a:pPr/>
              <a:t>‹#›</a:t>
            </a:fld>
            <a:endParaRPr lang="en-US"/>
          </a:p>
        </p:txBody>
      </p:sp>
    </p:spTree>
    <p:extLst>
      <p:ext uri="{BB962C8B-B14F-4D97-AF65-F5344CB8AC3E}">
        <p14:creationId xmlns:p14="http://schemas.microsoft.com/office/powerpoint/2010/main" val="269693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White)">
    <p:bg bwMode="gray">
      <p:bgPr>
        <a:solidFill>
          <a:schemeClr val="bg1"/>
        </a:solidFill>
        <a:effectLst/>
      </p:bgPr>
    </p:bg>
    <p:spTree>
      <p:nvGrpSpPr>
        <p:cNvPr id="1" name=""/>
        <p:cNvGrpSpPr/>
        <p:nvPr/>
      </p:nvGrpSpPr>
      <p:grpSpPr>
        <a:xfrm>
          <a:off x="0" y="0"/>
          <a:ext cx="0" cy="0"/>
          <a:chOff x="0" y="0"/>
          <a:chExt cx="0" cy="0"/>
        </a:xfrm>
      </p:grpSpPr>
      <p:sp>
        <p:nvSpPr>
          <p:cNvPr id="11" name="Title 1"/>
          <p:cNvSpPr>
            <a:spLocks noGrp="1"/>
          </p:cNvSpPr>
          <p:nvPr>
            <p:ph type="title" hasCustomPrompt="1"/>
          </p:nvPr>
        </p:nvSpPr>
        <p:spPr bwMode="black">
          <a:xfrm>
            <a:off x="838200" y="-1"/>
            <a:ext cx="10515600" cy="1216025"/>
          </a:xfrm>
          <a:noFill/>
        </p:spPr>
        <p:txBody>
          <a:bodyPr lIns="0" rIns="0">
            <a:normAutofit/>
          </a:bodyPr>
          <a:lstStyle>
            <a:lvl1pPr algn="l">
              <a:defRPr sz="3600">
                <a:solidFill>
                  <a:schemeClr val="tx1"/>
                </a:solidFill>
              </a:defRPr>
            </a:lvl1pPr>
          </a:lstStyle>
          <a:p>
            <a:r>
              <a:rPr lang="en-US"/>
              <a:t>Click to edit header</a:t>
            </a:r>
          </a:p>
        </p:txBody>
      </p:sp>
      <p:sp>
        <p:nvSpPr>
          <p:cNvPr id="5" name="Content Placeholder 2"/>
          <p:cNvSpPr>
            <a:spLocks noGrp="1"/>
          </p:cNvSpPr>
          <p:nvPr>
            <p:ph sz="quarter" idx="10"/>
          </p:nvPr>
        </p:nvSpPr>
        <p:spPr bwMode="gray">
          <a:xfrm>
            <a:off x="838200" y="1366345"/>
            <a:ext cx="10515600" cy="4788393"/>
          </a:xfrm>
          <a:noFill/>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1"/>
          </p:nvPr>
        </p:nvSpPr>
        <p:spPr bwMode="black">
          <a:xfrm>
            <a:off x="838200" y="6356350"/>
            <a:ext cx="1358590" cy="365125"/>
          </a:xfrm>
        </p:spPr>
        <p:txBody>
          <a:bodyPr/>
          <a:lstStyle/>
          <a:p>
            <a:fld id="{51A16BCA-6A1B-4EF6-A35A-B8E162ED6407}" type="datetime1">
              <a:rPr lang="en-US" smtClean="0"/>
              <a:t>4/21/2022</a:t>
            </a:fld>
            <a:endParaRPr lang="en-US"/>
          </a:p>
        </p:txBody>
      </p:sp>
      <p:sp>
        <p:nvSpPr>
          <p:cNvPr id="7"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a:t>One Minnesota </a:t>
            </a:r>
            <a:r>
              <a:rPr lang="en-US">
                <a:solidFill>
                  <a:schemeClr val="accent1"/>
                </a:solidFill>
              </a:rPr>
              <a:t>|</a:t>
            </a:r>
            <a:r>
              <a:rPr lang="en-US"/>
              <a:t> mn.gov/URL</a:t>
            </a:r>
          </a:p>
        </p:txBody>
      </p:sp>
      <p:sp>
        <p:nvSpPr>
          <p:cNvPr id="9" name="Slide Number Placeholder 5"/>
          <p:cNvSpPr>
            <a:spLocks noGrp="1"/>
          </p:cNvSpPr>
          <p:nvPr>
            <p:ph type="sldNum" sz="quarter" idx="12"/>
          </p:nvPr>
        </p:nvSpPr>
        <p:spPr bwMode="black">
          <a:xfrm>
            <a:off x="9891132" y="6356350"/>
            <a:ext cx="1462668" cy="365125"/>
          </a:xfrm>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359765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78588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am Page (4-Up Vertical)">
    <p:bg bwMode="gray">
      <p:bgPr>
        <a:solidFill>
          <a:srgbClr val="E8E8E8"/>
        </a:solidFill>
        <a:effectLst/>
      </p:bgPr>
    </p:bg>
    <p:spTree>
      <p:nvGrpSpPr>
        <p:cNvPr id="1" name=""/>
        <p:cNvGrpSpPr/>
        <p:nvPr/>
      </p:nvGrpSpPr>
      <p:grpSpPr>
        <a:xfrm>
          <a:off x="0" y="0"/>
          <a:ext cx="0" cy="0"/>
          <a:chOff x="0" y="0"/>
          <a:chExt cx="0" cy="0"/>
        </a:xfrm>
      </p:grpSpPr>
      <p:sp>
        <p:nvSpPr>
          <p:cNvPr id="22"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1" name="Title 2"/>
          <p:cNvSpPr>
            <a:spLocks noGrp="1"/>
          </p:cNvSpPr>
          <p:nvPr>
            <p:ph type="title" hasCustomPrompt="1"/>
          </p:nvPr>
        </p:nvSpPr>
        <p:spPr bwMode="white">
          <a:xfrm>
            <a:off x="838200" y="-1"/>
            <a:ext cx="10515600" cy="1216025"/>
          </a:xfrm>
          <a:noFill/>
        </p:spPr>
        <p:txBody>
          <a:bodyPr lIns="0" rIns="0">
            <a:normAutofit/>
          </a:bodyPr>
          <a:lstStyle>
            <a:lvl1pPr algn="l">
              <a:defRPr sz="3600">
                <a:solidFill>
                  <a:schemeClr val="bg1"/>
                </a:solidFill>
              </a:defRPr>
            </a:lvl1pPr>
          </a:lstStyle>
          <a:p>
            <a:r>
              <a:rPr lang="en-US"/>
              <a:t>Click to edit header</a:t>
            </a:r>
          </a:p>
        </p:txBody>
      </p:sp>
      <p:sp>
        <p:nvSpPr>
          <p:cNvPr id="6" name="Picture Placeholder 3"/>
          <p:cNvSpPr>
            <a:spLocks noGrp="1"/>
          </p:cNvSpPr>
          <p:nvPr>
            <p:ph type="pic" sz="quarter" idx="13" hasCustomPrompt="1"/>
          </p:nvPr>
        </p:nvSpPr>
        <p:spPr bwMode="gray">
          <a:xfrm>
            <a:off x="806332" y="1981899"/>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7" name="Text Placeholder 4"/>
          <p:cNvSpPr>
            <a:spLocks noGrp="1"/>
          </p:cNvSpPr>
          <p:nvPr>
            <p:ph type="body" sz="quarter" idx="15" hasCustomPrompt="1"/>
          </p:nvPr>
        </p:nvSpPr>
        <p:spPr bwMode="black">
          <a:xfrm>
            <a:off x="581719" y="432139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a:t>Text</a:t>
            </a:r>
          </a:p>
        </p:txBody>
      </p:sp>
      <p:sp>
        <p:nvSpPr>
          <p:cNvPr id="10" name="Picture Placeholder 5"/>
          <p:cNvSpPr>
            <a:spLocks noGrp="1"/>
          </p:cNvSpPr>
          <p:nvPr>
            <p:ph type="pic" sz="quarter" idx="16" hasCustomPrompt="1"/>
          </p:nvPr>
        </p:nvSpPr>
        <p:spPr bwMode="gray">
          <a:xfrm>
            <a:off x="3646176"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11" name="Text Placeholder 6"/>
          <p:cNvSpPr>
            <a:spLocks noGrp="1"/>
          </p:cNvSpPr>
          <p:nvPr>
            <p:ph type="body" sz="quarter" idx="17" hasCustomPrompt="1"/>
          </p:nvPr>
        </p:nvSpPr>
        <p:spPr bwMode="black">
          <a:xfrm>
            <a:off x="3421563"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a:t>Text</a:t>
            </a:r>
          </a:p>
        </p:txBody>
      </p:sp>
      <p:sp>
        <p:nvSpPr>
          <p:cNvPr id="12" name="Picture Placeholder 7"/>
          <p:cNvSpPr>
            <a:spLocks noGrp="1"/>
          </p:cNvSpPr>
          <p:nvPr>
            <p:ph type="pic" sz="quarter" idx="18" hasCustomPrompt="1"/>
          </p:nvPr>
        </p:nvSpPr>
        <p:spPr bwMode="gray">
          <a:xfrm>
            <a:off x="6486020"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13" name="Text Placeholder 8"/>
          <p:cNvSpPr>
            <a:spLocks noGrp="1"/>
          </p:cNvSpPr>
          <p:nvPr>
            <p:ph type="body" sz="quarter" idx="19" hasCustomPrompt="1"/>
          </p:nvPr>
        </p:nvSpPr>
        <p:spPr bwMode="black">
          <a:xfrm>
            <a:off x="6261407" y="4333272"/>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a:t>Text</a:t>
            </a:r>
          </a:p>
        </p:txBody>
      </p:sp>
      <p:sp>
        <p:nvSpPr>
          <p:cNvPr id="14" name="Picture Placeholder 9"/>
          <p:cNvSpPr>
            <a:spLocks noGrp="1"/>
          </p:cNvSpPr>
          <p:nvPr>
            <p:ph type="pic" sz="quarter" idx="20" hasCustomPrompt="1"/>
          </p:nvPr>
        </p:nvSpPr>
        <p:spPr bwMode="gray">
          <a:xfrm>
            <a:off x="9325864"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15" name="Text Placeholder 10"/>
          <p:cNvSpPr>
            <a:spLocks noGrp="1"/>
          </p:cNvSpPr>
          <p:nvPr>
            <p:ph type="body" sz="quarter" idx="21" hasCustomPrompt="1"/>
          </p:nvPr>
        </p:nvSpPr>
        <p:spPr bwMode="black">
          <a:xfrm>
            <a:off x="9101251" y="4341161"/>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a:t>Text</a:t>
            </a:r>
          </a:p>
        </p:txBody>
      </p:sp>
      <p:sp>
        <p:nvSpPr>
          <p:cNvPr id="3" name="Date Placeholder 11"/>
          <p:cNvSpPr>
            <a:spLocks noGrp="1"/>
          </p:cNvSpPr>
          <p:nvPr>
            <p:ph type="dt" sz="half" idx="10"/>
          </p:nvPr>
        </p:nvSpPr>
        <p:spPr bwMode="black"/>
        <p:txBody>
          <a:bodyPr/>
          <a:lstStyle/>
          <a:p>
            <a:fld id="{A5DD9F47-9B21-4E88-8914-510628150184}" type="datetime1">
              <a:rPr lang="en-US" smtClean="0"/>
              <a:t>4/21/2022</a:t>
            </a:fld>
            <a:endParaRPr lang="en-US"/>
          </a:p>
        </p:txBody>
      </p:sp>
      <p:sp>
        <p:nvSpPr>
          <p:cNvPr id="19" name="Footer Placeholder 12"/>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a:t>One Minnesota </a:t>
            </a:r>
            <a:r>
              <a:rPr lang="en-US">
                <a:solidFill>
                  <a:schemeClr val="accent1"/>
                </a:solidFill>
              </a:rPr>
              <a:t>|</a:t>
            </a:r>
            <a:r>
              <a:rPr lang="en-US"/>
              <a:t> mn.gov/URL</a:t>
            </a:r>
          </a:p>
        </p:txBody>
      </p:sp>
      <p:sp>
        <p:nvSpPr>
          <p:cNvPr id="5" name="Slide Number Placeholder 13"/>
          <p:cNvSpPr>
            <a:spLocks noGrp="1"/>
          </p:cNvSpPr>
          <p:nvPr>
            <p:ph type="sldNum" sz="quarter" idx="12"/>
          </p:nvPr>
        </p:nvSpPr>
        <p:spPr bwMode="black"/>
        <p:txBody>
          <a:bodyPr/>
          <a:lstStyle/>
          <a:p>
            <a:fld id="{48F63A3B-78C7-47BE-AE5E-E10140E04643}" type="slidenum">
              <a:rPr lang="en-US" smtClean="0"/>
              <a:t>‹#›</a:t>
            </a:fld>
            <a:endParaRPr lang="en-US"/>
          </a:p>
        </p:txBody>
      </p:sp>
      <p:sp>
        <p:nvSpPr>
          <p:cNvPr id="16" name="Rectangle 14"/>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327802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am Page (3 Up Vertical)">
    <p:bg>
      <p:bgPr>
        <a:solidFill>
          <a:srgbClr val="E8E8E8"/>
        </a:solidFill>
        <a:effectLst/>
      </p:bgPr>
    </p:bg>
    <p:spTree>
      <p:nvGrpSpPr>
        <p:cNvPr id="1" name=""/>
        <p:cNvGrpSpPr/>
        <p:nvPr/>
      </p:nvGrpSpPr>
      <p:grpSpPr>
        <a:xfrm>
          <a:off x="0" y="0"/>
          <a:ext cx="0" cy="0"/>
          <a:chOff x="0" y="0"/>
          <a:chExt cx="0" cy="0"/>
        </a:xfrm>
      </p:grpSpPr>
      <p:sp>
        <p:nvSpPr>
          <p:cNvPr id="20"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7" name="Title 2"/>
          <p:cNvSpPr>
            <a:spLocks noGrp="1"/>
          </p:cNvSpPr>
          <p:nvPr>
            <p:ph type="title" hasCustomPrompt="1"/>
          </p:nvPr>
        </p:nvSpPr>
        <p:spPr bwMode="white">
          <a:xfrm>
            <a:off x="838200" y="-1"/>
            <a:ext cx="10515600" cy="1216025"/>
          </a:xfrm>
          <a:noFill/>
        </p:spPr>
        <p:txBody>
          <a:bodyPr lIns="0" rIns="0">
            <a:normAutofit/>
          </a:bodyPr>
          <a:lstStyle>
            <a:lvl1pPr algn="l">
              <a:defRPr sz="3600">
                <a:solidFill>
                  <a:schemeClr val="bg1"/>
                </a:solidFill>
              </a:defRPr>
            </a:lvl1pPr>
          </a:lstStyle>
          <a:p>
            <a:r>
              <a:rPr lang="en-US"/>
              <a:t>Click to edit header</a:t>
            </a:r>
          </a:p>
        </p:txBody>
      </p:sp>
      <p:sp>
        <p:nvSpPr>
          <p:cNvPr id="6" name="Picture Placeholder 3"/>
          <p:cNvSpPr>
            <a:spLocks noGrp="1"/>
          </p:cNvSpPr>
          <p:nvPr>
            <p:ph type="pic" sz="quarter" idx="13" hasCustomPrompt="1"/>
          </p:nvPr>
        </p:nvSpPr>
        <p:spPr bwMode="gray">
          <a:xfrm>
            <a:off x="1572814" y="1964392"/>
            <a:ext cx="2332190" cy="2332190"/>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7" name="Text Placeholder 4"/>
          <p:cNvSpPr>
            <a:spLocks noGrp="1"/>
          </p:cNvSpPr>
          <p:nvPr>
            <p:ph type="body" sz="quarter" idx="15" hasCustomPrompt="1"/>
          </p:nvPr>
        </p:nvSpPr>
        <p:spPr bwMode="black">
          <a:xfrm>
            <a:off x="146922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a:t>Text</a:t>
            </a:r>
          </a:p>
        </p:txBody>
      </p:sp>
      <p:sp>
        <p:nvSpPr>
          <p:cNvPr id="10" name="Picture Placeholder 5"/>
          <p:cNvSpPr>
            <a:spLocks noGrp="1"/>
          </p:cNvSpPr>
          <p:nvPr>
            <p:ph type="pic" sz="quarter" idx="16" hasCustomPrompt="1"/>
          </p:nvPr>
        </p:nvSpPr>
        <p:spPr bwMode="gray">
          <a:xfrm>
            <a:off x="482454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11" name="Text Placeholder 6"/>
          <p:cNvSpPr>
            <a:spLocks noGrp="1"/>
          </p:cNvSpPr>
          <p:nvPr>
            <p:ph type="body" sz="quarter" idx="17" hasCustomPrompt="1"/>
          </p:nvPr>
        </p:nvSpPr>
        <p:spPr bwMode="black">
          <a:xfrm>
            <a:off x="471223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a:t>Text</a:t>
            </a:r>
          </a:p>
        </p:txBody>
      </p:sp>
      <p:sp>
        <p:nvSpPr>
          <p:cNvPr id="12" name="Picture Placeholder 7"/>
          <p:cNvSpPr>
            <a:spLocks noGrp="1"/>
          </p:cNvSpPr>
          <p:nvPr>
            <p:ph type="pic" sz="quarter" idx="18" hasCustomPrompt="1"/>
          </p:nvPr>
        </p:nvSpPr>
        <p:spPr bwMode="gray">
          <a:xfrm>
            <a:off x="806755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13" name="Text Placeholder 8"/>
          <p:cNvSpPr>
            <a:spLocks noGrp="1"/>
          </p:cNvSpPr>
          <p:nvPr>
            <p:ph type="body" sz="quarter" idx="19" hasCustomPrompt="1"/>
          </p:nvPr>
        </p:nvSpPr>
        <p:spPr bwMode="black">
          <a:xfrm>
            <a:off x="795524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a:t>Text</a:t>
            </a:r>
          </a:p>
        </p:txBody>
      </p:sp>
      <p:sp>
        <p:nvSpPr>
          <p:cNvPr id="3" name="Date Placeholder 9"/>
          <p:cNvSpPr>
            <a:spLocks noGrp="1"/>
          </p:cNvSpPr>
          <p:nvPr>
            <p:ph type="dt" sz="half" idx="10"/>
          </p:nvPr>
        </p:nvSpPr>
        <p:spPr bwMode="black"/>
        <p:txBody>
          <a:bodyPr/>
          <a:lstStyle/>
          <a:p>
            <a:fld id="{E91AC478-BEBB-4EF6-85D3-559EDD7B4FE6}" type="datetime1">
              <a:rPr lang="en-US" smtClean="0"/>
              <a:t>4/21/2022</a:t>
            </a:fld>
            <a:endParaRPr lang="en-US"/>
          </a:p>
        </p:txBody>
      </p:sp>
      <p:sp>
        <p:nvSpPr>
          <p:cNvPr id="19" name="Footer Placeholder 10"/>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a:t>One Minnesota </a:t>
            </a:r>
            <a:r>
              <a:rPr lang="en-US">
                <a:solidFill>
                  <a:schemeClr val="accent1"/>
                </a:solidFill>
              </a:rPr>
              <a:t>|</a:t>
            </a:r>
            <a:r>
              <a:rPr lang="en-US"/>
              <a:t> mn.gov/URL</a:t>
            </a:r>
          </a:p>
        </p:txBody>
      </p:sp>
      <p:sp>
        <p:nvSpPr>
          <p:cNvPr id="5" name="Slide Number Placeholder 11"/>
          <p:cNvSpPr>
            <a:spLocks noGrp="1"/>
          </p:cNvSpPr>
          <p:nvPr>
            <p:ph type="sldNum" sz="quarter" idx="12"/>
          </p:nvPr>
        </p:nvSpPr>
        <p:spPr bwMode="black"/>
        <p:txBody>
          <a:bodyPr/>
          <a:lstStyle/>
          <a:p>
            <a:fld id="{48F63A3B-78C7-47BE-AE5E-E10140E04643}" type="slidenum">
              <a:rPr lang="en-US" smtClean="0"/>
              <a:t>‹#›</a:t>
            </a:fld>
            <a:endParaRPr lang="en-US"/>
          </a:p>
        </p:txBody>
      </p:sp>
      <p:sp>
        <p:nvSpPr>
          <p:cNvPr id="16" name="Rectangle 12"/>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9608245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am Page (4-Up Horizontal)">
    <p:bg bwMode="gray">
      <p:bgPr>
        <a:solidFill>
          <a:srgbClr val="E8E8E8"/>
        </a:solidFill>
        <a:effectLst/>
      </p:bgPr>
    </p:bg>
    <p:spTree>
      <p:nvGrpSpPr>
        <p:cNvPr id="1" name=""/>
        <p:cNvGrpSpPr/>
        <p:nvPr/>
      </p:nvGrpSpPr>
      <p:grpSpPr>
        <a:xfrm>
          <a:off x="0" y="0"/>
          <a:ext cx="0" cy="0"/>
          <a:chOff x="0" y="0"/>
          <a:chExt cx="0" cy="0"/>
        </a:xfrm>
      </p:grpSpPr>
      <p:sp>
        <p:nvSpPr>
          <p:cNvPr id="21"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0" name="Title 2"/>
          <p:cNvSpPr>
            <a:spLocks noGrp="1"/>
          </p:cNvSpPr>
          <p:nvPr>
            <p:ph type="title" hasCustomPrompt="1"/>
          </p:nvPr>
        </p:nvSpPr>
        <p:spPr bwMode="white">
          <a:xfrm>
            <a:off x="838200" y="-1"/>
            <a:ext cx="10515600" cy="1216025"/>
          </a:xfrm>
          <a:noFill/>
        </p:spPr>
        <p:txBody>
          <a:bodyPr lIns="0" rIns="0">
            <a:normAutofit/>
          </a:bodyPr>
          <a:lstStyle>
            <a:lvl1pPr algn="l">
              <a:defRPr sz="3600">
                <a:solidFill>
                  <a:schemeClr val="bg1"/>
                </a:solidFill>
              </a:defRPr>
            </a:lvl1pPr>
          </a:lstStyle>
          <a:p>
            <a:r>
              <a:rPr lang="en-US"/>
              <a:t>Click to edit header</a:t>
            </a:r>
          </a:p>
        </p:txBody>
      </p:sp>
      <p:sp>
        <p:nvSpPr>
          <p:cNvPr id="19" name="Picture Placeholder 3"/>
          <p:cNvSpPr>
            <a:spLocks noGrp="1"/>
          </p:cNvSpPr>
          <p:nvPr>
            <p:ph type="pic" sz="quarter" idx="13" hasCustomPrompt="1"/>
          </p:nvPr>
        </p:nvSpPr>
        <p:spPr bwMode="gray">
          <a:xfrm>
            <a:off x="806332"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24" name="Text Placeholder 4"/>
          <p:cNvSpPr>
            <a:spLocks noGrp="1"/>
          </p:cNvSpPr>
          <p:nvPr>
            <p:ph type="body" sz="quarter" idx="16"/>
          </p:nvPr>
        </p:nvSpPr>
        <p:spPr bwMode="black">
          <a:xfrm>
            <a:off x="2876550"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23" name="Picture Placeholder 5"/>
          <p:cNvSpPr>
            <a:spLocks noGrp="1"/>
          </p:cNvSpPr>
          <p:nvPr>
            <p:ph type="pic" sz="quarter" idx="14" hasCustomPrompt="1"/>
          </p:nvPr>
        </p:nvSpPr>
        <p:spPr bwMode="gray">
          <a:xfrm>
            <a:off x="806331"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4" name="Text Placeholder 6"/>
          <p:cNvSpPr>
            <a:spLocks noGrp="1"/>
          </p:cNvSpPr>
          <p:nvPr>
            <p:ph type="body" sz="quarter" idx="15"/>
          </p:nvPr>
        </p:nvSpPr>
        <p:spPr bwMode="black">
          <a:xfrm>
            <a:off x="2876550" y="3939361"/>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25" name="Picture Placeholder 7"/>
          <p:cNvSpPr>
            <a:spLocks noGrp="1"/>
          </p:cNvSpPr>
          <p:nvPr>
            <p:ph type="pic" sz="quarter" idx="17" hasCustomPrompt="1"/>
          </p:nvPr>
        </p:nvSpPr>
        <p:spPr bwMode="gray">
          <a:xfrm>
            <a:off x="6199805"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26" name="Text Placeholder 8"/>
          <p:cNvSpPr>
            <a:spLocks noGrp="1"/>
          </p:cNvSpPr>
          <p:nvPr>
            <p:ph type="body" sz="quarter" idx="18"/>
          </p:nvPr>
        </p:nvSpPr>
        <p:spPr bwMode="black">
          <a:xfrm>
            <a:off x="8270023"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27" name="Picture Placeholder 9"/>
          <p:cNvSpPr>
            <a:spLocks noGrp="1"/>
          </p:cNvSpPr>
          <p:nvPr>
            <p:ph type="pic" sz="quarter" idx="19" hasCustomPrompt="1"/>
          </p:nvPr>
        </p:nvSpPr>
        <p:spPr bwMode="gray">
          <a:xfrm>
            <a:off x="6199805"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28" name="Text Placeholder 10"/>
          <p:cNvSpPr>
            <a:spLocks noGrp="1"/>
          </p:cNvSpPr>
          <p:nvPr>
            <p:ph type="body" sz="quarter" idx="20"/>
          </p:nvPr>
        </p:nvSpPr>
        <p:spPr bwMode="black">
          <a:xfrm>
            <a:off x="8270023" y="3939360"/>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3" name="Date Placeholder 11"/>
          <p:cNvSpPr>
            <a:spLocks noGrp="1"/>
          </p:cNvSpPr>
          <p:nvPr>
            <p:ph type="dt" sz="half" idx="10"/>
          </p:nvPr>
        </p:nvSpPr>
        <p:spPr bwMode="black"/>
        <p:txBody>
          <a:bodyPr/>
          <a:lstStyle/>
          <a:p>
            <a:fld id="{8C2DC442-5904-4B26-9E05-E724521CD3E2}" type="datetime1">
              <a:rPr lang="en-US" smtClean="0"/>
              <a:t>4/21/2022</a:t>
            </a:fld>
            <a:endParaRPr lang="en-US"/>
          </a:p>
        </p:txBody>
      </p:sp>
      <p:sp>
        <p:nvSpPr>
          <p:cNvPr id="29" name="Footer Placeholder 12"/>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a:t>One Minnesota </a:t>
            </a:r>
            <a:r>
              <a:rPr lang="en-US">
                <a:solidFill>
                  <a:schemeClr val="accent1"/>
                </a:solidFill>
              </a:rPr>
              <a:t>|</a:t>
            </a:r>
            <a:r>
              <a:rPr lang="en-US"/>
              <a:t> mn.gov/URL</a:t>
            </a:r>
          </a:p>
        </p:txBody>
      </p:sp>
      <p:sp>
        <p:nvSpPr>
          <p:cNvPr id="5" name="Slide Number Placeholder 13"/>
          <p:cNvSpPr>
            <a:spLocks noGrp="1"/>
          </p:cNvSpPr>
          <p:nvPr>
            <p:ph type="sldNum" sz="quarter" idx="12"/>
          </p:nvPr>
        </p:nvSpPr>
        <p:spPr bwMode="black"/>
        <p:txBody>
          <a:bodyPr/>
          <a:lstStyle/>
          <a:p>
            <a:fld id="{48F63A3B-78C7-47BE-AE5E-E10140E04643}" type="slidenum">
              <a:rPr lang="en-US" smtClean="0"/>
              <a:t>‹#›</a:t>
            </a:fld>
            <a:endParaRPr lang="en-US"/>
          </a:p>
        </p:txBody>
      </p:sp>
      <p:sp>
        <p:nvSpPr>
          <p:cNvPr id="16" name="Rectangle 14"/>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2632564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am Page (2-Up Horizontal)">
    <p:bg>
      <p:bgPr>
        <a:solidFill>
          <a:srgbClr val="E8E8E8"/>
        </a:solidFill>
        <a:effectLst/>
      </p:bgPr>
    </p:bg>
    <p:spTree>
      <p:nvGrpSpPr>
        <p:cNvPr id="1" name=""/>
        <p:cNvGrpSpPr/>
        <p:nvPr/>
      </p:nvGrpSpPr>
      <p:grpSpPr>
        <a:xfrm>
          <a:off x="0" y="0"/>
          <a:ext cx="0" cy="0"/>
          <a:chOff x="0" y="0"/>
          <a:chExt cx="0" cy="0"/>
        </a:xfrm>
      </p:grpSpPr>
      <p:sp>
        <p:nvSpPr>
          <p:cNvPr id="15"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4" name="Title 2"/>
          <p:cNvSpPr>
            <a:spLocks noGrp="1"/>
          </p:cNvSpPr>
          <p:nvPr>
            <p:ph type="title" hasCustomPrompt="1"/>
          </p:nvPr>
        </p:nvSpPr>
        <p:spPr bwMode="white">
          <a:xfrm>
            <a:off x="838200" y="-1"/>
            <a:ext cx="10515600" cy="1216025"/>
          </a:xfrm>
          <a:noFill/>
        </p:spPr>
        <p:txBody>
          <a:bodyPr lIns="0" rIns="0">
            <a:normAutofit/>
          </a:bodyPr>
          <a:lstStyle>
            <a:lvl1pPr algn="l">
              <a:defRPr sz="3600">
                <a:solidFill>
                  <a:schemeClr val="bg1"/>
                </a:solidFill>
              </a:defRPr>
            </a:lvl1pPr>
          </a:lstStyle>
          <a:p>
            <a:r>
              <a:rPr lang="en-US"/>
              <a:t>Click to edit header</a:t>
            </a:r>
          </a:p>
        </p:txBody>
      </p:sp>
      <p:sp>
        <p:nvSpPr>
          <p:cNvPr id="19" name="Picture Placeholder 3"/>
          <p:cNvSpPr>
            <a:spLocks noGrp="1"/>
          </p:cNvSpPr>
          <p:nvPr>
            <p:ph type="pic" sz="quarter" idx="13" hasCustomPrompt="1"/>
          </p:nvPr>
        </p:nvSpPr>
        <p:spPr bwMode="gray">
          <a:xfrm>
            <a:off x="806332"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24" name="Text Placeholder 4"/>
          <p:cNvSpPr>
            <a:spLocks noGrp="1"/>
          </p:cNvSpPr>
          <p:nvPr>
            <p:ph type="body" sz="quarter" idx="16"/>
          </p:nvPr>
        </p:nvSpPr>
        <p:spPr bwMode="black">
          <a:xfrm>
            <a:off x="2876550"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25" name="Picture Placeholder 5"/>
          <p:cNvSpPr>
            <a:spLocks noGrp="1"/>
          </p:cNvSpPr>
          <p:nvPr>
            <p:ph type="pic" sz="quarter" idx="17" hasCustomPrompt="1"/>
          </p:nvPr>
        </p:nvSpPr>
        <p:spPr bwMode="gray">
          <a:xfrm>
            <a:off x="6199805"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26" name="Text Placeholder 6"/>
          <p:cNvSpPr>
            <a:spLocks noGrp="1"/>
          </p:cNvSpPr>
          <p:nvPr>
            <p:ph type="body" sz="quarter" idx="18"/>
          </p:nvPr>
        </p:nvSpPr>
        <p:spPr bwMode="black">
          <a:xfrm>
            <a:off x="8270023"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3" name="Date Placeholder 7"/>
          <p:cNvSpPr>
            <a:spLocks noGrp="1"/>
          </p:cNvSpPr>
          <p:nvPr>
            <p:ph type="dt" sz="half" idx="10"/>
          </p:nvPr>
        </p:nvSpPr>
        <p:spPr bwMode="black"/>
        <p:txBody>
          <a:bodyPr/>
          <a:lstStyle/>
          <a:p>
            <a:fld id="{589BF437-7092-4A8E-88A3-EC785811FAE1}" type="datetime1">
              <a:rPr lang="en-US" smtClean="0"/>
              <a:t>4/21/2022</a:t>
            </a:fld>
            <a:endParaRPr lang="en-US"/>
          </a:p>
        </p:txBody>
      </p:sp>
      <p:sp>
        <p:nvSpPr>
          <p:cNvPr id="20" name="Footer Placeholder 8"/>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a:t>One Minnesota </a:t>
            </a:r>
            <a:r>
              <a:rPr lang="en-US">
                <a:solidFill>
                  <a:schemeClr val="accent1"/>
                </a:solidFill>
              </a:rPr>
              <a:t>|</a:t>
            </a:r>
            <a:r>
              <a:rPr lang="en-US"/>
              <a:t> mn.gov/URL</a:t>
            </a:r>
          </a:p>
        </p:txBody>
      </p:sp>
      <p:sp>
        <p:nvSpPr>
          <p:cNvPr id="5" name="Slide Number Placeholder 9"/>
          <p:cNvSpPr>
            <a:spLocks noGrp="1"/>
          </p:cNvSpPr>
          <p:nvPr>
            <p:ph type="sldNum" sz="quarter" idx="12"/>
          </p:nvPr>
        </p:nvSpPr>
        <p:spPr bwMode="black"/>
        <p:txBody>
          <a:bodyPr/>
          <a:lstStyle/>
          <a:p>
            <a:fld id="{48F63A3B-78C7-47BE-AE5E-E10140E04643}" type="slidenum">
              <a:rPr lang="en-US" smtClean="0"/>
              <a:t>‹#›</a:t>
            </a:fld>
            <a:endParaRPr lang="en-US"/>
          </a:p>
        </p:txBody>
      </p:sp>
      <p:sp>
        <p:nvSpPr>
          <p:cNvPr id="16" name="Rectangle 10"/>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345329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cons (4-Up Vertical)">
    <p:bg bwMode="gray">
      <p:bgRef idx="1001">
        <a:schemeClr val="bg1"/>
      </p:bgRef>
    </p:bg>
    <p:spTree>
      <p:nvGrpSpPr>
        <p:cNvPr id="1" name=""/>
        <p:cNvGrpSpPr/>
        <p:nvPr/>
      </p:nvGrpSpPr>
      <p:grpSpPr>
        <a:xfrm>
          <a:off x="0" y="0"/>
          <a:ext cx="0" cy="0"/>
          <a:chOff x="0" y="0"/>
          <a:chExt cx="0" cy="0"/>
        </a:xfrm>
      </p:grpSpPr>
      <p:sp>
        <p:nvSpPr>
          <p:cNvPr id="22"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1" name="Title 2"/>
          <p:cNvSpPr>
            <a:spLocks noGrp="1"/>
          </p:cNvSpPr>
          <p:nvPr>
            <p:ph type="title" hasCustomPrompt="1"/>
          </p:nvPr>
        </p:nvSpPr>
        <p:spPr bwMode="white">
          <a:xfrm>
            <a:off x="838200" y="-1"/>
            <a:ext cx="10515600" cy="1216025"/>
          </a:xfrm>
          <a:noFill/>
        </p:spPr>
        <p:txBody>
          <a:bodyPr lIns="0" rIns="0">
            <a:normAutofit/>
          </a:bodyPr>
          <a:lstStyle>
            <a:lvl1pPr algn="l">
              <a:defRPr sz="3600">
                <a:solidFill>
                  <a:schemeClr val="bg1"/>
                </a:solidFill>
              </a:defRPr>
            </a:lvl1pPr>
          </a:lstStyle>
          <a:p>
            <a:r>
              <a:rPr lang="en-US"/>
              <a:t>Click to edit header</a:t>
            </a:r>
          </a:p>
        </p:txBody>
      </p:sp>
      <p:sp>
        <p:nvSpPr>
          <p:cNvPr id="6" name="Picture Placeholder 3"/>
          <p:cNvSpPr>
            <a:spLocks noGrp="1"/>
          </p:cNvSpPr>
          <p:nvPr>
            <p:ph type="pic" sz="quarter" idx="13" hasCustomPrompt="1"/>
          </p:nvPr>
        </p:nvSpPr>
        <p:spPr bwMode="gray">
          <a:xfrm>
            <a:off x="806332"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7" name="Text Placeholder 4"/>
          <p:cNvSpPr>
            <a:spLocks noGrp="1"/>
          </p:cNvSpPr>
          <p:nvPr>
            <p:ph type="body" sz="quarter" idx="15" hasCustomPrompt="1"/>
          </p:nvPr>
        </p:nvSpPr>
        <p:spPr bwMode="black">
          <a:xfrm>
            <a:off x="581719"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10" name="Picture Placeholder 5"/>
          <p:cNvSpPr>
            <a:spLocks noGrp="1"/>
          </p:cNvSpPr>
          <p:nvPr>
            <p:ph type="pic" sz="quarter" idx="16" hasCustomPrompt="1"/>
          </p:nvPr>
        </p:nvSpPr>
        <p:spPr bwMode="gray">
          <a:xfrm>
            <a:off x="3646176"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1" name="Text Placeholder 6"/>
          <p:cNvSpPr>
            <a:spLocks noGrp="1"/>
          </p:cNvSpPr>
          <p:nvPr>
            <p:ph type="body" sz="quarter" idx="17" hasCustomPrompt="1"/>
          </p:nvPr>
        </p:nvSpPr>
        <p:spPr bwMode="black">
          <a:xfrm>
            <a:off x="3421563"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12" name="Picture Placeholder 7"/>
          <p:cNvSpPr>
            <a:spLocks noGrp="1"/>
          </p:cNvSpPr>
          <p:nvPr>
            <p:ph type="pic" sz="quarter" idx="18" hasCustomPrompt="1"/>
          </p:nvPr>
        </p:nvSpPr>
        <p:spPr bwMode="gray">
          <a:xfrm>
            <a:off x="6486020"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3" name="Text Placeholder 8"/>
          <p:cNvSpPr>
            <a:spLocks noGrp="1"/>
          </p:cNvSpPr>
          <p:nvPr>
            <p:ph type="body" sz="quarter" idx="19" hasCustomPrompt="1"/>
          </p:nvPr>
        </p:nvSpPr>
        <p:spPr bwMode="black">
          <a:xfrm>
            <a:off x="6261407"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14" name="Picture Placeholder 9"/>
          <p:cNvSpPr>
            <a:spLocks noGrp="1"/>
          </p:cNvSpPr>
          <p:nvPr>
            <p:ph type="pic" sz="quarter" idx="20" hasCustomPrompt="1"/>
          </p:nvPr>
        </p:nvSpPr>
        <p:spPr bwMode="gray">
          <a:xfrm>
            <a:off x="9325864"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5" name="Text Placeholder 10"/>
          <p:cNvSpPr>
            <a:spLocks noGrp="1"/>
          </p:cNvSpPr>
          <p:nvPr>
            <p:ph type="body" sz="quarter" idx="21" hasCustomPrompt="1"/>
          </p:nvPr>
        </p:nvSpPr>
        <p:spPr bwMode="black">
          <a:xfrm>
            <a:off x="9101251" y="4341161"/>
            <a:ext cx="2542477" cy="1627838"/>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3" name="Date Placeholder 11"/>
          <p:cNvSpPr>
            <a:spLocks noGrp="1"/>
          </p:cNvSpPr>
          <p:nvPr>
            <p:ph type="dt" sz="half" idx="10"/>
          </p:nvPr>
        </p:nvSpPr>
        <p:spPr bwMode="black"/>
        <p:txBody>
          <a:bodyPr/>
          <a:lstStyle/>
          <a:p>
            <a:fld id="{D5D2DDAA-2DAE-4326-AA26-2F17BCC3AC4C}" type="datetime1">
              <a:rPr lang="en-US" smtClean="0"/>
              <a:t>4/21/2022</a:t>
            </a:fld>
            <a:endParaRPr lang="en-US"/>
          </a:p>
        </p:txBody>
      </p:sp>
      <p:sp>
        <p:nvSpPr>
          <p:cNvPr id="20" name="Footer Placeholder 12"/>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a:t>One Minnesota </a:t>
            </a:r>
            <a:r>
              <a:rPr lang="en-US">
                <a:solidFill>
                  <a:schemeClr val="accent1"/>
                </a:solidFill>
              </a:rPr>
              <a:t>|</a:t>
            </a:r>
            <a:r>
              <a:rPr lang="en-US"/>
              <a:t> mn.gov/URL</a:t>
            </a:r>
          </a:p>
        </p:txBody>
      </p:sp>
      <p:sp>
        <p:nvSpPr>
          <p:cNvPr id="5" name="Slide Number Placeholder 13"/>
          <p:cNvSpPr>
            <a:spLocks noGrp="1"/>
          </p:cNvSpPr>
          <p:nvPr>
            <p:ph type="sldNum" sz="quarter" idx="12"/>
          </p:nvPr>
        </p:nvSpPr>
        <p:spPr bwMode="black"/>
        <p:txBody>
          <a:bodyPr/>
          <a:lstStyle/>
          <a:p>
            <a:fld id="{48F63A3B-78C7-47BE-AE5E-E10140E04643}" type="slidenum">
              <a:rPr lang="en-US" smtClean="0"/>
              <a:t>‹#›</a:t>
            </a:fld>
            <a:endParaRPr lang="en-US"/>
          </a:p>
        </p:txBody>
      </p:sp>
      <p:sp>
        <p:nvSpPr>
          <p:cNvPr id="19" name="Rectangle 14"/>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236465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cons (3-Up Vertical)">
    <p:bg bwMode="gray">
      <p:bgRef idx="1001">
        <a:schemeClr val="bg1"/>
      </p:bgRef>
    </p:bg>
    <p:spTree>
      <p:nvGrpSpPr>
        <p:cNvPr id="1" name=""/>
        <p:cNvGrpSpPr/>
        <p:nvPr/>
      </p:nvGrpSpPr>
      <p:grpSpPr>
        <a:xfrm>
          <a:off x="0" y="0"/>
          <a:ext cx="0" cy="0"/>
          <a:chOff x="0" y="0"/>
          <a:chExt cx="0" cy="0"/>
        </a:xfrm>
      </p:grpSpPr>
      <p:sp>
        <p:nvSpPr>
          <p:cNvPr id="18"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7" name="Title 2"/>
          <p:cNvSpPr>
            <a:spLocks noGrp="1"/>
          </p:cNvSpPr>
          <p:nvPr>
            <p:ph type="title" hasCustomPrompt="1"/>
          </p:nvPr>
        </p:nvSpPr>
        <p:spPr bwMode="white">
          <a:xfrm>
            <a:off x="838200" y="-1"/>
            <a:ext cx="10515600" cy="1216025"/>
          </a:xfrm>
          <a:noFill/>
        </p:spPr>
        <p:txBody>
          <a:bodyPr lIns="0" rIns="0">
            <a:normAutofit/>
          </a:bodyPr>
          <a:lstStyle>
            <a:lvl1pPr algn="l">
              <a:defRPr sz="3600">
                <a:solidFill>
                  <a:schemeClr val="bg1"/>
                </a:solidFill>
              </a:defRPr>
            </a:lvl1pPr>
          </a:lstStyle>
          <a:p>
            <a:r>
              <a:rPr lang="en-US"/>
              <a:t>Click to edit header</a:t>
            </a:r>
          </a:p>
        </p:txBody>
      </p:sp>
      <p:sp>
        <p:nvSpPr>
          <p:cNvPr id="6" name="Picture Placeholder 3"/>
          <p:cNvSpPr>
            <a:spLocks noGrp="1"/>
          </p:cNvSpPr>
          <p:nvPr>
            <p:ph type="pic" sz="quarter" idx="13" hasCustomPrompt="1"/>
          </p:nvPr>
        </p:nvSpPr>
        <p:spPr bwMode="gray">
          <a:xfrm>
            <a:off x="1697855"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7" name="Text Placeholder 4"/>
          <p:cNvSpPr>
            <a:spLocks noGrp="1"/>
          </p:cNvSpPr>
          <p:nvPr>
            <p:ph type="body" sz="quarter" idx="15" hasCustomPrompt="1"/>
          </p:nvPr>
        </p:nvSpPr>
        <p:spPr bwMode="black">
          <a:xfrm>
            <a:off x="1473242"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10" name="Picture Placeholder 5"/>
          <p:cNvSpPr>
            <a:spLocks noGrp="1"/>
          </p:cNvSpPr>
          <p:nvPr>
            <p:ph type="pic" sz="quarter" idx="16" hasCustomPrompt="1"/>
          </p:nvPr>
        </p:nvSpPr>
        <p:spPr bwMode="gray">
          <a:xfrm>
            <a:off x="4936052"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1" name="Text Placeholder 6"/>
          <p:cNvSpPr>
            <a:spLocks noGrp="1"/>
          </p:cNvSpPr>
          <p:nvPr>
            <p:ph type="body" sz="quarter" idx="17" hasCustomPrompt="1"/>
          </p:nvPr>
        </p:nvSpPr>
        <p:spPr bwMode="black">
          <a:xfrm>
            <a:off x="4712235"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12" name="Picture Placeholder 7"/>
          <p:cNvSpPr>
            <a:spLocks noGrp="1"/>
          </p:cNvSpPr>
          <p:nvPr>
            <p:ph type="pic" sz="quarter" idx="18" hasCustomPrompt="1"/>
          </p:nvPr>
        </p:nvSpPr>
        <p:spPr bwMode="gray">
          <a:xfrm>
            <a:off x="8174249"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3" name="Text Placeholder 8"/>
          <p:cNvSpPr>
            <a:spLocks noGrp="1"/>
          </p:cNvSpPr>
          <p:nvPr>
            <p:ph type="body" sz="quarter" idx="19" hasCustomPrompt="1"/>
          </p:nvPr>
        </p:nvSpPr>
        <p:spPr bwMode="black">
          <a:xfrm>
            <a:off x="7949636"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3" name="Date Placeholder 9"/>
          <p:cNvSpPr>
            <a:spLocks noGrp="1"/>
          </p:cNvSpPr>
          <p:nvPr>
            <p:ph type="dt" sz="half" idx="10"/>
          </p:nvPr>
        </p:nvSpPr>
        <p:spPr bwMode="black"/>
        <p:txBody>
          <a:bodyPr/>
          <a:lstStyle/>
          <a:p>
            <a:fld id="{69844093-5242-411F-ADA1-5232E2952478}" type="datetime1">
              <a:rPr lang="en-US" smtClean="0"/>
              <a:t>4/21/2022</a:t>
            </a:fld>
            <a:endParaRPr lang="en-US"/>
          </a:p>
        </p:txBody>
      </p:sp>
      <p:sp>
        <p:nvSpPr>
          <p:cNvPr id="20" name="Footer Placeholder 10"/>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a:t>One Minnesota </a:t>
            </a:r>
            <a:r>
              <a:rPr lang="en-US">
                <a:solidFill>
                  <a:schemeClr val="accent1"/>
                </a:solidFill>
              </a:rPr>
              <a:t>|</a:t>
            </a:r>
            <a:r>
              <a:rPr lang="en-US"/>
              <a:t> mn.gov/URL</a:t>
            </a:r>
          </a:p>
        </p:txBody>
      </p:sp>
      <p:sp>
        <p:nvSpPr>
          <p:cNvPr id="5" name="Slide Number Placeholder 11"/>
          <p:cNvSpPr>
            <a:spLocks noGrp="1"/>
          </p:cNvSpPr>
          <p:nvPr>
            <p:ph type="sldNum" sz="quarter" idx="12"/>
          </p:nvPr>
        </p:nvSpPr>
        <p:spPr bwMode="black"/>
        <p:txBody>
          <a:bodyPr/>
          <a:lstStyle/>
          <a:p>
            <a:fld id="{48F63A3B-78C7-47BE-AE5E-E10140E04643}" type="slidenum">
              <a:rPr lang="en-US" smtClean="0"/>
              <a:t>‹#›</a:t>
            </a:fld>
            <a:endParaRPr lang="en-US"/>
          </a:p>
        </p:txBody>
      </p:sp>
      <p:sp>
        <p:nvSpPr>
          <p:cNvPr id="19" name="Rectangle 12"/>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473743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cons or Objects (10-Up)">
    <p:spTree>
      <p:nvGrpSpPr>
        <p:cNvPr id="1" name=""/>
        <p:cNvGrpSpPr/>
        <p:nvPr/>
      </p:nvGrpSpPr>
      <p:grpSpPr>
        <a:xfrm>
          <a:off x="0" y="0"/>
          <a:ext cx="0" cy="0"/>
          <a:chOff x="0" y="0"/>
          <a:chExt cx="0" cy="0"/>
        </a:xfrm>
      </p:grpSpPr>
      <p:sp>
        <p:nvSpPr>
          <p:cNvPr id="23"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4" name="Title 2"/>
          <p:cNvSpPr>
            <a:spLocks noGrp="1"/>
          </p:cNvSpPr>
          <p:nvPr>
            <p:ph type="title" hasCustomPrompt="1"/>
          </p:nvPr>
        </p:nvSpPr>
        <p:spPr bwMode="white">
          <a:xfrm>
            <a:off x="838200" y="-1"/>
            <a:ext cx="10515600" cy="1216025"/>
          </a:xfrm>
          <a:noFill/>
        </p:spPr>
        <p:txBody>
          <a:bodyPr lIns="0" rIns="0">
            <a:normAutofit/>
          </a:bodyPr>
          <a:lstStyle>
            <a:lvl1pPr algn="l">
              <a:defRPr sz="3600">
                <a:solidFill>
                  <a:schemeClr val="bg1"/>
                </a:solidFill>
              </a:defRPr>
            </a:lvl1pPr>
          </a:lstStyle>
          <a:p>
            <a:r>
              <a:rPr lang="en-US"/>
              <a:t>Click to edit header</a:t>
            </a:r>
          </a:p>
        </p:txBody>
      </p:sp>
      <p:sp>
        <p:nvSpPr>
          <p:cNvPr id="27" name="Content Placeholder 3"/>
          <p:cNvSpPr>
            <a:spLocks noGrp="1"/>
          </p:cNvSpPr>
          <p:nvPr>
            <p:ph sz="half" idx="15" hasCustomPrompt="1"/>
          </p:nvPr>
        </p:nvSpPr>
        <p:spPr>
          <a:xfrm>
            <a:off x="301038" y="1600201"/>
            <a:ext cx="2069630" cy="2171701"/>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a:t>Click icon to add object</a:t>
            </a:r>
          </a:p>
        </p:txBody>
      </p:sp>
      <p:sp>
        <p:nvSpPr>
          <p:cNvPr id="35" name="Content Placeholder 4"/>
          <p:cNvSpPr>
            <a:spLocks noGrp="1"/>
          </p:cNvSpPr>
          <p:nvPr>
            <p:ph sz="half" idx="27" hasCustomPrompt="1"/>
          </p:nvPr>
        </p:nvSpPr>
        <p:spPr>
          <a:xfrm>
            <a:off x="2676908" y="1600200"/>
            <a:ext cx="2069630" cy="2171701"/>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a:t>Click icon to add object</a:t>
            </a:r>
          </a:p>
        </p:txBody>
      </p:sp>
      <p:sp>
        <p:nvSpPr>
          <p:cNvPr id="36" name="Content Placeholder 5"/>
          <p:cNvSpPr>
            <a:spLocks noGrp="1"/>
          </p:cNvSpPr>
          <p:nvPr>
            <p:ph sz="half" idx="28" hasCustomPrompt="1"/>
          </p:nvPr>
        </p:nvSpPr>
        <p:spPr>
          <a:xfrm>
            <a:off x="5061185" y="1600202"/>
            <a:ext cx="2069630" cy="2171699"/>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a:t>Click icon to add object</a:t>
            </a:r>
          </a:p>
        </p:txBody>
      </p:sp>
      <p:sp>
        <p:nvSpPr>
          <p:cNvPr id="38" name="Content Placeholder 6"/>
          <p:cNvSpPr>
            <a:spLocks noGrp="1"/>
          </p:cNvSpPr>
          <p:nvPr>
            <p:ph sz="half" idx="29" hasCustomPrompt="1"/>
          </p:nvPr>
        </p:nvSpPr>
        <p:spPr>
          <a:xfrm>
            <a:off x="7450666" y="1600200"/>
            <a:ext cx="2069630" cy="2171699"/>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a:t>Click icon to add object</a:t>
            </a:r>
          </a:p>
        </p:txBody>
      </p:sp>
      <p:sp>
        <p:nvSpPr>
          <p:cNvPr id="39" name="Content Placeholder 7"/>
          <p:cNvSpPr>
            <a:spLocks noGrp="1"/>
          </p:cNvSpPr>
          <p:nvPr>
            <p:ph sz="half" idx="30" hasCustomPrompt="1"/>
          </p:nvPr>
        </p:nvSpPr>
        <p:spPr>
          <a:xfrm>
            <a:off x="9809451" y="1600199"/>
            <a:ext cx="2069630" cy="2171699"/>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a:t>Click icon to add object</a:t>
            </a:r>
          </a:p>
        </p:txBody>
      </p:sp>
      <p:sp>
        <p:nvSpPr>
          <p:cNvPr id="15" name="Content Placeholder 8"/>
          <p:cNvSpPr>
            <a:spLocks noGrp="1"/>
          </p:cNvSpPr>
          <p:nvPr>
            <p:ph sz="half" idx="31" hasCustomPrompt="1"/>
          </p:nvPr>
        </p:nvSpPr>
        <p:spPr>
          <a:xfrm>
            <a:off x="295833" y="4000500"/>
            <a:ext cx="2069630" cy="2171701"/>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a:t>Click icon to add object</a:t>
            </a:r>
          </a:p>
        </p:txBody>
      </p:sp>
      <p:sp>
        <p:nvSpPr>
          <p:cNvPr id="16" name="Content Placeholder 9"/>
          <p:cNvSpPr>
            <a:spLocks noGrp="1"/>
          </p:cNvSpPr>
          <p:nvPr>
            <p:ph sz="half" idx="32" hasCustomPrompt="1"/>
          </p:nvPr>
        </p:nvSpPr>
        <p:spPr>
          <a:xfrm>
            <a:off x="2671704" y="4000499"/>
            <a:ext cx="2069630" cy="2171701"/>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a:t>Click icon to add object</a:t>
            </a:r>
          </a:p>
        </p:txBody>
      </p:sp>
      <p:sp>
        <p:nvSpPr>
          <p:cNvPr id="17" name="Content Placeholder 10"/>
          <p:cNvSpPr>
            <a:spLocks noGrp="1"/>
          </p:cNvSpPr>
          <p:nvPr>
            <p:ph sz="half" idx="33" hasCustomPrompt="1"/>
          </p:nvPr>
        </p:nvSpPr>
        <p:spPr>
          <a:xfrm>
            <a:off x="5055980" y="4000501"/>
            <a:ext cx="2069630" cy="2171699"/>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a:t>Click icon to add object</a:t>
            </a:r>
          </a:p>
        </p:txBody>
      </p:sp>
      <p:sp>
        <p:nvSpPr>
          <p:cNvPr id="18" name="Content Placeholder 11"/>
          <p:cNvSpPr>
            <a:spLocks noGrp="1"/>
          </p:cNvSpPr>
          <p:nvPr>
            <p:ph sz="half" idx="34" hasCustomPrompt="1"/>
          </p:nvPr>
        </p:nvSpPr>
        <p:spPr>
          <a:xfrm>
            <a:off x="7445462" y="4000499"/>
            <a:ext cx="2069630" cy="2171699"/>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a:t>Click icon to add object</a:t>
            </a:r>
          </a:p>
        </p:txBody>
      </p:sp>
      <p:sp>
        <p:nvSpPr>
          <p:cNvPr id="19" name="Content Placeholder 12"/>
          <p:cNvSpPr>
            <a:spLocks noGrp="1"/>
          </p:cNvSpPr>
          <p:nvPr>
            <p:ph sz="half" idx="35" hasCustomPrompt="1"/>
          </p:nvPr>
        </p:nvSpPr>
        <p:spPr>
          <a:xfrm>
            <a:off x="9804246" y="4000498"/>
            <a:ext cx="2069630" cy="2171699"/>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a:t>Click icon to add object</a:t>
            </a:r>
          </a:p>
        </p:txBody>
      </p:sp>
      <p:sp>
        <p:nvSpPr>
          <p:cNvPr id="20" name="Date Placeholder 13"/>
          <p:cNvSpPr>
            <a:spLocks noGrp="1"/>
          </p:cNvSpPr>
          <p:nvPr>
            <p:ph type="dt" sz="half" idx="10"/>
          </p:nvPr>
        </p:nvSpPr>
        <p:spPr bwMode="black">
          <a:xfrm>
            <a:off x="838200" y="6356350"/>
            <a:ext cx="1358590" cy="365125"/>
          </a:xfrm>
        </p:spPr>
        <p:txBody>
          <a:bodyPr/>
          <a:lstStyle/>
          <a:p>
            <a:fld id="{2152B305-DF5E-42B4-9DD4-4E845286AD1E}" type="datetime1">
              <a:rPr lang="en-US" smtClean="0"/>
              <a:t>4/21/2022</a:t>
            </a:fld>
            <a:endParaRPr lang="en-US"/>
          </a:p>
        </p:txBody>
      </p:sp>
      <p:sp>
        <p:nvSpPr>
          <p:cNvPr id="21" name="Footer Placeholder 1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a:t>One Minnesota </a:t>
            </a:r>
            <a:r>
              <a:rPr lang="en-US">
                <a:solidFill>
                  <a:schemeClr val="accent1"/>
                </a:solidFill>
              </a:rPr>
              <a:t>|</a:t>
            </a:r>
            <a:r>
              <a:rPr lang="en-US"/>
              <a:t> mn.gov/URL</a:t>
            </a:r>
          </a:p>
        </p:txBody>
      </p:sp>
      <p:sp>
        <p:nvSpPr>
          <p:cNvPr id="22" name="Slide Number Placeholder 15"/>
          <p:cNvSpPr>
            <a:spLocks noGrp="1"/>
          </p:cNvSpPr>
          <p:nvPr>
            <p:ph type="sldNum" sz="quarter" idx="12"/>
          </p:nvPr>
        </p:nvSpPr>
        <p:spPr bwMode="black">
          <a:xfrm>
            <a:off x="9891132" y="6356350"/>
            <a:ext cx="1462668" cy="365125"/>
          </a:xfrm>
        </p:spPr>
        <p:txBody>
          <a:bodyPr/>
          <a:lstStyle/>
          <a:p>
            <a:fld id="{48F63A3B-78C7-47BE-AE5E-E10140E04643}" type="slidenum">
              <a:rPr lang="en-US" smtClean="0"/>
              <a:t>‹#›</a:t>
            </a:fld>
            <a:endParaRPr lang="en-US"/>
          </a:p>
        </p:txBody>
      </p:sp>
      <p:sp>
        <p:nvSpPr>
          <p:cNvPr id="25" name="Rectangle 16"/>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137733750"/>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Big Image (Blue Title)">
    <p:bg>
      <p:bgPr>
        <a:solidFill>
          <a:schemeClr val="bg1"/>
        </a:solidFill>
        <a:effectLst/>
      </p:bgPr>
    </p:bg>
    <p:spTree>
      <p:nvGrpSpPr>
        <p:cNvPr id="1" name=""/>
        <p:cNvGrpSpPr/>
        <p:nvPr/>
      </p:nvGrpSpPr>
      <p:grpSpPr>
        <a:xfrm>
          <a:off x="0" y="0"/>
          <a:ext cx="0" cy="0"/>
          <a:chOff x="0" y="0"/>
          <a:chExt cx="0" cy="0"/>
        </a:xfrm>
      </p:grpSpPr>
      <p:sp>
        <p:nvSpPr>
          <p:cNvPr id="4" name="Picture Placeholder 1"/>
          <p:cNvSpPr>
            <a:spLocks noGrp="1"/>
          </p:cNvSpPr>
          <p:nvPr>
            <p:ph type="pic" sz="quarter" idx="10"/>
          </p:nvPr>
        </p:nvSpPr>
        <p:spPr bwMode="gray">
          <a:xfrm>
            <a:off x="0" y="2"/>
            <a:ext cx="12192000" cy="5638797"/>
          </a:xfrm>
        </p:spPr>
        <p:txBody>
          <a:bodyPr/>
          <a:lstStyle/>
          <a:p>
            <a:r>
              <a:rPr lang="en-US"/>
              <a:t>Click icon to add picture</a:t>
            </a:r>
          </a:p>
        </p:txBody>
      </p:sp>
      <p:sp>
        <p:nvSpPr>
          <p:cNvPr id="5" name="Rectangle 2"/>
          <p:cNvSpPr txBox="1">
            <a:spLocks/>
          </p:cNvSpPr>
          <p:nvPr userDrawn="1"/>
        </p:nvSpPr>
        <p:spPr bwMode="black">
          <a:xfrm>
            <a:off x="-1" y="5638800"/>
            <a:ext cx="12192000" cy="1219200"/>
          </a:xfrm>
          <a:prstGeom prst="rect">
            <a:avLst/>
          </a:prstGeom>
          <a:solidFill>
            <a:srgbClr val="003865"/>
          </a:solidFill>
        </p:spPr>
        <p:txBody>
          <a:bodyPr vert="horz"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a:p>
        </p:txBody>
      </p:sp>
      <p:sp>
        <p:nvSpPr>
          <p:cNvPr id="9" name="Title 3"/>
          <p:cNvSpPr>
            <a:spLocks noGrp="1"/>
          </p:cNvSpPr>
          <p:nvPr>
            <p:ph type="title" hasCustomPrompt="1"/>
          </p:nvPr>
        </p:nvSpPr>
        <p:spPr bwMode="white">
          <a:xfrm>
            <a:off x="266700" y="5638801"/>
            <a:ext cx="11658600" cy="1219200"/>
          </a:xfrm>
          <a:noFill/>
        </p:spPr>
        <p:txBody>
          <a:bodyPr>
            <a:normAutofit/>
          </a:bodyPr>
          <a:lstStyle>
            <a:lvl1pPr algn="ctr">
              <a:defRPr sz="3600">
                <a:solidFill>
                  <a:schemeClr val="bg1"/>
                </a:solidFill>
              </a:defRPr>
            </a:lvl1pPr>
          </a:lstStyle>
          <a:p>
            <a:r>
              <a:rPr lang="en-US"/>
              <a:t>Click to edit title</a:t>
            </a:r>
          </a:p>
        </p:txBody>
      </p:sp>
    </p:spTree>
    <p:extLst>
      <p:ext uri="{BB962C8B-B14F-4D97-AF65-F5344CB8AC3E}">
        <p14:creationId xmlns:p14="http://schemas.microsoft.com/office/powerpoint/2010/main" val="1045112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 Option 3">
    <p:bg bwMode="gray">
      <p:bgPr>
        <a:solidFill>
          <a:schemeClr val="bg1"/>
        </a:solidFill>
        <a:effectLst/>
      </p:bgPr>
    </p:bg>
    <p:spTree>
      <p:nvGrpSpPr>
        <p:cNvPr id="1" name=""/>
        <p:cNvGrpSpPr/>
        <p:nvPr/>
      </p:nvGrpSpPr>
      <p:grpSpPr>
        <a:xfrm>
          <a:off x="0" y="0"/>
          <a:ext cx="0" cy="0"/>
          <a:chOff x="0" y="0"/>
          <a:chExt cx="0" cy="0"/>
        </a:xfrm>
      </p:grpSpPr>
      <p:sp>
        <p:nvSpPr>
          <p:cNvPr id="15" name="Rectangle 1">
            <a:extLst>
              <a:ext uri="{FF2B5EF4-FFF2-40B4-BE49-F238E27FC236}">
                <a16:creationId xmlns:a16="http://schemas.microsoft.com/office/drawing/2014/main" id="{FE159C7A-934A-43C0-A854-A63D489A4D5E}"/>
              </a:ext>
            </a:extLst>
          </p:cNvPr>
          <p:cNvSpPr txBox="1">
            <a:spLocks/>
          </p:cNvSpPr>
          <p:nvPr userDrawn="1"/>
        </p:nvSpPr>
        <p:spPr bwMode="black">
          <a:xfrm>
            <a:off x="0" y="2020742"/>
            <a:ext cx="12192000" cy="4837258"/>
          </a:xfrm>
          <a:prstGeom prst="rect">
            <a:avLst/>
          </a:prstGeom>
          <a:solidFill>
            <a:schemeClr val="accent1"/>
          </a:solidFill>
        </p:spPr>
        <p:txBody>
          <a:bodyPr vert="horz" wrap="square"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a:p>
        </p:txBody>
      </p:sp>
      <p:pic>
        <p:nvPicPr>
          <p:cNvPr id="7" name="Picture 6">
            <a:extLst>
              <a:ext uri="{FF2B5EF4-FFF2-40B4-BE49-F238E27FC236}">
                <a16:creationId xmlns:a16="http://schemas.microsoft.com/office/drawing/2014/main" id="{24A97B49-6BEB-4644-A06F-3EE5EDFD575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537084" y="6424928"/>
            <a:ext cx="531920" cy="227965"/>
          </a:xfrm>
          <a:prstGeom prst="rect">
            <a:avLst/>
          </a:prstGeom>
        </p:spPr>
      </p:pic>
      <p:sp>
        <p:nvSpPr>
          <p:cNvPr id="22" name="Rectangle 7">
            <a:extLst>
              <a:ext uri="{FF2B5EF4-FFF2-40B4-BE49-F238E27FC236}">
                <a16:creationId xmlns:a16="http://schemas.microsoft.com/office/drawing/2014/main" id="{88C48A8E-FBAF-4031-85A8-1422033D1C1D}"/>
              </a:ext>
            </a:extLst>
          </p:cNvPr>
          <p:cNvSpPr/>
          <p:nvPr userDrawn="1"/>
        </p:nvSpPr>
        <p:spPr bwMode="auto">
          <a:xfrm>
            <a:off x="0" y="2020187"/>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a:extLst>
              <a:ext uri="{FF2B5EF4-FFF2-40B4-BE49-F238E27FC236}">
                <a16:creationId xmlns:a16="http://schemas.microsoft.com/office/drawing/2014/main" id="{D9D7EBBC-65E6-4EEB-BF32-ADA23335913B}"/>
              </a:ext>
            </a:extLst>
          </p:cNvPr>
          <p:cNvSpPr>
            <a:spLocks noGrp="1"/>
          </p:cNvSpPr>
          <p:nvPr>
            <p:ph type="dt" sz="half" idx="10"/>
          </p:nvPr>
        </p:nvSpPr>
        <p:spPr/>
        <p:txBody>
          <a:bodyPr/>
          <a:lstStyle>
            <a:lvl1pPr>
              <a:defRPr>
                <a:solidFill>
                  <a:schemeClr val="bg1"/>
                </a:solidFill>
              </a:defRPr>
            </a:lvl1pPr>
          </a:lstStyle>
          <a:p>
            <a:fld id="{B2DB2971-BB52-4E5E-B938-15BC5B90009A}" type="datetime1">
              <a:rPr lang="en-US" smtClean="0"/>
              <a:t>4/21/2022</a:t>
            </a:fld>
            <a:endParaRPr lang="en-US"/>
          </a:p>
        </p:txBody>
      </p:sp>
      <p:sp>
        <p:nvSpPr>
          <p:cNvPr id="4" name="Footer Placeholder 3">
            <a:extLst>
              <a:ext uri="{FF2B5EF4-FFF2-40B4-BE49-F238E27FC236}">
                <a16:creationId xmlns:a16="http://schemas.microsoft.com/office/drawing/2014/main" id="{06E197C0-A350-4963-B250-58254C9FC905}"/>
              </a:ext>
            </a:extLst>
          </p:cNvPr>
          <p:cNvSpPr>
            <a:spLocks noGrp="1"/>
          </p:cNvSpPr>
          <p:nvPr>
            <p:ph type="ftr" sz="quarter" idx="11"/>
          </p:nvPr>
        </p:nvSpPr>
        <p:spPr/>
        <p:txBody>
          <a:bodyPr/>
          <a:lstStyle>
            <a:lvl1pPr>
              <a:defRPr>
                <a:solidFill>
                  <a:schemeClr val="bg1"/>
                </a:solidFill>
              </a:defRPr>
            </a:lvl1pPr>
          </a:lstStyle>
          <a:p>
            <a:r>
              <a:rPr lang="en-US"/>
              <a:t>One Minnesota | mn.gov/URL</a:t>
            </a:r>
          </a:p>
        </p:txBody>
      </p:sp>
      <p:sp>
        <p:nvSpPr>
          <p:cNvPr id="5" name="Slide Number Placeholder 4">
            <a:extLst>
              <a:ext uri="{FF2B5EF4-FFF2-40B4-BE49-F238E27FC236}">
                <a16:creationId xmlns:a16="http://schemas.microsoft.com/office/drawing/2014/main" id="{7BE1749E-23F9-44A1-98D9-569177AD3D5D}"/>
              </a:ext>
            </a:extLst>
          </p:cNvPr>
          <p:cNvSpPr>
            <a:spLocks noGrp="1"/>
          </p:cNvSpPr>
          <p:nvPr>
            <p:ph type="sldNum" sz="quarter" idx="12"/>
          </p:nvPr>
        </p:nvSpPr>
        <p:spPr/>
        <p:txBody>
          <a:bodyPr/>
          <a:lstStyle>
            <a:lvl1pPr>
              <a:defRPr>
                <a:solidFill>
                  <a:schemeClr val="bg1"/>
                </a:solidFill>
              </a:defRPr>
            </a:lvl1pPr>
          </a:lstStyle>
          <a:p>
            <a:fld id="{48F63A3B-78C7-47BE-AE5E-E10140E04643}" type="slidenum">
              <a:rPr lang="en-US" smtClean="0"/>
              <a:pPr/>
              <a:t>‹#›</a:t>
            </a:fld>
            <a:endParaRPr lang="en-US"/>
          </a:p>
        </p:txBody>
      </p:sp>
      <p:sp>
        <p:nvSpPr>
          <p:cNvPr id="6" name="Title 5">
            <a:extLst>
              <a:ext uri="{FF2B5EF4-FFF2-40B4-BE49-F238E27FC236}">
                <a16:creationId xmlns:a16="http://schemas.microsoft.com/office/drawing/2014/main" id="{9CEFC1C3-6FA5-4538-993F-87C72577576A}"/>
              </a:ext>
            </a:extLst>
          </p:cNvPr>
          <p:cNvSpPr>
            <a:spLocks noGrp="1"/>
          </p:cNvSpPr>
          <p:nvPr>
            <p:ph type="title" hasCustomPrompt="1"/>
          </p:nvPr>
        </p:nvSpPr>
        <p:spPr>
          <a:xfrm>
            <a:off x="838200" y="3392995"/>
            <a:ext cx="10515600" cy="1325563"/>
          </a:xfrm>
        </p:spPr>
        <p:txBody>
          <a:bodyPr/>
          <a:lstStyle>
            <a:lvl1pPr algn="ctr">
              <a:defRPr>
                <a:solidFill>
                  <a:schemeClr val="bg1"/>
                </a:solidFill>
              </a:defRPr>
            </a:lvl1pPr>
          </a:lstStyle>
          <a:p>
            <a:r>
              <a:rPr lang="en-US"/>
              <a:t>Click to edit slideshow title</a:t>
            </a:r>
          </a:p>
        </p:txBody>
      </p:sp>
      <p:pic>
        <p:nvPicPr>
          <p:cNvPr id="8" name="Picture 7" descr="The Walz Flanagan Budget to Move Minnesota Forward">
            <a:extLst>
              <a:ext uri="{FF2B5EF4-FFF2-40B4-BE49-F238E27FC236}">
                <a16:creationId xmlns:a16="http://schemas.microsoft.com/office/drawing/2014/main" id="{E3320BE5-6F14-4D11-A13F-8C152E9119B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79355" y="382395"/>
            <a:ext cx="6845795" cy="1372808"/>
          </a:xfrm>
          <a:prstGeom prst="rect">
            <a:avLst/>
          </a:prstGeom>
        </p:spPr>
      </p:pic>
      <p:sp>
        <p:nvSpPr>
          <p:cNvPr id="9" name="Text Placeholder 8">
            <a:extLst>
              <a:ext uri="{FF2B5EF4-FFF2-40B4-BE49-F238E27FC236}">
                <a16:creationId xmlns:a16="http://schemas.microsoft.com/office/drawing/2014/main" id="{F0F9E854-DE48-44F8-9B06-8823D000D3E2}"/>
              </a:ext>
            </a:extLst>
          </p:cNvPr>
          <p:cNvSpPr>
            <a:spLocks noGrp="1"/>
          </p:cNvSpPr>
          <p:nvPr>
            <p:ph type="body" sz="quarter" idx="13"/>
          </p:nvPr>
        </p:nvSpPr>
        <p:spPr>
          <a:xfrm>
            <a:off x="838200" y="4830763"/>
            <a:ext cx="10515600" cy="9144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623321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Big Image (Green Title)">
    <p:bg>
      <p:bgPr>
        <a:solidFill>
          <a:schemeClr val="bg1"/>
        </a:solidFill>
        <a:effectLst/>
      </p:bgPr>
    </p:bg>
    <p:spTree>
      <p:nvGrpSpPr>
        <p:cNvPr id="1" name=""/>
        <p:cNvGrpSpPr/>
        <p:nvPr/>
      </p:nvGrpSpPr>
      <p:grpSpPr>
        <a:xfrm>
          <a:off x="0" y="0"/>
          <a:ext cx="0" cy="0"/>
          <a:chOff x="0" y="0"/>
          <a:chExt cx="0" cy="0"/>
        </a:xfrm>
      </p:grpSpPr>
      <p:sp>
        <p:nvSpPr>
          <p:cNvPr id="4" name="Picture Placeholder 1"/>
          <p:cNvSpPr>
            <a:spLocks noGrp="1"/>
          </p:cNvSpPr>
          <p:nvPr>
            <p:ph type="pic" sz="quarter" idx="10"/>
          </p:nvPr>
        </p:nvSpPr>
        <p:spPr bwMode="gray">
          <a:xfrm>
            <a:off x="0" y="3"/>
            <a:ext cx="12192000" cy="5638798"/>
          </a:xfrm>
        </p:spPr>
        <p:txBody>
          <a:bodyPr/>
          <a:lstStyle/>
          <a:p>
            <a:r>
              <a:rPr lang="en-US"/>
              <a:t>Click icon to add picture</a:t>
            </a:r>
          </a:p>
        </p:txBody>
      </p:sp>
      <p:sp>
        <p:nvSpPr>
          <p:cNvPr id="5" name="Rectangle 2"/>
          <p:cNvSpPr txBox="1">
            <a:spLocks/>
          </p:cNvSpPr>
          <p:nvPr userDrawn="1"/>
        </p:nvSpPr>
        <p:spPr bwMode="auto">
          <a:xfrm>
            <a:off x="0" y="5638800"/>
            <a:ext cx="12192000" cy="1219200"/>
          </a:xfrm>
          <a:prstGeom prst="rect">
            <a:avLst/>
          </a:prstGeom>
          <a:solidFill>
            <a:srgbClr val="78BE21"/>
          </a:solidFill>
        </p:spPr>
        <p:txBody>
          <a:bodyPr vert="horz" lIns="0" tIns="0" rIns="0" bIns="0" rtlCol="0" anchor="ctr">
            <a:normAutofit/>
          </a:bodyPr>
          <a:lstStyle>
            <a:lvl1pPr algn="ctr" defTabSz="914400" rtl="0" eaLnBrk="1" latinLnBrk="0" hangingPunct="1">
              <a:lnSpc>
                <a:spcPct val="90000"/>
              </a:lnSpc>
              <a:spcBef>
                <a:spcPct val="0"/>
              </a:spcBef>
              <a:buNone/>
              <a:defRPr sz="3600" kern="1200">
                <a:solidFill>
                  <a:schemeClr val="tx2"/>
                </a:solidFill>
                <a:latin typeface="+mj-lt"/>
                <a:ea typeface="+mj-ea"/>
                <a:cs typeface="+mj-cs"/>
              </a:defRPr>
            </a:lvl1pPr>
          </a:lstStyle>
          <a:p>
            <a:endParaRPr lang="en-US"/>
          </a:p>
        </p:txBody>
      </p:sp>
      <p:sp>
        <p:nvSpPr>
          <p:cNvPr id="9" name="Title 3"/>
          <p:cNvSpPr>
            <a:spLocks noGrp="1"/>
          </p:cNvSpPr>
          <p:nvPr>
            <p:ph type="title" hasCustomPrompt="1"/>
          </p:nvPr>
        </p:nvSpPr>
        <p:spPr bwMode="black">
          <a:xfrm>
            <a:off x="266700" y="5638800"/>
            <a:ext cx="11658600" cy="1219200"/>
          </a:xfrm>
          <a:noFill/>
        </p:spPr>
        <p:txBody>
          <a:bodyPr>
            <a:normAutofit/>
          </a:bodyPr>
          <a:lstStyle>
            <a:lvl1pPr algn="ctr">
              <a:defRPr sz="3600">
                <a:solidFill>
                  <a:srgbClr val="003865"/>
                </a:solidFill>
              </a:defRPr>
            </a:lvl1pPr>
          </a:lstStyle>
          <a:p>
            <a:r>
              <a:rPr lang="en-US"/>
              <a:t>Click to edit title</a:t>
            </a:r>
          </a:p>
        </p:txBody>
      </p:sp>
    </p:spTree>
    <p:extLst>
      <p:ext uri="{BB962C8B-B14F-4D97-AF65-F5344CB8AC3E}">
        <p14:creationId xmlns:p14="http://schemas.microsoft.com/office/powerpoint/2010/main" val="16342373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creenshot">
    <p:bg bwMode="auto">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A9E88FF-E18A-48C6-B95E-F209F9277FAA}"/>
              </a:ext>
            </a:extLst>
          </p:cNvPr>
          <p:cNvSpPr/>
          <p:nvPr userDrawn="1"/>
        </p:nvSpPr>
        <p:spPr>
          <a:xfrm>
            <a:off x="4337825" y="0"/>
            <a:ext cx="7854176" cy="63531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p:cNvSpPr>
            <a:spLocks noGrp="1"/>
          </p:cNvSpPr>
          <p:nvPr>
            <p:ph type="title" hasCustomPrompt="1"/>
          </p:nvPr>
        </p:nvSpPr>
        <p:spPr bwMode="black">
          <a:xfrm>
            <a:off x="815897" y="287066"/>
            <a:ext cx="3521927" cy="2734914"/>
          </a:xfrm>
        </p:spPr>
        <p:txBody>
          <a:bodyPr/>
          <a:lstStyle>
            <a:lvl1pPr>
              <a:defRPr>
                <a:solidFill>
                  <a:schemeClr val="accent1"/>
                </a:solidFill>
              </a:defRPr>
            </a:lvl1pPr>
          </a:lstStyle>
          <a:p>
            <a:r>
              <a:rPr lang="en-US"/>
              <a:t>Click to edit title</a:t>
            </a:r>
          </a:p>
        </p:txBody>
      </p:sp>
      <p:sp>
        <p:nvSpPr>
          <p:cNvPr id="4" name="Text Placeholder 2"/>
          <p:cNvSpPr>
            <a:spLocks noGrp="1"/>
          </p:cNvSpPr>
          <p:nvPr>
            <p:ph type="body" sz="quarter" idx="11"/>
          </p:nvPr>
        </p:nvSpPr>
        <p:spPr bwMode="black">
          <a:xfrm>
            <a:off x="815975" y="3211513"/>
            <a:ext cx="3521849" cy="2475609"/>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52723" y="432663"/>
            <a:ext cx="9618920" cy="5413315"/>
          </a:xfrm>
          <a:prstGeom prst="rect">
            <a:avLst/>
          </a:prstGeom>
          <a:ln>
            <a:noFill/>
          </a:ln>
          <a:effectLst/>
        </p:spPr>
      </p:pic>
      <p:sp>
        <p:nvSpPr>
          <p:cNvPr id="13" name="Picture Placeholder 4" descr="Screenshot"/>
          <p:cNvSpPr>
            <a:spLocks noGrp="1"/>
          </p:cNvSpPr>
          <p:nvPr>
            <p:ph type="pic" sz="quarter" idx="10" hasCustomPrompt="1"/>
          </p:nvPr>
        </p:nvSpPr>
        <p:spPr bwMode="gray">
          <a:xfrm>
            <a:off x="4952723" y="995373"/>
            <a:ext cx="9516215" cy="4850604"/>
          </a:xfrm>
        </p:spPr>
        <p:txBody>
          <a:bodyPr/>
          <a:lstStyle>
            <a:lvl1pPr>
              <a:defRPr/>
            </a:lvl1pPr>
          </a:lstStyle>
          <a:p>
            <a:r>
              <a:rPr lang="en-US"/>
              <a:t>Click icon to insert screenshot</a:t>
            </a:r>
          </a:p>
        </p:txBody>
      </p:sp>
      <p:sp>
        <p:nvSpPr>
          <p:cNvPr id="10" name="Date Placeholder 5"/>
          <p:cNvSpPr>
            <a:spLocks noGrp="1"/>
          </p:cNvSpPr>
          <p:nvPr>
            <p:ph type="dt" sz="half" idx="12"/>
          </p:nvPr>
        </p:nvSpPr>
        <p:spPr bwMode="black">
          <a:xfrm>
            <a:off x="838200" y="6356350"/>
            <a:ext cx="1358590" cy="365125"/>
          </a:xfrm>
        </p:spPr>
        <p:txBody>
          <a:bodyPr/>
          <a:lstStyle/>
          <a:p>
            <a:fld id="{FBBEA9DD-8071-425F-AC4B-AF545069A18A}" type="datetime1">
              <a:rPr lang="en-US" smtClean="0"/>
              <a:t>4/21/2022</a:t>
            </a:fld>
            <a:endParaRPr lang="en-US"/>
          </a:p>
        </p:txBody>
      </p:sp>
      <p:sp>
        <p:nvSpPr>
          <p:cNvPr id="7" name="Footer Placeholder 6"/>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a:t>One Minnesota | mn.gov/URL</a:t>
            </a:r>
          </a:p>
        </p:txBody>
      </p:sp>
      <p:sp>
        <p:nvSpPr>
          <p:cNvPr id="11" name="Slide Number Placeholder 7"/>
          <p:cNvSpPr>
            <a:spLocks noGrp="1"/>
          </p:cNvSpPr>
          <p:nvPr>
            <p:ph type="sldNum" sz="quarter" idx="13"/>
          </p:nvPr>
        </p:nvSpPr>
        <p:spPr bwMode="black">
          <a:xfrm>
            <a:off x="9891132" y="6356350"/>
            <a:ext cx="1462668" cy="365125"/>
          </a:xfrm>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009037883"/>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creenshot (Blue)">
    <p:bg bwMode="auto">
      <p:bgRef idx="1001">
        <a:schemeClr val="bg1"/>
      </p:bgRef>
    </p:bg>
    <p:spTree>
      <p:nvGrpSpPr>
        <p:cNvPr id="1" name=""/>
        <p:cNvGrpSpPr/>
        <p:nvPr/>
      </p:nvGrpSpPr>
      <p:grpSpPr>
        <a:xfrm>
          <a:off x="0" y="0"/>
          <a:ext cx="0" cy="0"/>
          <a:chOff x="0" y="0"/>
          <a:chExt cx="0" cy="0"/>
        </a:xfrm>
      </p:grpSpPr>
      <p:sp>
        <p:nvSpPr>
          <p:cNvPr id="5" name="Title 1"/>
          <p:cNvSpPr>
            <a:spLocks noGrp="1"/>
          </p:cNvSpPr>
          <p:nvPr>
            <p:ph type="title" hasCustomPrompt="1"/>
          </p:nvPr>
        </p:nvSpPr>
        <p:spPr bwMode="black">
          <a:xfrm>
            <a:off x="838200" y="-1"/>
            <a:ext cx="10515600" cy="1216025"/>
          </a:xfrm>
          <a:noFill/>
        </p:spPr>
        <p:txBody>
          <a:bodyPr lIns="0" rIns="0">
            <a:normAutofit/>
          </a:bodyPr>
          <a:lstStyle>
            <a:lvl1pPr algn="l">
              <a:defRPr sz="3600">
                <a:solidFill>
                  <a:schemeClr val="tx1"/>
                </a:solidFill>
              </a:defRPr>
            </a:lvl1pPr>
          </a:lstStyle>
          <a:p>
            <a:r>
              <a:rPr lang="en-US"/>
              <a:t>Click to edit header</a:t>
            </a:r>
          </a:p>
        </p:txBody>
      </p:sp>
      <p:pic>
        <p:nvPicPr>
          <p:cNvPr id="9"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1264693"/>
            <a:ext cx="9387470" cy="5283060"/>
          </a:xfrm>
          <a:prstGeom prst="rect">
            <a:avLst/>
          </a:prstGeom>
          <a:ln>
            <a:noFill/>
          </a:ln>
          <a:effectLst>
            <a:outerShdw blurRad="292100" dist="139700" dir="2700000" algn="tl" rotWithShape="0">
              <a:srgbClr val="333333">
                <a:alpha val="65000"/>
              </a:srgbClr>
            </a:outerShdw>
          </a:effectLst>
        </p:spPr>
      </p:pic>
      <p:sp>
        <p:nvSpPr>
          <p:cNvPr id="10" name="Picture Placeholder 3" descr="Screenshot"/>
          <p:cNvSpPr>
            <a:spLocks noGrp="1"/>
          </p:cNvSpPr>
          <p:nvPr>
            <p:ph type="pic" sz="quarter" idx="10" hasCustomPrompt="1"/>
          </p:nvPr>
        </p:nvSpPr>
        <p:spPr bwMode="gray">
          <a:xfrm>
            <a:off x="1373459" y="1813862"/>
            <a:ext cx="9287236" cy="4733889"/>
          </a:xfrm>
        </p:spPr>
        <p:txBody>
          <a:bodyPr/>
          <a:lstStyle>
            <a:lvl1pPr>
              <a:defRPr>
                <a:solidFill>
                  <a:schemeClr val="bg1"/>
                </a:solidFill>
              </a:defRPr>
            </a:lvl1pPr>
          </a:lstStyle>
          <a:p>
            <a:r>
              <a:rPr lang="en-US"/>
              <a:t>Click icon to insert screenshot</a:t>
            </a:r>
          </a:p>
        </p:txBody>
      </p:sp>
      <p:pic>
        <p:nvPicPr>
          <p:cNvPr id="3" name="Picture 2">
            <a:extLst>
              <a:ext uri="{FF2B5EF4-FFF2-40B4-BE49-F238E27FC236}">
                <a16:creationId xmlns:a16="http://schemas.microsoft.com/office/drawing/2014/main" id="{78EAD353-D2C5-47D7-982C-8D5BF1F6687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534273" y="6425716"/>
            <a:ext cx="569495" cy="244069"/>
          </a:xfrm>
          <a:prstGeom prst="rect">
            <a:avLst/>
          </a:prstGeom>
        </p:spPr>
      </p:pic>
    </p:spTree>
    <p:extLst>
      <p:ext uri="{BB962C8B-B14F-4D97-AF65-F5344CB8AC3E}">
        <p14:creationId xmlns:p14="http://schemas.microsoft.com/office/powerpoint/2010/main" val="1064751064"/>
      </p:ext>
    </p:extLst>
  </p:cSld>
  <p:clrMapOvr>
    <a:overrideClrMapping bg1="dk1" tx1="lt1" bg2="dk2" tx2="lt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creenshot (Computer, Tablet, Phone)">
    <p:bg bwMode="black">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a:extLst>
              <a:ext uri="{28A0092B-C50C-407E-A947-70E740481C1C}">
                <a14:useLocalDpi xmlns:a14="http://schemas.microsoft.com/office/drawing/2010/main" val="0"/>
              </a:ext>
            </a:extLst>
          </a:blip>
          <a:srcRect t="8417"/>
          <a:stretch/>
        </p:blipFill>
        <p:spPr bwMode="gray">
          <a:xfrm>
            <a:off x="513807" y="300788"/>
            <a:ext cx="11412844" cy="6506515"/>
          </a:xfrm>
          <a:prstGeom prst="rect">
            <a:avLst/>
          </a:prstGeom>
        </p:spPr>
      </p:pic>
      <p:sp>
        <p:nvSpPr>
          <p:cNvPr id="13" name="Title 2"/>
          <p:cNvSpPr>
            <a:spLocks noGrp="1"/>
          </p:cNvSpPr>
          <p:nvPr>
            <p:ph type="title" hasCustomPrompt="1"/>
          </p:nvPr>
        </p:nvSpPr>
        <p:spPr bwMode="white">
          <a:xfrm>
            <a:off x="815897" y="287066"/>
            <a:ext cx="3521927" cy="2734914"/>
          </a:xfrm>
        </p:spPr>
        <p:txBody>
          <a:bodyPr/>
          <a:lstStyle>
            <a:lvl1pPr>
              <a:defRPr b="1">
                <a:solidFill>
                  <a:schemeClr val="tx1"/>
                </a:solidFill>
              </a:defRPr>
            </a:lvl1pPr>
          </a:lstStyle>
          <a:p>
            <a:r>
              <a:rPr lang="en-US"/>
              <a:t>Click to edit title</a:t>
            </a:r>
          </a:p>
        </p:txBody>
      </p:sp>
      <p:sp>
        <p:nvSpPr>
          <p:cNvPr id="15" name="Picture Placeholder 3"/>
          <p:cNvSpPr>
            <a:spLocks noGrp="1"/>
          </p:cNvSpPr>
          <p:nvPr>
            <p:ph type="pic" sz="quarter" idx="10" hasCustomPrompt="1"/>
          </p:nvPr>
        </p:nvSpPr>
        <p:spPr bwMode="gray">
          <a:xfrm>
            <a:off x="4976788" y="691883"/>
            <a:ext cx="6298572" cy="3369130"/>
          </a:xfrm>
        </p:spPr>
        <p:txBody>
          <a:bodyPr/>
          <a:lstStyle>
            <a:lvl1pPr>
              <a:defRPr/>
            </a:lvl1pPr>
          </a:lstStyle>
          <a:p>
            <a:r>
              <a:rPr lang="en-US"/>
              <a:t>Click icon to insert screenshot</a:t>
            </a:r>
          </a:p>
        </p:txBody>
      </p:sp>
      <p:sp>
        <p:nvSpPr>
          <p:cNvPr id="12" name="Picture Placeholder 4"/>
          <p:cNvSpPr>
            <a:spLocks noGrp="1"/>
          </p:cNvSpPr>
          <p:nvPr>
            <p:ph type="pic" sz="quarter" idx="13" hasCustomPrompt="1"/>
          </p:nvPr>
        </p:nvSpPr>
        <p:spPr bwMode="gray">
          <a:xfrm>
            <a:off x="2393577" y="3413074"/>
            <a:ext cx="1848970" cy="2458337"/>
          </a:xfrm>
        </p:spPr>
        <p:txBody>
          <a:bodyPr>
            <a:normAutofit/>
          </a:bodyPr>
          <a:lstStyle>
            <a:lvl1pPr>
              <a:defRPr sz="2200"/>
            </a:lvl1pPr>
          </a:lstStyle>
          <a:p>
            <a:r>
              <a:rPr lang="en-US"/>
              <a:t>Click icon to insert screenshot</a:t>
            </a:r>
          </a:p>
        </p:txBody>
      </p:sp>
      <p:sp>
        <p:nvSpPr>
          <p:cNvPr id="17" name="Picture Placeholder 5"/>
          <p:cNvSpPr>
            <a:spLocks noGrp="1"/>
          </p:cNvSpPr>
          <p:nvPr>
            <p:ph type="pic" sz="quarter" idx="14" hasCustomPrompt="1"/>
          </p:nvPr>
        </p:nvSpPr>
        <p:spPr bwMode="gray">
          <a:xfrm>
            <a:off x="968188" y="4352926"/>
            <a:ext cx="894231" cy="1570503"/>
          </a:xfrm>
        </p:spPr>
        <p:txBody>
          <a:bodyPr>
            <a:normAutofit/>
          </a:bodyPr>
          <a:lstStyle>
            <a:lvl1pPr marL="171450" indent="-171450">
              <a:buFont typeface="Arial" panose="020B0604020202020204" pitchFamily="34" charset="0"/>
              <a:buChar char="•"/>
              <a:defRPr sz="950"/>
            </a:lvl1pPr>
          </a:lstStyle>
          <a:p>
            <a:r>
              <a:rPr lang="en-US"/>
              <a:t>Click icon to insert screenshot</a:t>
            </a:r>
          </a:p>
        </p:txBody>
      </p:sp>
      <p:sp>
        <p:nvSpPr>
          <p:cNvPr id="10" name="Date Placeholder 6"/>
          <p:cNvSpPr>
            <a:spLocks noGrp="1"/>
          </p:cNvSpPr>
          <p:nvPr>
            <p:ph type="dt" sz="half" idx="11"/>
          </p:nvPr>
        </p:nvSpPr>
        <p:spPr bwMode="white">
          <a:xfrm>
            <a:off x="838200" y="6356350"/>
            <a:ext cx="1358590" cy="365125"/>
          </a:xfrm>
        </p:spPr>
        <p:txBody>
          <a:bodyPr/>
          <a:lstStyle>
            <a:lvl1pPr>
              <a:defRPr>
                <a:solidFill>
                  <a:schemeClr val="tx2"/>
                </a:solidFill>
              </a:defRPr>
            </a:lvl1pPr>
          </a:lstStyle>
          <a:p>
            <a:fld id="{89E008AE-D428-454F-97DF-A63EE5EAB3D5}" type="datetime1">
              <a:rPr lang="en-US" smtClean="0"/>
              <a:t>4/21/2022</a:t>
            </a:fld>
            <a:endParaRPr lang="en-US"/>
          </a:p>
        </p:txBody>
      </p:sp>
      <p:sp>
        <p:nvSpPr>
          <p:cNvPr id="9" name="Footer Placeholder 7"/>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tx2"/>
                </a:solidFill>
              </a:defRPr>
            </a:lvl1pPr>
          </a:lstStyle>
          <a:p>
            <a:r>
              <a:rPr lang="en-US"/>
              <a:t>One Minnesota </a:t>
            </a:r>
            <a:r>
              <a:rPr lang="en-US">
                <a:solidFill>
                  <a:schemeClr val="accent1"/>
                </a:solidFill>
              </a:rPr>
              <a:t>|</a:t>
            </a:r>
            <a:r>
              <a:rPr lang="en-US"/>
              <a:t> mn.gov/URL</a:t>
            </a:r>
          </a:p>
        </p:txBody>
      </p:sp>
      <p:sp>
        <p:nvSpPr>
          <p:cNvPr id="11" name="Slide Number Placeholder 8"/>
          <p:cNvSpPr>
            <a:spLocks noGrp="1"/>
          </p:cNvSpPr>
          <p:nvPr>
            <p:ph type="sldNum" sz="quarter" idx="12"/>
          </p:nvPr>
        </p:nvSpPr>
        <p:spPr bwMode="white">
          <a:xfrm>
            <a:off x="9891132" y="6356350"/>
            <a:ext cx="1462668" cy="365125"/>
          </a:xfrm>
        </p:spPr>
        <p:txBody>
          <a:bodyPr/>
          <a:lstStyle>
            <a:lvl1pPr>
              <a:defRPr>
                <a:solidFill>
                  <a:schemeClr val="tx2"/>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42763675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estions">
    <p:bg bwMode="auto">
      <p:bgRef idx="1001">
        <a:schemeClr val="bg1"/>
      </p:bgRef>
    </p:bg>
    <p:spTree>
      <p:nvGrpSpPr>
        <p:cNvPr id="1" name=""/>
        <p:cNvGrpSpPr/>
        <p:nvPr/>
      </p:nvGrpSpPr>
      <p:grpSpPr>
        <a:xfrm>
          <a:off x="0" y="0"/>
          <a:ext cx="0" cy="0"/>
          <a:chOff x="0" y="0"/>
          <a:chExt cx="0" cy="0"/>
        </a:xfrm>
      </p:grpSpPr>
      <p:sp>
        <p:nvSpPr>
          <p:cNvPr id="6" name="Rectangle 6"/>
          <p:cNvSpPr/>
          <p:nvPr userDrawn="1"/>
        </p:nvSpPr>
        <p:spPr bwMode="white">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1"/>
          <p:cNvSpPr txBox="1">
            <a:spLocks/>
          </p:cNvSpPr>
          <p:nvPr userDrawn="1"/>
        </p:nvSpPr>
        <p:spPr bwMode="black">
          <a:xfrm>
            <a:off x="0" y="1651380"/>
            <a:ext cx="12192000" cy="2817850"/>
          </a:xfrm>
          <a:prstGeom prst="rect">
            <a:avLst/>
          </a:prstGeom>
          <a:solidFill>
            <a:schemeClr val="tx1"/>
          </a:solidFill>
        </p:spPr>
        <p:txBody>
          <a:bodyPr vert="horz" lIns="0" tIns="0" rIns="0" bIns="0" rtlCol="0" anchor="ctr">
            <a:noAutofit/>
          </a:bodyPr>
          <a:lstStyle>
            <a:lvl1pPr algn="ctr" defTabSz="914400" rtl="0" eaLnBrk="1" latinLnBrk="0" hangingPunct="1">
              <a:lnSpc>
                <a:spcPct val="90000"/>
              </a:lnSpc>
              <a:spcBef>
                <a:spcPct val="0"/>
              </a:spcBef>
              <a:buNone/>
              <a:tabLst>
                <a:tab pos="3770313" algn="l"/>
              </a:tabLst>
              <a:defRPr sz="7000" kern="1200">
                <a:solidFill>
                  <a:schemeClr val="bg1"/>
                </a:solidFill>
                <a:latin typeface="+mj-lt"/>
                <a:ea typeface="+mj-ea"/>
                <a:cs typeface="+mj-cs"/>
              </a:defRPr>
            </a:lvl1pPr>
          </a:lstStyle>
          <a:p>
            <a:endParaRPr lang="en-US"/>
          </a:p>
        </p:txBody>
      </p:sp>
      <p:sp>
        <p:nvSpPr>
          <p:cNvPr id="7" name="Title 2"/>
          <p:cNvSpPr>
            <a:spLocks noGrp="1"/>
          </p:cNvSpPr>
          <p:nvPr>
            <p:ph type="title" hasCustomPrompt="1"/>
          </p:nvPr>
        </p:nvSpPr>
        <p:spPr bwMode="white">
          <a:xfrm>
            <a:off x="266700" y="1651380"/>
            <a:ext cx="11658600" cy="2817850"/>
          </a:xfrm>
          <a:noFill/>
        </p:spPr>
        <p:txBody>
          <a:bodyPr>
            <a:noAutofit/>
          </a:bodyPr>
          <a:lstStyle>
            <a:lvl1pPr algn="ctr">
              <a:tabLst>
                <a:tab pos="3770313" algn="l"/>
              </a:tabLst>
              <a:defRPr sz="7000" b="1">
                <a:solidFill>
                  <a:schemeClr val="bg1"/>
                </a:solidFill>
              </a:defRPr>
            </a:lvl1pPr>
          </a:lstStyle>
          <a:p>
            <a:r>
              <a:rPr lang="en-US"/>
              <a:t>Questions?</a:t>
            </a:r>
          </a:p>
        </p:txBody>
      </p:sp>
      <p:sp>
        <p:nvSpPr>
          <p:cNvPr id="8" name="Text Placeholder 2"/>
          <p:cNvSpPr>
            <a:spLocks noGrp="1"/>
          </p:cNvSpPr>
          <p:nvPr>
            <p:ph type="body" sz="quarter" idx="13" hasCustomPrompt="1"/>
          </p:nvPr>
        </p:nvSpPr>
        <p:spPr bwMode="black">
          <a:xfrm>
            <a:off x="838200" y="4623083"/>
            <a:ext cx="10515600" cy="1579414"/>
          </a:xfrm>
        </p:spPr>
        <p:txBody>
          <a:bodyPr anchor="ctr"/>
          <a:lstStyle>
            <a:lvl1pPr marL="0" indent="0" algn="ctr">
              <a:lnSpc>
                <a:spcPct val="100000"/>
              </a:lnSpc>
              <a:spcBef>
                <a:spcPts val="0"/>
              </a:spcBef>
              <a:buNone/>
              <a:defRPr baseline="0">
                <a:solidFill>
                  <a:schemeClr val="tx2"/>
                </a:solidFill>
              </a:defRPr>
            </a:lvl1pPr>
          </a:lstStyle>
          <a:p>
            <a:pPr lvl="0"/>
            <a:r>
              <a:rPr lang="en-US" err="1"/>
              <a:t>Firstname</a:t>
            </a:r>
            <a:r>
              <a:rPr lang="en-US"/>
              <a:t> </a:t>
            </a:r>
            <a:r>
              <a:rPr lang="en-US" err="1"/>
              <a:t>Lastname</a:t>
            </a:r>
            <a:endParaRPr lang="en-US"/>
          </a:p>
          <a:p>
            <a:pPr lvl="0"/>
            <a:r>
              <a:rPr lang="en-US"/>
              <a:t>firstname.lastname@state.mn.us</a:t>
            </a:r>
          </a:p>
          <a:p>
            <a:pPr lvl="0"/>
            <a:r>
              <a:rPr lang="en-US"/>
              <a:t>555-555-5555</a:t>
            </a:r>
          </a:p>
        </p:txBody>
      </p:sp>
      <p:sp>
        <p:nvSpPr>
          <p:cNvPr id="3" name="Date Placeholder 3"/>
          <p:cNvSpPr>
            <a:spLocks noGrp="1"/>
          </p:cNvSpPr>
          <p:nvPr>
            <p:ph type="dt" sz="half" idx="10"/>
          </p:nvPr>
        </p:nvSpPr>
        <p:spPr bwMode="black"/>
        <p:txBody>
          <a:bodyPr/>
          <a:lstStyle>
            <a:lvl1pPr>
              <a:defRPr>
                <a:solidFill>
                  <a:schemeClr val="tx2"/>
                </a:solidFill>
              </a:defRPr>
            </a:lvl1pPr>
          </a:lstStyle>
          <a:p>
            <a:fld id="{8178D82C-DBEA-409D-B921-E9DE3A3AC97E}" type="datetime1">
              <a:rPr lang="en-US" smtClean="0"/>
              <a:t>4/21/2022</a:t>
            </a:fld>
            <a:endParaRPr lang="en-US"/>
          </a:p>
        </p:txBody>
      </p:sp>
      <p:sp>
        <p:nvSpPr>
          <p:cNvPr id="5" name="Footer Placeholder 4"/>
          <p:cNvSpPr>
            <a:spLocks noGrp="1"/>
          </p:cNvSpPr>
          <p:nvPr>
            <p:ph type="ftr" sz="quarter" idx="12"/>
          </p:nvPr>
        </p:nvSpPr>
        <p:spPr bwMode="black"/>
        <p:txBody>
          <a:bodyPr/>
          <a:lstStyle>
            <a:lvl1pPr>
              <a:defRPr>
                <a:solidFill>
                  <a:schemeClr val="tx1"/>
                </a:solidFill>
              </a:defRPr>
            </a:lvl1pPr>
          </a:lstStyle>
          <a:p>
            <a:r>
              <a:rPr lang="en-US">
                <a:solidFill>
                  <a:schemeClr val="tx2"/>
                </a:solidFill>
              </a:rPr>
              <a:t>One Minnesota</a:t>
            </a:r>
            <a:r>
              <a:rPr lang="en-US"/>
              <a:t> </a:t>
            </a:r>
            <a:r>
              <a:rPr lang="en-US">
                <a:solidFill>
                  <a:schemeClr val="accent1"/>
                </a:solidFill>
              </a:rPr>
              <a:t>|</a:t>
            </a:r>
            <a:r>
              <a:rPr lang="en-US"/>
              <a:t> </a:t>
            </a:r>
            <a:r>
              <a:rPr lang="en-US">
                <a:solidFill>
                  <a:schemeClr val="tx2"/>
                </a:solidFill>
              </a:rPr>
              <a:t>mn.gov/URL</a:t>
            </a:r>
          </a:p>
        </p:txBody>
      </p:sp>
      <p:sp>
        <p:nvSpPr>
          <p:cNvPr id="4" name="Slide Number Placeholder 5"/>
          <p:cNvSpPr>
            <a:spLocks noGrp="1"/>
          </p:cNvSpPr>
          <p:nvPr>
            <p:ph type="sldNum" sz="quarter" idx="11"/>
          </p:nvPr>
        </p:nvSpPr>
        <p:spPr bwMode="black"/>
        <p:txBody>
          <a:bodyPr/>
          <a:lstStyle>
            <a:lvl1pPr>
              <a:defRPr>
                <a:solidFill>
                  <a:schemeClr val="tx2"/>
                </a:solidFill>
              </a:defRPr>
            </a:lvl1pPr>
          </a:lstStyle>
          <a:p>
            <a:fld id="{48F63A3B-78C7-47BE-AE5E-E10140E04643}" type="slidenum">
              <a:rPr lang="en-US" smtClean="0"/>
              <a:pPr/>
              <a:t>‹#›</a:t>
            </a:fld>
            <a:endParaRPr lang="en-US"/>
          </a:p>
        </p:txBody>
      </p:sp>
      <p:pic>
        <p:nvPicPr>
          <p:cNvPr id="12" name="Picture 8" descr="State of Minnesota logo">
            <a:extLst>
              <a:ext uri="{FF2B5EF4-FFF2-40B4-BE49-F238E27FC236}">
                <a16:creationId xmlns:a16="http://schemas.microsoft.com/office/drawing/2014/main" id="{CDEB8994-75CC-4D8F-BEF3-8739C0603B7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2570" r="74517" b="32694"/>
          <a:stretch/>
        </p:blipFill>
        <p:spPr bwMode="gray">
          <a:xfrm>
            <a:off x="11557588" y="6424928"/>
            <a:ext cx="517451" cy="227966"/>
          </a:xfrm>
          <a:prstGeom prst="rect">
            <a:avLst/>
          </a:prstGeom>
        </p:spPr>
      </p:pic>
      <p:pic>
        <p:nvPicPr>
          <p:cNvPr id="11" name="Picture 10" descr="The Walz Flanagan Budget to Move Minnesota Forward">
            <a:extLst>
              <a:ext uri="{FF2B5EF4-FFF2-40B4-BE49-F238E27FC236}">
                <a16:creationId xmlns:a16="http://schemas.microsoft.com/office/drawing/2014/main" id="{0310F3E6-F9A4-423F-A380-D5ED1DC66EF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62126" y="170237"/>
            <a:ext cx="6067748" cy="1216785"/>
          </a:xfrm>
          <a:prstGeom prst="rect">
            <a:avLst/>
          </a:prstGeom>
        </p:spPr>
      </p:pic>
    </p:spTree>
    <p:extLst>
      <p:ext uri="{BB962C8B-B14F-4D97-AF65-F5344CB8AC3E}">
        <p14:creationId xmlns:p14="http://schemas.microsoft.com/office/powerpoint/2010/main" val="229089719"/>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Option 2">
    <p:bg bwMode="gray">
      <p:bgPr>
        <a:solidFill>
          <a:schemeClr val="bg1"/>
        </a:solidFill>
        <a:effectLst/>
      </p:bgPr>
    </p:bg>
    <p:spTree>
      <p:nvGrpSpPr>
        <p:cNvPr id="1" name=""/>
        <p:cNvGrpSpPr/>
        <p:nvPr/>
      </p:nvGrpSpPr>
      <p:grpSpPr>
        <a:xfrm>
          <a:off x="0" y="0"/>
          <a:ext cx="0" cy="0"/>
          <a:chOff x="0" y="0"/>
          <a:chExt cx="0" cy="0"/>
        </a:xfrm>
      </p:grpSpPr>
      <p:sp>
        <p:nvSpPr>
          <p:cNvPr id="15" name="Rectangle 1">
            <a:extLst>
              <a:ext uri="{FF2B5EF4-FFF2-40B4-BE49-F238E27FC236}">
                <a16:creationId xmlns:a16="http://schemas.microsoft.com/office/drawing/2014/main" id="{FE159C7A-934A-43C0-A854-A63D489A4D5E}"/>
              </a:ext>
            </a:extLst>
          </p:cNvPr>
          <p:cNvSpPr txBox="1">
            <a:spLocks/>
          </p:cNvSpPr>
          <p:nvPr userDrawn="1"/>
        </p:nvSpPr>
        <p:spPr bwMode="black">
          <a:xfrm>
            <a:off x="0" y="2020742"/>
            <a:ext cx="12192000" cy="4837258"/>
          </a:xfrm>
          <a:prstGeom prst="rect">
            <a:avLst/>
          </a:prstGeom>
          <a:solidFill>
            <a:schemeClr val="accent1"/>
          </a:solidFill>
        </p:spPr>
        <p:txBody>
          <a:bodyPr vert="horz" wrap="square"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a:p>
        </p:txBody>
      </p:sp>
      <p:pic>
        <p:nvPicPr>
          <p:cNvPr id="7" name="Picture 6">
            <a:extLst>
              <a:ext uri="{FF2B5EF4-FFF2-40B4-BE49-F238E27FC236}">
                <a16:creationId xmlns:a16="http://schemas.microsoft.com/office/drawing/2014/main" id="{24A97B49-6BEB-4644-A06F-3EE5EDFD575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537084" y="6424928"/>
            <a:ext cx="531920" cy="227965"/>
          </a:xfrm>
          <a:prstGeom prst="rect">
            <a:avLst/>
          </a:prstGeom>
        </p:spPr>
      </p:pic>
      <p:sp>
        <p:nvSpPr>
          <p:cNvPr id="22" name="Rectangle 7">
            <a:extLst>
              <a:ext uri="{FF2B5EF4-FFF2-40B4-BE49-F238E27FC236}">
                <a16:creationId xmlns:a16="http://schemas.microsoft.com/office/drawing/2014/main" id="{88C48A8E-FBAF-4031-85A8-1422033D1C1D}"/>
              </a:ext>
            </a:extLst>
          </p:cNvPr>
          <p:cNvSpPr/>
          <p:nvPr userDrawn="1"/>
        </p:nvSpPr>
        <p:spPr bwMode="auto">
          <a:xfrm>
            <a:off x="0" y="2020187"/>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a:extLst>
              <a:ext uri="{FF2B5EF4-FFF2-40B4-BE49-F238E27FC236}">
                <a16:creationId xmlns:a16="http://schemas.microsoft.com/office/drawing/2014/main" id="{D9D7EBBC-65E6-4EEB-BF32-ADA23335913B}"/>
              </a:ext>
            </a:extLst>
          </p:cNvPr>
          <p:cNvSpPr>
            <a:spLocks noGrp="1"/>
          </p:cNvSpPr>
          <p:nvPr>
            <p:ph type="dt" sz="half" idx="10"/>
          </p:nvPr>
        </p:nvSpPr>
        <p:spPr/>
        <p:txBody>
          <a:bodyPr/>
          <a:lstStyle>
            <a:lvl1pPr>
              <a:defRPr>
                <a:solidFill>
                  <a:schemeClr val="bg1"/>
                </a:solidFill>
              </a:defRPr>
            </a:lvl1pPr>
          </a:lstStyle>
          <a:p>
            <a:fld id="{B2DB2971-BB52-4E5E-B938-15BC5B90009A}" type="datetime1">
              <a:rPr lang="en-US" smtClean="0"/>
              <a:t>4/21/2022</a:t>
            </a:fld>
            <a:endParaRPr lang="en-US"/>
          </a:p>
        </p:txBody>
      </p:sp>
      <p:sp>
        <p:nvSpPr>
          <p:cNvPr id="4" name="Footer Placeholder 3">
            <a:extLst>
              <a:ext uri="{FF2B5EF4-FFF2-40B4-BE49-F238E27FC236}">
                <a16:creationId xmlns:a16="http://schemas.microsoft.com/office/drawing/2014/main" id="{06E197C0-A350-4963-B250-58254C9FC905}"/>
              </a:ext>
            </a:extLst>
          </p:cNvPr>
          <p:cNvSpPr>
            <a:spLocks noGrp="1"/>
          </p:cNvSpPr>
          <p:nvPr>
            <p:ph type="ftr" sz="quarter" idx="11"/>
          </p:nvPr>
        </p:nvSpPr>
        <p:spPr/>
        <p:txBody>
          <a:bodyPr/>
          <a:lstStyle>
            <a:lvl1pPr>
              <a:defRPr>
                <a:solidFill>
                  <a:schemeClr val="bg1"/>
                </a:solidFill>
              </a:defRPr>
            </a:lvl1pPr>
          </a:lstStyle>
          <a:p>
            <a:r>
              <a:rPr lang="en-US"/>
              <a:t>One Minnesota | mn.gov/URL</a:t>
            </a:r>
          </a:p>
        </p:txBody>
      </p:sp>
      <p:sp>
        <p:nvSpPr>
          <p:cNvPr id="5" name="Slide Number Placeholder 4">
            <a:extLst>
              <a:ext uri="{FF2B5EF4-FFF2-40B4-BE49-F238E27FC236}">
                <a16:creationId xmlns:a16="http://schemas.microsoft.com/office/drawing/2014/main" id="{7BE1749E-23F9-44A1-98D9-569177AD3D5D}"/>
              </a:ext>
            </a:extLst>
          </p:cNvPr>
          <p:cNvSpPr>
            <a:spLocks noGrp="1"/>
          </p:cNvSpPr>
          <p:nvPr>
            <p:ph type="sldNum" sz="quarter" idx="12"/>
          </p:nvPr>
        </p:nvSpPr>
        <p:spPr/>
        <p:txBody>
          <a:bodyPr/>
          <a:lstStyle>
            <a:lvl1pPr>
              <a:defRPr>
                <a:solidFill>
                  <a:schemeClr val="bg1"/>
                </a:solidFill>
              </a:defRPr>
            </a:lvl1pPr>
          </a:lstStyle>
          <a:p>
            <a:fld id="{48F63A3B-78C7-47BE-AE5E-E10140E04643}" type="slidenum">
              <a:rPr lang="en-US" smtClean="0"/>
              <a:pPr/>
              <a:t>‹#›</a:t>
            </a:fld>
            <a:endParaRPr lang="en-US"/>
          </a:p>
        </p:txBody>
      </p:sp>
      <p:sp>
        <p:nvSpPr>
          <p:cNvPr id="6" name="Title 5">
            <a:extLst>
              <a:ext uri="{FF2B5EF4-FFF2-40B4-BE49-F238E27FC236}">
                <a16:creationId xmlns:a16="http://schemas.microsoft.com/office/drawing/2014/main" id="{9CEFC1C3-6FA5-4538-993F-87C72577576A}"/>
              </a:ext>
            </a:extLst>
          </p:cNvPr>
          <p:cNvSpPr>
            <a:spLocks noGrp="1"/>
          </p:cNvSpPr>
          <p:nvPr>
            <p:ph type="title" hasCustomPrompt="1"/>
          </p:nvPr>
        </p:nvSpPr>
        <p:spPr>
          <a:xfrm>
            <a:off x="838200" y="3392995"/>
            <a:ext cx="10515600" cy="1325563"/>
          </a:xfrm>
        </p:spPr>
        <p:txBody>
          <a:bodyPr/>
          <a:lstStyle>
            <a:lvl1pPr algn="ctr">
              <a:defRPr>
                <a:solidFill>
                  <a:schemeClr val="bg1"/>
                </a:solidFill>
              </a:defRPr>
            </a:lvl1pPr>
          </a:lstStyle>
          <a:p>
            <a:r>
              <a:rPr lang="en-US"/>
              <a:t>Click to edit slideshow title</a:t>
            </a:r>
          </a:p>
        </p:txBody>
      </p:sp>
      <p:pic>
        <p:nvPicPr>
          <p:cNvPr id="8" name="Picture 7" descr="The Walz Flanagan Budget to Move Minnesota Forward">
            <a:extLst>
              <a:ext uri="{FF2B5EF4-FFF2-40B4-BE49-F238E27FC236}">
                <a16:creationId xmlns:a16="http://schemas.microsoft.com/office/drawing/2014/main" id="{E3320BE5-6F14-4D11-A13F-8C152E9119B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79355" y="382395"/>
            <a:ext cx="6845795" cy="1372808"/>
          </a:xfrm>
          <a:prstGeom prst="rect">
            <a:avLst/>
          </a:prstGeom>
        </p:spPr>
      </p:pic>
    </p:spTree>
    <p:extLst>
      <p:ext uri="{BB962C8B-B14F-4D97-AF65-F5344CB8AC3E}">
        <p14:creationId xmlns:p14="http://schemas.microsoft.com/office/powerpoint/2010/main" val="2893260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hoto Title Slide">
    <p:bg>
      <p:bgPr>
        <a:solidFill>
          <a:schemeClr val="bg1"/>
        </a:solidFill>
        <a:effectLst/>
      </p:bgPr>
    </p:bg>
    <p:spTree>
      <p:nvGrpSpPr>
        <p:cNvPr id="1" name=""/>
        <p:cNvGrpSpPr/>
        <p:nvPr/>
      </p:nvGrpSpPr>
      <p:grpSpPr>
        <a:xfrm>
          <a:off x="0" y="0"/>
          <a:ext cx="0" cy="0"/>
          <a:chOff x="0" y="0"/>
          <a:chExt cx="0" cy="0"/>
        </a:xfrm>
      </p:grpSpPr>
      <p:sp>
        <p:nvSpPr>
          <p:cNvPr id="8" name="Rectangle 1"/>
          <p:cNvSpPr txBox="1">
            <a:spLocks/>
          </p:cNvSpPr>
          <p:nvPr userDrawn="1"/>
        </p:nvSpPr>
        <p:spPr bwMode="black">
          <a:xfrm>
            <a:off x="0" y="3477837"/>
            <a:ext cx="12192000" cy="1295182"/>
          </a:xfrm>
          <a:prstGeom prst="rect">
            <a:avLst/>
          </a:prstGeom>
          <a:solidFill>
            <a:schemeClr val="accent1"/>
          </a:solidFill>
        </p:spPr>
        <p:txBody>
          <a:bodyPr vert="horz" wrap="square"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a:p>
        </p:txBody>
      </p:sp>
      <p:sp>
        <p:nvSpPr>
          <p:cNvPr id="2" name="Title 2"/>
          <p:cNvSpPr>
            <a:spLocks noGrp="1"/>
          </p:cNvSpPr>
          <p:nvPr>
            <p:ph type="ctrTitle" hasCustomPrompt="1"/>
          </p:nvPr>
        </p:nvSpPr>
        <p:spPr bwMode="white">
          <a:xfrm>
            <a:off x="266700" y="3477837"/>
            <a:ext cx="11658600" cy="1295182"/>
          </a:xfrm>
          <a:noFill/>
        </p:spPr>
        <p:txBody>
          <a:bodyPr wrap="square" lIns="182880" tIns="91440" rIns="182880" bIns="91440" anchor="ctr">
            <a:normAutofit/>
          </a:bodyPr>
          <a:lstStyle>
            <a:lvl1pPr algn="l">
              <a:defRPr sz="3600">
                <a:solidFill>
                  <a:schemeClr val="bg1"/>
                </a:solidFill>
              </a:defRPr>
            </a:lvl1pPr>
          </a:lstStyle>
          <a:p>
            <a:r>
              <a:rPr lang="en-US"/>
              <a:t>Click to edit slideshow title</a:t>
            </a:r>
          </a:p>
        </p:txBody>
      </p:sp>
      <p:sp>
        <p:nvSpPr>
          <p:cNvPr id="11" name="Text Placeholder 4"/>
          <p:cNvSpPr>
            <a:spLocks noGrp="1"/>
          </p:cNvSpPr>
          <p:nvPr>
            <p:ph type="body" sz="quarter" idx="18" hasCustomPrompt="1"/>
          </p:nvPr>
        </p:nvSpPr>
        <p:spPr bwMode="black">
          <a:xfrm>
            <a:off x="838200" y="5041204"/>
            <a:ext cx="10515600" cy="1097128"/>
          </a:xfrm>
        </p:spPr>
        <p:txBody>
          <a:bodyPr>
            <a:normAutofit/>
          </a:bodyPr>
          <a:lstStyle>
            <a:lvl1pPr marL="0" indent="0" algn="ctr">
              <a:buNone/>
              <a:defRPr sz="2400"/>
            </a:lvl1pPr>
          </a:lstStyle>
          <a:p>
            <a:pPr lvl="0"/>
            <a:r>
              <a:rPr lang="en-US" err="1"/>
              <a:t>Firstname</a:t>
            </a:r>
            <a:r>
              <a:rPr lang="en-US"/>
              <a:t> </a:t>
            </a:r>
            <a:r>
              <a:rPr lang="en-US" err="1"/>
              <a:t>Lastname</a:t>
            </a:r>
            <a:r>
              <a:rPr lang="en-US"/>
              <a:t> | Job Title</a:t>
            </a:r>
          </a:p>
        </p:txBody>
      </p:sp>
      <p:sp>
        <p:nvSpPr>
          <p:cNvPr id="9" name="Footer Placeholder 6"/>
          <p:cNvSpPr>
            <a:spLocks noGrp="1"/>
          </p:cNvSpPr>
          <p:nvPr>
            <p:ph type="ftr" sz="quarter" idx="3"/>
          </p:nvPr>
        </p:nvSpPr>
        <p:spPr bwMode="black">
          <a:xfrm>
            <a:off x="5766153" y="6138332"/>
            <a:ext cx="5587647" cy="365125"/>
          </a:xfrm>
          <a:prstGeom prst="rect">
            <a:avLst/>
          </a:prstGeom>
        </p:spPr>
        <p:txBody>
          <a:bodyPr anchor="b"/>
          <a:lstStyle>
            <a:lvl1pPr algn="r">
              <a:defRPr sz="1200">
                <a:solidFill>
                  <a:schemeClr val="tx2"/>
                </a:solidFill>
              </a:defRPr>
            </a:lvl1pPr>
          </a:lstStyle>
          <a:p>
            <a:r>
              <a:rPr lang="en-US"/>
              <a:t>One Minnesota </a:t>
            </a:r>
            <a:r>
              <a:rPr lang="en-US">
                <a:solidFill>
                  <a:schemeClr val="accent1"/>
                </a:solidFill>
              </a:rPr>
              <a:t>|</a:t>
            </a:r>
            <a:r>
              <a:rPr lang="en-US"/>
              <a:t> mn.gov/URL</a:t>
            </a:r>
          </a:p>
        </p:txBody>
      </p:sp>
      <p:sp>
        <p:nvSpPr>
          <p:cNvPr id="6" name="Picture Placeholder 7"/>
          <p:cNvSpPr>
            <a:spLocks noGrp="1"/>
          </p:cNvSpPr>
          <p:nvPr>
            <p:ph type="pic" sz="quarter" idx="17"/>
          </p:nvPr>
        </p:nvSpPr>
        <p:spPr bwMode="gray">
          <a:xfrm>
            <a:off x="0" y="0"/>
            <a:ext cx="12192000" cy="3380732"/>
          </a:xfrm>
        </p:spPr>
        <p:txBody>
          <a:bodyPr/>
          <a:lstStyle/>
          <a:p>
            <a:r>
              <a:rPr lang="en-US"/>
              <a:t>Click icon to add picture</a:t>
            </a:r>
          </a:p>
        </p:txBody>
      </p:sp>
      <p:pic>
        <p:nvPicPr>
          <p:cNvPr id="10" name="Picture 9" descr="The Walz Flanagan Budget to Move Minnesota Forward">
            <a:extLst>
              <a:ext uri="{FF2B5EF4-FFF2-40B4-BE49-F238E27FC236}">
                <a16:creationId xmlns:a16="http://schemas.microsoft.com/office/drawing/2014/main" id="{7DF86359-2761-4AD4-93C0-0C2DB95DB23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8451" y="6181646"/>
            <a:ext cx="2972221" cy="596029"/>
          </a:xfrm>
          <a:prstGeom prst="rect">
            <a:avLst/>
          </a:prstGeom>
        </p:spPr>
      </p:pic>
    </p:spTree>
    <p:extLst>
      <p:ext uri="{BB962C8B-B14F-4D97-AF65-F5344CB8AC3E}">
        <p14:creationId xmlns:p14="http://schemas.microsoft.com/office/powerpoint/2010/main" val="1788824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 Option 1">
    <p:bg>
      <p:bgPr>
        <a:solidFill>
          <a:schemeClr val="bg1"/>
        </a:solidFill>
        <a:effectLst/>
      </p:bgPr>
    </p:bg>
    <p:spTree>
      <p:nvGrpSpPr>
        <p:cNvPr id="1" name=""/>
        <p:cNvGrpSpPr/>
        <p:nvPr/>
      </p:nvGrpSpPr>
      <p:grpSpPr>
        <a:xfrm>
          <a:off x="0" y="0"/>
          <a:ext cx="0" cy="0"/>
          <a:chOff x="0" y="0"/>
          <a:chExt cx="0" cy="0"/>
        </a:xfrm>
      </p:grpSpPr>
      <p:sp>
        <p:nvSpPr>
          <p:cNvPr id="2" name="Title 2"/>
          <p:cNvSpPr>
            <a:spLocks noGrp="1"/>
          </p:cNvSpPr>
          <p:nvPr>
            <p:ph type="ctrTitle" hasCustomPrompt="1"/>
          </p:nvPr>
        </p:nvSpPr>
        <p:spPr bwMode="white">
          <a:xfrm>
            <a:off x="266700" y="3466514"/>
            <a:ext cx="11658600" cy="1295182"/>
          </a:xfrm>
          <a:noFill/>
        </p:spPr>
        <p:txBody>
          <a:bodyPr wrap="square" lIns="182880" tIns="91440" rIns="182880" bIns="91440" anchor="ctr">
            <a:normAutofit/>
          </a:bodyPr>
          <a:lstStyle>
            <a:lvl1pPr algn="l">
              <a:defRPr sz="6000">
                <a:solidFill>
                  <a:srgbClr val="003865"/>
                </a:solidFill>
              </a:defRPr>
            </a:lvl1pPr>
          </a:lstStyle>
          <a:p>
            <a:r>
              <a:rPr lang="en-US"/>
              <a:t>Click to edit section header</a:t>
            </a:r>
          </a:p>
        </p:txBody>
      </p:sp>
      <p:sp>
        <p:nvSpPr>
          <p:cNvPr id="9" name="Footer Placeholder 6"/>
          <p:cNvSpPr>
            <a:spLocks noGrp="1"/>
          </p:cNvSpPr>
          <p:nvPr>
            <p:ph type="ftr" sz="quarter" idx="3"/>
          </p:nvPr>
        </p:nvSpPr>
        <p:spPr bwMode="black">
          <a:xfrm>
            <a:off x="5838342" y="6320209"/>
            <a:ext cx="5587647" cy="365125"/>
          </a:xfrm>
          <a:prstGeom prst="rect">
            <a:avLst/>
          </a:prstGeom>
        </p:spPr>
        <p:txBody>
          <a:bodyPr anchor="b"/>
          <a:lstStyle>
            <a:lvl1pPr algn="r">
              <a:defRPr sz="1200">
                <a:solidFill>
                  <a:schemeClr val="tx2"/>
                </a:solidFill>
              </a:defRPr>
            </a:lvl1pPr>
          </a:lstStyle>
          <a:p>
            <a:r>
              <a:rPr lang="en-US"/>
              <a:t>One Minnesota </a:t>
            </a:r>
            <a:r>
              <a:rPr lang="en-US">
                <a:solidFill>
                  <a:schemeClr val="accent1"/>
                </a:solidFill>
              </a:rPr>
              <a:t>|</a:t>
            </a:r>
            <a:r>
              <a:rPr lang="en-US"/>
              <a:t> mn.gov/URL</a:t>
            </a:r>
          </a:p>
        </p:txBody>
      </p:sp>
      <p:sp>
        <p:nvSpPr>
          <p:cNvPr id="10" name="Title 2">
            <a:extLst>
              <a:ext uri="{FF2B5EF4-FFF2-40B4-BE49-F238E27FC236}">
                <a16:creationId xmlns:a16="http://schemas.microsoft.com/office/drawing/2014/main" id="{B7A1DB17-50B7-4110-8AC2-B5FA5A2DEDA0}"/>
              </a:ext>
            </a:extLst>
          </p:cNvPr>
          <p:cNvSpPr txBox="1">
            <a:spLocks/>
          </p:cNvSpPr>
          <p:nvPr userDrawn="1"/>
        </p:nvSpPr>
        <p:spPr bwMode="white">
          <a:xfrm>
            <a:off x="266699" y="4761696"/>
            <a:ext cx="11658600" cy="1295182"/>
          </a:xfrm>
          <a:prstGeom prst="rect">
            <a:avLst/>
          </a:prstGeom>
          <a:noFill/>
        </p:spPr>
        <p:txBody>
          <a:bodyPr vert="horz" wrap="square" lIns="182880" tIns="91440" rIns="182880" bIns="91440" rtlCol="0" anchor="ctr">
            <a:normAutofit/>
          </a:bodyPr>
          <a:lstStyle>
            <a:lvl1pPr algn="l" defTabSz="914400" rtl="0" eaLnBrk="1" latinLnBrk="0" hangingPunct="1">
              <a:lnSpc>
                <a:spcPct val="90000"/>
              </a:lnSpc>
              <a:spcBef>
                <a:spcPct val="0"/>
              </a:spcBef>
              <a:buNone/>
              <a:defRPr sz="4600" b="1" kern="1200">
                <a:solidFill>
                  <a:srgbClr val="003865"/>
                </a:solidFill>
                <a:latin typeface="+mj-lt"/>
                <a:ea typeface="+mj-ea"/>
                <a:cs typeface="+mj-cs"/>
              </a:defRPr>
            </a:lvl1pPr>
          </a:lstStyle>
          <a:p>
            <a:r>
              <a:rPr lang="en-US" sz="3600" b="0"/>
              <a:t>Click to edit subtitle text</a:t>
            </a:r>
          </a:p>
        </p:txBody>
      </p:sp>
      <p:sp>
        <p:nvSpPr>
          <p:cNvPr id="12" name="Rectangle 7">
            <a:extLst>
              <a:ext uri="{FF2B5EF4-FFF2-40B4-BE49-F238E27FC236}">
                <a16:creationId xmlns:a16="http://schemas.microsoft.com/office/drawing/2014/main" id="{2EFCB81E-CBAD-4667-BB09-0C205FC26DFD}"/>
              </a:ext>
            </a:extLst>
          </p:cNvPr>
          <p:cNvSpPr/>
          <p:nvPr userDrawn="1"/>
        </p:nvSpPr>
        <p:spPr bwMode="auto">
          <a:xfrm>
            <a:off x="0" y="4761696"/>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7" name="Picture 6" descr="The Walz Flanagan Budget to Move Minnesota Forward">
            <a:extLst>
              <a:ext uri="{FF2B5EF4-FFF2-40B4-BE49-F238E27FC236}">
                <a16:creationId xmlns:a16="http://schemas.microsoft.com/office/drawing/2014/main" id="{9677316B-20EC-48D3-BF74-EB895A8A392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8451" y="6181646"/>
            <a:ext cx="2972221" cy="596029"/>
          </a:xfrm>
          <a:prstGeom prst="rect">
            <a:avLst/>
          </a:prstGeom>
        </p:spPr>
      </p:pic>
    </p:spTree>
    <p:extLst>
      <p:ext uri="{BB962C8B-B14F-4D97-AF65-F5344CB8AC3E}">
        <p14:creationId xmlns:p14="http://schemas.microsoft.com/office/powerpoint/2010/main" val="2733635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 Option 2">
    <p:bg>
      <p:bgRef idx="1001">
        <a:schemeClr val="bg1"/>
      </p:bgRef>
    </p:bg>
    <p:spTree>
      <p:nvGrpSpPr>
        <p:cNvPr id="1" name=""/>
        <p:cNvGrpSpPr/>
        <p:nvPr/>
      </p:nvGrpSpPr>
      <p:grpSpPr>
        <a:xfrm>
          <a:off x="0" y="0"/>
          <a:ext cx="0" cy="0"/>
          <a:chOff x="0" y="0"/>
          <a:chExt cx="0" cy="0"/>
        </a:xfrm>
      </p:grpSpPr>
      <p:sp>
        <p:nvSpPr>
          <p:cNvPr id="2" name="Title 2"/>
          <p:cNvSpPr>
            <a:spLocks noGrp="1"/>
          </p:cNvSpPr>
          <p:nvPr>
            <p:ph type="ctrTitle" hasCustomPrompt="1"/>
          </p:nvPr>
        </p:nvSpPr>
        <p:spPr bwMode="white">
          <a:xfrm>
            <a:off x="266700" y="3466514"/>
            <a:ext cx="11658600" cy="1295182"/>
          </a:xfrm>
          <a:noFill/>
        </p:spPr>
        <p:txBody>
          <a:bodyPr wrap="square" lIns="182880" tIns="91440" rIns="182880" bIns="91440" anchor="ctr">
            <a:normAutofit/>
          </a:bodyPr>
          <a:lstStyle>
            <a:lvl1pPr algn="l">
              <a:defRPr sz="6000">
                <a:solidFill>
                  <a:schemeClr val="tx1"/>
                </a:solidFill>
              </a:defRPr>
            </a:lvl1pPr>
          </a:lstStyle>
          <a:p>
            <a:r>
              <a:rPr lang="en-US"/>
              <a:t>Click to edit section header</a:t>
            </a:r>
          </a:p>
        </p:txBody>
      </p:sp>
      <p:sp>
        <p:nvSpPr>
          <p:cNvPr id="9" name="Footer Placeholder 6"/>
          <p:cNvSpPr>
            <a:spLocks noGrp="1"/>
          </p:cNvSpPr>
          <p:nvPr>
            <p:ph type="ftr" sz="quarter" idx="3"/>
          </p:nvPr>
        </p:nvSpPr>
        <p:spPr bwMode="black">
          <a:xfrm>
            <a:off x="5838342" y="6320209"/>
            <a:ext cx="5587647" cy="365125"/>
          </a:xfrm>
          <a:prstGeom prst="rect">
            <a:avLst/>
          </a:prstGeom>
        </p:spPr>
        <p:txBody>
          <a:bodyPr anchor="b"/>
          <a:lstStyle>
            <a:lvl1pPr algn="r">
              <a:defRPr sz="1200">
                <a:solidFill>
                  <a:schemeClr val="tx1"/>
                </a:solidFill>
              </a:defRPr>
            </a:lvl1pPr>
          </a:lstStyle>
          <a:p>
            <a:r>
              <a:rPr lang="en-US"/>
              <a:t>One Minnesota | mn.gov/URL</a:t>
            </a:r>
          </a:p>
        </p:txBody>
      </p:sp>
      <p:sp>
        <p:nvSpPr>
          <p:cNvPr id="12" name="Rectangle 7">
            <a:extLst>
              <a:ext uri="{FF2B5EF4-FFF2-40B4-BE49-F238E27FC236}">
                <a16:creationId xmlns:a16="http://schemas.microsoft.com/office/drawing/2014/main" id="{2EFCB81E-CBAD-4667-BB09-0C205FC26DFD}"/>
              </a:ext>
            </a:extLst>
          </p:cNvPr>
          <p:cNvSpPr/>
          <p:nvPr userDrawn="1"/>
        </p:nvSpPr>
        <p:spPr bwMode="auto">
          <a:xfrm>
            <a:off x="0" y="4761696"/>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1" name="Picture 10">
            <a:extLst>
              <a:ext uri="{FF2B5EF4-FFF2-40B4-BE49-F238E27FC236}">
                <a16:creationId xmlns:a16="http://schemas.microsoft.com/office/drawing/2014/main" id="{E3394E47-FB05-4954-9E96-89E70A41935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534273" y="6425716"/>
            <a:ext cx="569495" cy="244069"/>
          </a:xfrm>
          <a:prstGeom prst="rect">
            <a:avLst/>
          </a:prstGeom>
        </p:spPr>
      </p:pic>
    </p:spTree>
    <p:extLst>
      <p:ext uri="{BB962C8B-B14F-4D97-AF65-F5344CB8AC3E}">
        <p14:creationId xmlns:p14="http://schemas.microsoft.com/office/powerpoint/2010/main" val="403165216"/>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bg bwMode="gray">
      <p:bgRef idx="1001">
        <a:schemeClr val="bg1"/>
      </p:bgRef>
    </p:bg>
    <p:spTree>
      <p:nvGrpSpPr>
        <p:cNvPr id="1" name=""/>
        <p:cNvGrpSpPr/>
        <p:nvPr/>
      </p:nvGrpSpPr>
      <p:grpSpPr>
        <a:xfrm>
          <a:off x="0" y="0"/>
          <a:ext cx="0" cy="0"/>
          <a:chOff x="0" y="0"/>
          <a:chExt cx="0" cy="0"/>
        </a:xfrm>
      </p:grpSpPr>
      <p:sp>
        <p:nvSpPr>
          <p:cNvPr id="15"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4" name="Title 2"/>
          <p:cNvSpPr>
            <a:spLocks noGrp="1"/>
          </p:cNvSpPr>
          <p:nvPr>
            <p:ph type="title" hasCustomPrompt="1"/>
          </p:nvPr>
        </p:nvSpPr>
        <p:spPr bwMode="white">
          <a:xfrm>
            <a:off x="838200" y="-1"/>
            <a:ext cx="10515600" cy="1216025"/>
          </a:xfrm>
          <a:noFill/>
        </p:spPr>
        <p:txBody>
          <a:bodyPr lIns="0" rIns="0">
            <a:normAutofit/>
          </a:bodyPr>
          <a:lstStyle>
            <a:lvl1pPr algn="l">
              <a:defRPr sz="3600">
                <a:solidFill>
                  <a:schemeClr val="bg1"/>
                </a:solidFill>
              </a:defRPr>
            </a:lvl1pPr>
          </a:lstStyle>
          <a:p>
            <a:r>
              <a:rPr lang="en-US"/>
              <a:t>Click to edit header</a:t>
            </a:r>
          </a:p>
        </p:txBody>
      </p:sp>
      <p:sp>
        <p:nvSpPr>
          <p:cNvPr id="3" name="Content Placeholder 3"/>
          <p:cNvSpPr>
            <a:spLocks noGrp="1"/>
          </p:cNvSpPr>
          <p:nvPr>
            <p:ph idx="1"/>
          </p:nvPr>
        </p:nvSpPr>
        <p:spPr bwMode="gray">
          <a:xfrm>
            <a:off x="838200" y="1594624"/>
            <a:ext cx="10515600" cy="4582339"/>
          </a:xfrm>
          <a:noFill/>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4"/>
          <p:cNvSpPr>
            <a:spLocks noGrp="1"/>
          </p:cNvSpPr>
          <p:nvPr>
            <p:ph type="dt" sz="half" idx="10"/>
          </p:nvPr>
        </p:nvSpPr>
        <p:spPr bwMode="black"/>
        <p:txBody>
          <a:bodyPr/>
          <a:lstStyle/>
          <a:p>
            <a:fld id="{AD6BDE56-F3C9-4FAF-9315-F8909B73384C}" type="datetime1">
              <a:rPr lang="en-US" smtClean="0"/>
              <a:t>4/21/2022</a:t>
            </a:fld>
            <a:endParaRPr lang="en-US"/>
          </a:p>
        </p:txBody>
      </p:sp>
      <p:sp>
        <p:nvSpPr>
          <p:cNvPr id="10" name="Footer Placeholder 5"/>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a:t>One Minnesota </a:t>
            </a:r>
            <a:r>
              <a:rPr lang="en-US">
                <a:solidFill>
                  <a:schemeClr val="accent1"/>
                </a:solidFill>
              </a:rPr>
              <a:t>|</a:t>
            </a:r>
            <a:r>
              <a:rPr lang="en-US"/>
              <a:t> mn.gov/URL</a:t>
            </a:r>
          </a:p>
        </p:txBody>
      </p:sp>
      <p:sp>
        <p:nvSpPr>
          <p:cNvPr id="6" name="Slide Number Placeholder 6"/>
          <p:cNvSpPr>
            <a:spLocks noGrp="1"/>
          </p:cNvSpPr>
          <p:nvPr>
            <p:ph type="sldNum" sz="quarter" idx="12"/>
          </p:nvPr>
        </p:nvSpPr>
        <p:spPr bwMode="black"/>
        <p:txBody>
          <a:bodyPr/>
          <a:lstStyle/>
          <a:p>
            <a:fld id="{48F63A3B-78C7-47BE-AE5E-E10140E04643}" type="slidenum">
              <a:rPr lang="en-US" smtClean="0"/>
              <a:t>‹#›</a:t>
            </a:fld>
            <a:endParaRPr lang="en-US"/>
          </a:p>
        </p:txBody>
      </p:sp>
      <p:sp>
        <p:nvSpPr>
          <p:cNvPr id="8"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532499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able">
    <p:bg bwMode="auto">
      <p:bgRef idx="1001">
        <a:schemeClr val="bg1"/>
      </p:bgRef>
    </p:bg>
    <p:spTree>
      <p:nvGrpSpPr>
        <p:cNvPr id="1" name=""/>
        <p:cNvGrpSpPr/>
        <p:nvPr/>
      </p:nvGrpSpPr>
      <p:grpSpPr>
        <a:xfrm>
          <a:off x="0" y="0"/>
          <a:ext cx="0" cy="0"/>
          <a:chOff x="0" y="0"/>
          <a:chExt cx="0" cy="0"/>
        </a:xfrm>
      </p:grpSpPr>
      <p:sp>
        <p:nvSpPr>
          <p:cNvPr id="3"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0" name="Title 2"/>
          <p:cNvSpPr>
            <a:spLocks noGrp="1"/>
          </p:cNvSpPr>
          <p:nvPr>
            <p:ph type="title" hasCustomPrompt="1"/>
          </p:nvPr>
        </p:nvSpPr>
        <p:spPr bwMode="white">
          <a:xfrm>
            <a:off x="838200" y="-1"/>
            <a:ext cx="10515600" cy="1216025"/>
          </a:xfrm>
          <a:noFill/>
        </p:spPr>
        <p:txBody>
          <a:bodyPr lIns="45720" rIns="45720">
            <a:normAutofit/>
          </a:bodyPr>
          <a:lstStyle>
            <a:lvl1pPr algn="l">
              <a:defRPr sz="3600">
                <a:solidFill>
                  <a:schemeClr val="bg1"/>
                </a:solidFill>
              </a:defRPr>
            </a:lvl1pPr>
          </a:lstStyle>
          <a:p>
            <a:r>
              <a:rPr lang="en-US"/>
              <a:t>Click to edit header</a:t>
            </a:r>
          </a:p>
        </p:txBody>
      </p:sp>
      <p:sp>
        <p:nvSpPr>
          <p:cNvPr id="12" name="Table Placeholder 3"/>
          <p:cNvSpPr>
            <a:spLocks noGrp="1"/>
          </p:cNvSpPr>
          <p:nvPr>
            <p:ph type="tbl" sz="quarter" idx="13"/>
          </p:nvPr>
        </p:nvSpPr>
        <p:spPr bwMode="gray">
          <a:xfrm>
            <a:off x="838200" y="1335088"/>
            <a:ext cx="10515600" cy="4841875"/>
          </a:xfrm>
        </p:spPr>
        <p:txBody>
          <a:bodyPr/>
          <a:lstStyle/>
          <a:p>
            <a:r>
              <a:rPr lang="en-US"/>
              <a:t>Click icon to add table</a:t>
            </a:r>
          </a:p>
        </p:txBody>
      </p:sp>
      <p:sp>
        <p:nvSpPr>
          <p:cNvPr id="4" name="Date Placeholder 4"/>
          <p:cNvSpPr>
            <a:spLocks noGrp="1"/>
          </p:cNvSpPr>
          <p:nvPr>
            <p:ph type="dt" sz="half" idx="10"/>
          </p:nvPr>
        </p:nvSpPr>
        <p:spPr bwMode="black"/>
        <p:txBody>
          <a:bodyPr/>
          <a:lstStyle/>
          <a:p>
            <a:fld id="{9F23E9B0-935C-4DDE-BF90-7BE95CBAE09C}" type="datetime1">
              <a:rPr lang="en-US" smtClean="0"/>
              <a:t>4/21/2022</a:t>
            </a:fld>
            <a:endParaRPr lang="en-US"/>
          </a:p>
        </p:txBody>
      </p:sp>
      <p:sp>
        <p:nvSpPr>
          <p:cNvPr id="11" name="Footer Placeholder 5"/>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a:t>One Minnesota </a:t>
            </a:r>
            <a:r>
              <a:rPr lang="en-US">
                <a:solidFill>
                  <a:schemeClr val="accent1"/>
                </a:solidFill>
              </a:rPr>
              <a:t>|</a:t>
            </a:r>
            <a:r>
              <a:rPr lang="en-US"/>
              <a:t> mn.gov/URL</a:t>
            </a:r>
          </a:p>
        </p:txBody>
      </p:sp>
      <p:sp>
        <p:nvSpPr>
          <p:cNvPr id="6" name="Slide Number Placeholder 6"/>
          <p:cNvSpPr>
            <a:spLocks noGrp="1"/>
          </p:cNvSpPr>
          <p:nvPr>
            <p:ph type="sldNum" sz="quarter" idx="12"/>
          </p:nvPr>
        </p:nvSpPr>
        <p:spPr bwMode="black"/>
        <p:txBody>
          <a:bodyPr/>
          <a:lstStyle/>
          <a:p>
            <a:fld id="{48F63A3B-78C7-47BE-AE5E-E10140E04643}" type="slidenum">
              <a:rPr lang="en-US" smtClean="0"/>
              <a:t>‹#›</a:t>
            </a:fld>
            <a:endParaRPr lang="en-US"/>
          </a:p>
        </p:txBody>
      </p:sp>
      <p:sp>
        <p:nvSpPr>
          <p:cNvPr id="9"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79964413"/>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Split)">
    <p:bg bwMode="gray">
      <p:bgPr>
        <a:solidFill>
          <a:schemeClr val="bg1"/>
        </a:solidFill>
        <a:effectLst/>
      </p:bgPr>
    </p:bg>
    <p:spTree>
      <p:nvGrpSpPr>
        <p:cNvPr id="1" name=""/>
        <p:cNvGrpSpPr/>
        <p:nvPr/>
      </p:nvGrpSpPr>
      <p:grpSpPr>
        <a:xfrm>
          <a:off x="0" y="0"/>
          <a:ext cx="0" cy="0"/>
          <a:chOff x="0" y="0"/>
          <a:chExt cx="0" cy="0"/>
        </a:xfrm>
      </p:grpSpPr>
      <p:sp>
        <p:nvSpPr>
          <p:cNvPr id="17"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6" name="Title 2"/>
          <p:cNvSpPr>
            <a:spLocks noGrp="1"/>
          </p:cNvSpPr>
          <p:nvPr>
            <p:ph type="title" hasCustomPrompt="1"/>
          </p:nvPr>
        </p:nvSpPr>
        <p:spPr bwMode="white">
          <a:xfrm>
            <a:off x="838200" y="-1"/>
            <a:ext cx="10515600" cy="1216025"/>
          </a:xfrm>
          <a:noFill/>
        </p:spPr>
        <p:txBody>
          <a:bodyPr lIns="0" rIns="0">
            <a:normAutofit/>
          </a:bodyPr>
          <a:lstStyle>
            <a:lvl1pPr algn="l">
              <a:defRPr sz="3600">
                <a:solidFill>
                  <a:schemeClr val="bg1"/>
                </a:solidFill>
              </a:defRPr>
            </a:lvl1pPr>
          </a:lstStyle>
          <a:p>
            <a:r>
              <a:rPr lang="en-US"/>
              <a:t>Click to edit header</a:t>
            </a:r>
          </a:p>
        </p:txBody>
      </p:sp>
      <p:sp>
        <p:nvSpPr>
          <p:cNvPr id="3" name="Content Placeholder 3"/>
          <p:cNvSpPr>
            <a:spLocks noGrp="1"/>
          </p:cNvSpPr>
          <p:nvPr>
            <p:ph sz="half" idx="1"/>
          </p:nvPr>
        </p:nvSpPr>
        <p:spPr bwMode="gray">
          <a:xfrm>
            <a:off x="838200" y="1594624"/>
            <a:ext cx="5181600" cy="4582339"/>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4"/>
          <p:cNvSpPr>
            <a:spLocks noGrp="1"/>
          </p:cNvSpPr>
          <p:nvPr>
            <p:ph sz="half" idx="2"/>
          </p:nvPr>
        </p:nvSpPr>
        <p:spPr bwMode="gray">
          <a:xfrm>
            <a:off x="6172200" y="1594624"/>
            <a:ext cx="5181600" cy="4582339"/>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5"/>
          <p:cNvSpPr>
            <a:spLocks noGrp="1"/>
          </p:cNvSpPr>
          <p:nvPr>
            <p:ph type="dt" sz="half" idx="10"/>
          </p:nvPr>
        </p:nvSpPr>
        <p:spPr bwMode="black"/>
        <p:txBody>
          <a:bodyPr/>
          <a:lstStyle/>
          <a:p>
            <a:fld id="{90565EBE-5451-4251-A681-4941740E7E47}" type="datetime1">
              <a:rPr lang="en-US" smtClean="0"/>
              <a:t>4/21/2022</a:t>
            </a:fld>
            <a:endParaRPr lang="en-US"/>
          </a:p>
        </p:txBody>
      </p:sp>
      <p:sp>
        <p:nvSpPr>
          <p:cNvPr id="11" name="Footer Placeholder 6"/>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a:t>One Minnesota </a:t>
            </a:r>
            <a:r>
              <a:rPr lang="en-US">
                <a:solidFill>
                  <a:schemeClr val="accent1"/>
                </a:solidFill>
              </a:rPr>
              <a:t>|</a:t>
            </a:r>
            <a:r>
              <a:rPr lang="en-US"/>
              <a:t> mn.gov/URL</a:t>
            </a:r>
          </a:p>
        </p:txBody>
      </p:sp>
      <p:sp>
        <p:nvSpPr>
          <p:cNvPr id="7" name="Slide Number Placeholder 7"/>
          <p:cNvSpPr>
            <a:spLocks noGrp="1"/>
          </p:cNvSpPr>
          <p:nvPr>
            <p:ph type="sldNum" sz="quarter" idx="12"/>
          </p:nvPr>
        </p:nvSpPr>
        <p:spPr bwMode="black"/>
        <p:txBody>
          <a:bodyPr/>
          <a:lstStyle/>
          <a:p>
            <a:fld id="{48F63A3B-78C7-47BE-AE5E-E10140E04643}" type="slidenum">
              <a:rPr lang="en-US" smtClean="0"/>
              <a:t>‹#›</a:t>
            </a:fld>
            <a:endParaRPr lang="en-US"/>
          </a:p>
        </p:txBody>
      </p:sp>
      <p:sp>
        <p:nvSpPr>
          <p:cNvPr id="10" name="Rectangle 8"/>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2"/>
              </a:solidFill>
            </a:endParaRPr>
          </a:p>
        </p:txBody>
      </p:sp>
    </p:spTree>
    <p:extLst>
      <p:ext uri="{BB962C8B-B14F-4D97-AF65-F5344CB8AC3E}">
        <p14:creationId xmlns:p14="http://schemas.microsoft.com/office/powerpoint/2010/main" val="716610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bwMode="black">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bwMode="black">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6E9BEBEA-F13C-4655-8E10-0CE21FEFD7C5}" type="datetime1">
              <a:rPr lang="en-US" smtClean="0"/>
              <a:t>4/21/2022</a:t>
            </a:fld>
            <a:endParaRPr lang="en-US"/>
          </a:p>
        </p:txBody>
      </p:sp>
      <p:sp>
        <p:nvSpPr>
          <p:cNvPr id="12"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b="1">
                <a:solidFill>
                  <a:schemeClr val="tx2"/>
                </a:solidFill>
              </a:defRPr>
            </a:lvl1pPr>
          </a:lstStyle>
          <a:p>
            <a:r>
              <a:rPr lang="en-US"/>
              <a:t>One Minnesota </a:t>
            </a:r>
            <a:r>
              <a:rPr lang="en-US">
                <a:solidFill>
                  <a:schemeClr val="accent1"/>
                </a:solidFill>
              </a:rPr>
              <a:t>|</a:t>
            </a:r>
            <a:r>
              <a:rPr lang="en-US"/>
              <a:t> mn.gov/URL</a:t>
            </a:r>
          </a:p>
        </p:txBody>
      </p:sp>
      <p:sp>
        <p:nvSpPr>
          <p:cNvPr id="6" name="Slide Number Placeholder 5"/>
          <p:cNvSpPr>
            <a:spLocks noGrp="1"/>
          </p:cNvSpPr>
          <p:nvPr>
            <p:ph type="sldNum" sz="quarter" idx="4"/>
          </p:nvPr>
        </p:nvSpPr>
        <p:spPr bwMode="black">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a:p>
        </p:txBody>
      </p:sp>
      <p:pic>
        <p:nvPicPr>
          <p:cNvPr id="7" name="Picture 8" descr="State of Minnesota logo">
            <a:extLst>
              <a:ext uri="{FF2B5EF4-FFF2-40B4-BE49-F238E27FC236}">
                <a16:creationId xmlns:a16="http://schemas.microsoft.com/office/drawing/2014/main" id="{D2445326-56F2-4711-852D-4D682988BCDF}"/>
              </a:ext>
            </a:extLst>
          </p:cNvPr>
          <p:cNvPicPr>
            <a:picLocks noChangeAspect="1"/>
          </p:cNvPicPr>
          <p:nvPr userDrawn="1"/>
        </p:nvPicPr>
        <p:blipFill rotWithShape="1">
          <a:blip r:embed="rId26" cstate="print">
            <a:extLst>
              <a:ext uri="{28A0092B-C50C-407E-A947-70E740481C1C}">
                <a14:useLocalDpi xmlns:a14="http://schemas.microsoft.com/office/drawing/2010/main" val="0"/>
              </a:ext>
            </a:extLst>
          </a:blip>
          <a:srcRect t="32570" r="74517" b="32694"/>
          <a:stretch/>
        </p:blipFill>
        <p:spPr bwMode="gray">
          <a:xfrm>
            <a:off x="11557588" y="6424928"/>
            <a:ext cx="517451" cy="227966"/>
          </a:xfrm>
          <a:prstGeom prst="rect">
            <a:avLst/>
          </a:prstGeom>
        </p:spPr>
      </p:pic>
    </p:spTree>
    <p:extLst>
      <p:ext uri="{BB962C8B-B14F-4D97-AF65-F5344CB8AC3E}">
        <p14:creationId xmlns:p14="http://schemas.microsoft.com/office/powerpoint/2010/main" val="377062332"/>
      </p:ext>
    </p:extLst>
  </p:cSld>
  <p:clrMap bg1="lt1" tx1="dk1" bg2="lt2" tx2="dk2" accent1="accent1" accent2="accent2" accent3="accent3" accent4="accent4" accent5="accent5" accent6="accent6" hlink="hlink" folHlink="folHlink"/>
  <p:sldLayoutIdLst>
    <p:sldLayoutId id="2147483920" r:id="rId1"/>
    <p:sldLayoutId id="2147483908" r:id="rId2"/>
    <p:sldLayoutId id="2147483921" r:id="rId3"/>
    <p:sldLayoutId id="2147483787" r:id="rId4"/>
    <p:sldLayoutId id="2147483923" r:id="rId5"/>
    <p:sldLayoutId id="2147483924" r:id="rId6"/>
    <p:sldLayoutId id="2147483910" r:id="rId7"/>
    <p:sldLayoutId id="2147483795" r:id="rId8"/>
    <p:sldLayoutId id="2147483790" r:id="rId9"/>
    <p:sldLayoutId id="2147483780" r:id="rId10"/>
    <p:sldLayoutId id="2147483922" r:id="rId11"/>
    <p:sldLayoutId id="2147483913" r:id="rId12"/>
    <p:sldLayoutId id="2147483793" r:id="rId13"/>
    <p:sldLayoutId id="2147483915" r:id="rId14"/>
    <p:sldLayoutId id="2147483771" r:id="rId15"/>
    <p:sldLayoutId id="2147483772" r:id="rId16"/>
    <p:sldLayoutId id="2147483916" r:id="rId17"/>
    <p:sldLayoutId id="2147483919" r:id="rId18"/>
    <p:sldLayoutId id="2147483911" r:id="rId19"/>
    <p:sldLayoutId id="2147483912" r:id="rId20"/>
    <p:sldLayoutId id="2147483914" r:id="rId21"/>
    <p:sldLayoutId id="2147483917" r:id="rId22"/>
    <p:sldLayoutId id="2147483918" r:id="rId23"/>
    <p:sldLayoutId id="2147483797" r:id="rId24"/>
  </p:sldLayoutIdLst>
  <p:hf hdr="0"/>
  <p:txStyles>
    <p:titleStyle>
      <a:lvl1pPr algn="l" defTabSz="914400" rtl="0" eaLnBrk="1" latinLnBrk="0" hangingPunct="1">
        <a:lnSpc>
          <a:spcPct val="90000"/>
        </a:lnSpc>
        <a:spcBef>
          <a:spcPct val="0"/>
        </a:spcBef>
        <a:buNone/>
        <a:defRPr sz="4400" b="1" kern="1200">
          <a:solidFill>
            <a:srgbClr val="003865"/>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5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Broadband Legislative Update</a:t>
            </a:r>
          </a:p>
        </p:txBody>
      </p:sp>
      <p:sp>
        <p:nvSpPr>
          <p:cNvPr id="8" name="Content Placeholder 7"/>
          <p:cNvSpPr>
            <a:spLocks noGrp="1"/>
          </p:cNvSpPr>
          <p:nvPr>
            <p:ph sz="half" idx="1"/>
          </p:nvPr>
        </p:nvSpPr>
        <p:spPr>
          <a:xfrm>
            <a:off x="980879" y="1463039"/>
            <a:ext cx="3703664" cy="5092505"/>
          </a:xfrm>
        </p:spPr>
        <p:txBody>
          <a:bodyPr vert="horz" lIns="91440" tIns="45720" rIns="91440" bIns="45720" rtlCol="0" anchor="t">
            <a:noAutofit/>
          </a:bodyPr>
          <a:lstStyle/>
          <a:p>
            <a:pPr marL="0" indent="0">
              <a:buNone/>
            </a:pPr>
            <a:r>
              <a:rPr lang="en-US" sz="2200" b="1" dirty="0">
                <a:solidFill>
                  <a:schemeClr val="tx1"/>
                </a:solidFill>
                <a:cs typeface="Calibri"/>
              </a:rPr>
              <a:t>House Bill (HF 4366)</a:t>
            </a:r>
          </a:p>
          <a:p>
            <a:r>
              <a:rPr lang="en-US" sz="2200" b="1" dirty="0">
                <a:solidFill>
                  <a:schemeClr val="tx1"/>
                </a:solidFill>
                <a:cs typeface="Calibri"/>
              </a:rPr>
              <a:t>$25 million from the general fund for B2B</a:t>
            </a:r>
          </a:p>
          <a:p>
            <a:r>
              <a:rPr lang="en-US" sz="2200" b="1" dirty="0">
                <a:solidFill>
                  <a:schemeClr val="tx1"/>
                </a:solidFill>
                <a:cs typeface="Calibri"/>
              </a:rPr>
              <a:t>House Industrial Education target is $25 million</a:t>
            </a:r>
            <a:endParaRPr lang="en-US" sz="2200" dirty="0">
              <a:solidFill>
                <a:schemeClr val="tx1"/>
              </a:solidFill>
              <a:cs typeface="Calibri"/>
            </a:endParaRPr>
          </a:p>
        </p:txBody>
      </p:sp>
      <p:sp>
        <p:nvSpPr>
          <p:cNvPr id="6" name="Footer Placeholder 5"/>
          <p:cNvSpPr>
            <a:spLocks noGrp="1"/>
          </p:cNvSpPr>
          <p:nvPr>
            <p:ph type="ftr" sz="quarter" idx="3"/>
          </p:nvPr>
        </p:nvSpPr>
        <p:spPr/>
        <p:txBody>
          <a:bodyPr/>
          <a:lstStyle/>
          <a:p>
            <a:r>
              <a:rPr lang="en-US"/>
              <a:t>One Minnesota </a:t>
            </a:r>
            <a:r>
              <a:rPr lang="en-US">
                <a:solidFill>
                  <a:schemeClr val="accent1"/>
                </a:solidFill>
              </a:rPr>
              <a:t>|</a:t>
            </a:r>
            <a:r>
              <a:rPr lang="en-US"/>
              <a:t> mn.gov/deed</a:t>
            </a:r>
          </a:p>
        </p:txBody>
      </p:sp>
      <p:sp>
        <p:nvSpPr>
          <p:cNvPr id="7" name="Slide Number Placeholder 6"/>
          <p:cNvSpPr>
            <a:spLocks noGrp="1"/>
          </p:cNvSpPr>
          <p:nvPr>
            <p:ph type="sldNum" sz="quarter" idx="12"/>
          </p:nvPr>
        </p:nvSpPr>
        <p:spPr/>
        <p:txBody>
          <a:bodyPr/>
          <a:lstStyle/>
          <a:p>
            <a:fld id="{48F63A3B-78C7-47BE-AE5E-E10140E04643}" type="slidenum">
              <a:rPr lang="en-US" smtClean="0"/>
              <a:t>1</a:t>
            </a:fld>
            <a:endParaRPr lang="en-US"/>
          </a:p>
        </p:txBody>
      </p:sp>
      <p:sp>
        <p:nvSpPr>
          <p:cNvPr id="9" name="Content Placeholder 7">
            <a:extLst>
              <a:ext uri="{FF2B5EF4-FFF2-40B4-BE49-F238E27FC236}">
                <a16:creationId xmlns:a16="http://schemas.microsoft.com/office/drawing/2014/main" id="{67A8FA97-5198-404B-835B-59621CD61FFA}"/>
              </a:ext>
            </a:extLst>
          </p:cNvPr>
          <p:cNvSpPr txBox="1">
            <a:spLocks/>
          </p:cNvSpPr>
          <p:nvPr/>
        </p:nvSpPr>
        <p:spPr bwMode="gray">
          <a:xfrm>
            <a:off x="6577263" y="1463039"/>
            <a:ext cx="4665047" cy="5092505"/>
          </a:xfrm>
          <a:prstGeom prst="rect">
            <a:avLst/>
          </a:prstGeom>
          <a:noFill/>
        </p:spPr>
        <p:txBody>
          <a:bodyPr vert="horz" lIns="91440" tIns="45720" rIns="91440" bIns="45720" rtlCol="0" anchor="t">
            <a:noAutofit/>
          </a:bodyPr>
          <a:lst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5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200" b="1" dirty="0">
                <a:solidFill>
                  <a:schemeClr val="tx1"/>
                </a:solidFill>
                <a:cs typeface="Calibri"/>
              </a:rPr>
              <a:t>Senate Bill (SF 4019)</a:t>
            </a:r>
          </a:p>
          <a:p>
            <a:r>
              <a:rPr lang="en-US" sz="2200" b="1" dirty="0">
                <a:solidFill>
                  <a:schemeClr val="tx1"/>
                </a:solidFill>
                <a:cs typeface="Calibri"/>
              </a:rPr>
              <a:t>Includes: (1) line extension program, (2) infrastructure, (3) mapping, and (4) pilot program for low population underserved areas</a:t>
            </a:r>
          </a:p>
          <a:p>
            <a:r>
              <a:rPr lang="en-US" sz="2200" b="1" dirty="0">
                <a:solidFill>
                  <a:schemeClr val="tx1"/>
                </a:solidFill>
                <a:cs typeface="Calibri"/>
              </a:rPr>
              <a:t>Fully funded with remaining Capital Projects Fund dollars</a:t>
            </a:r>
          </a:p>
          <a:p>
            <a:r>
              <a:rPr lang="en-US" sz="2200" b="1" dirty="0">
                <a:solidFill>
                  <a:schemeClr val="tx1"/>
                </a:solidFill>
                <a:cs typeface="Calibri"/>
              </a:rPr>
              <a:t>Requires IIJA money to be used for B2B</a:t>
            </a:r>
          </a:p>
          <a:p>
            <a:r>
              <a:rPr lang="en-US" sz="2200" b="1" dirty="0">
                <a:solidFill>
                  <a:schemeClr val="tx1"/>
                </a:solidFill>
                <a:cs typeface="Calibri"/>
              </a:rPr>
              <a:t>Allows use of easements to provide service</a:t>
            </a:r>
            <a:endParaRPr lang="en-US" sz="2200" dirty="0">
              <a:solidFill>
                <a:schemeClr val="tx1"/>
              </a:solidFill>
              <a:cs typeface="Calibri"/>
            </a:endParaRPr>
          </a:p>
        </p:txBody>
      </p:sp>
    </p:spTree>
    <p:extLst>
      <p:ext uri="{BB962C8B-B14F-4D97-AF65-F5344CB8AC3E}">
        <p14:creationId xmlns:p14="http://schemas.microsoft.com/office/powerpoint/2010/main" val="3400860085"/>
      </p:ext>
    </p:extLst>
  </p:cSld>
  <p:clrMapOvr>
    <a:masterClrMapping/>
  </p:clrMapOvr>
</p:sld>
</file>

<file path=ppt/theme/theme1.xml><?xml version="1.0" encoding="utf-8"?>
<a:theme xmlns:a="http://schemas.openxmlformats.org/drawingml/2006/main" name="Minnesota">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AE156C0-7CBF-4046-BD4A-ED7F84CF84A7}" vid="{C0892953-E80B-4419-A760-833944107E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284D9526CAB864C9DC248A6AA2C129E" ma:contentTypeVersion="12" ma:contentTypeDescription="Create a new document." ma:contentTypeScope="" ma:versionID="402bcfbfc51c167c06decc0c8a9a8efb">
  <xsd:schema xmlns:xsd="http://www.w3.org/2001/XMLSchema" xmlns:xs="http://www.w3.org/2001/XMLSchema" xmlns:p="http://schemas.microsoft.com/office/2006/metadata/properties" xmlns:ns3="ec5ffc2c-0589-4753-b34a-4c035d4e7b7e" xmlns:ns4="6ad98c6d-15f6-47b0-ade6-9078c6873b63" targetNamespace="http://schemas.microsoft.com/office/2006/metadata/properties" ma:root="true" ma:fieldsID="587df37916e478628dbfdc9ed52dae18" ns3:_="" ns4:_="">
    <xsd:import namespace="ec5ffc2c-0589-4753-b34a-4c035d4e7b7e"/>
    <xsd:import namespace="6ad98c6d-15f6-47b0-ade6-9078c6873b63"/>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5ffc2c-0589-4753-b34a-4c035d4e7b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ad98c6d-15f6-47b0-ade6-9078c6873b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678B604-9059-4F1C-B8E2-C96A71A964D2}">
  <ds:schemaRefs>
    <ds:schemaRef ds:uri="6ad98c6d-15f6-47b0-ade6-9078c6873b63"/>
    <ds:schemaRef ds:uri="ec5ffc2c-0589-4753-b34a-4c035d4e7b7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7F4349A-22F7-4A2D-8CA5-43DDCD679590}">
  <ds:schemaRefs>
    <ds:schemaRef ds:uri="http://schemas.microsoft.com/sharepoint/v3/contenttype/forms"/>
  </ds:schemaRefs>
</ds:datastoreItem>
</file>

<file path=customXml/itemProps3.xml><?xml version="1.0" encoding="utf-8"?>
<ds:datastoreItem xmlns:ds="http://schemas.openxmlformats.org/officeDocument/2006/customXml" ds:itemID="{B546D241-7570-4EE4-9F81-757BAA83B0EA}">
  <ds:schemaRefs>
    <ds:schemaRef ds:uri="6ad98c6d-15f6-47b0-ade6-9078c6873b63"/>
    <ds:schemaRef ds:uri="ec5ffc2c-0589-4753-b34a-4c035d4e7b7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State of Minnesota</Template>
  <TotalTime>0</TotalTime>
  <Words>290</Words>
  <Application>Microsoft Office PowerPoint</Application>
  <PresentationFormat>Widescreen</PresentationFormat>
  <Paragraphs>19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Segoe UI</vt:lpstr>
      <vt:lpstr>Minnesota</vt:lpstr>
      <vt:lpstr>Broadband Legislative Update</vt:lpstr>
    </vt:vector>
  </TitlesOfParts>
  <Company>State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 with Image</dc:title>
  <dc:subject/>
  <dc:creator>Flom, Hannah A (GOV)</dc:creator>
  <cp:keywords/>
  <dc:description/>
  <cp:lastModifiedBy>Bowdry, Deven (DEED)</cp:lastModifiedBy>
  <cp:revision>1</cp:revision>
  <cp:lastPrinted>2019-11-06T22:11:19Z</cp:lastPrinted>
  <dcterms:created xsi:type="dcterms:W3CDTF">2019-02-07T21:52:37Z</dcterms:created>
  <dcterms:modified xsi:type="dcterms:W3CDTF">2022-04-21T19:32:06Z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ersion">
    <vt:lpwstr>1.3</vt:lpwstr>
  </property>
  <property fmtid="{D5CDD505-2E9C-101B-9397-08002B2CF9AE}" pid="3" name="ContentTypeId">
    <vt:lpwstr>0x0101005284D9526CAB864C9DC248A6AA2C129E</vt:lpwstr>
  </property>
</Properties>
</file>