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9" r:id="rId6"/>
    <p:sldId id="293" r:id="rId7"/>
    <p:sldId id="292" r:id="rId8"/>
    <p:sldId id="281" r:id="rId9"/>
    <p:sldId id="282" r:id="rId10"/>
    <p:sldId id="283" r:id="rId11"/>
    <p:sldId id="285" r:id="rId12"/>
    <p:sldId id="294" r:id="rId13"/>
    <p:sldId id="287" r:id="rId14"/>
    <p:sldId id="284" r:id="rId15"/>
    <p:sldId id="286" r:id="rId16"/>
    <p:sldId id="295" r:id="rId17"/>
    <p:sldId id="288" r:id="rId18"/>
    <p:sldId id="298" r:id="rId19"/>
    <p:sldId id="297" r:id="rId20"/>
    <p:sldId id="291" r:id="rId21"/>
    <p:sldId id="299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533"/>
    <a:srgbClr val="D6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384DE-21A7-49C9-8BD9-E6454D41327D}" v="69" dt="2024-07-18T17:08:4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very, Caitlyn" userId="S::csevery@sanborn.com::892ec22e-8ffa-4bed-9295-f3a7f36bef2a" providerId="AD" clId="Web-{F9390592-80A2-B092-BFFC-90434A2B92ED}"/>
    <pc:docChg chg="delSld modSld">
      <pc:chgData name="Severy, Caitlyn" userId="S::csevery@sanborn.com::892ec22e-8ffa-4bed-9295-f3a7f36bef2a" providerId="AD" clId="Web-{F9390592-80A2-B092-BFFC-90434A2B92ED}" dt="2024-03-13T16:28:07.693" v="187" actId="20577"/>
      <pc:docMkLst>
        <pc:docMk/>
      </pc:docMkLst>
      <pc:sldChg chg="addSp delSp modSp">
        <pc:chgData name="Severy, Caitlyn" userId="S::csevery@sanborn.com::892ec22e-8ffa-4bed-9295-f3a7f36bef2a" providerId="AD" clId="Web-{F9390592-80A2-B092-BFFC-90434A2B92ED}" dt="2024-03-13T16:18:56.374" v="148"/>
        <pc:sldMkLst>
          <pc:docMk/>
          <pc:sldMk cId="1998269976" sldId="281"/>
        </pc:sldMkLst>
        <pc:spChg chg="add del mod">
          <ac:chgData name="Severy, Caitlyn" userId="S::csevery@sanborn.com::892ec22e-8ffa-4bed-9295-f3a7f36bef2a" providerId="AD" clId="Web-{F9390592-80A2-B092-BFFC-90434A2B92ED}" dt="2024-03-13T16:17:28.339" v="133"/>
          <ac:spMkLst>
            <pc:docMk/>
            <pc:sldMk cId="1998269976" sldId="281"/>
            <ac:spMk id="4" creationId="{54E77B85-7446-E992-F0DA-A54271583D84}"/>
          </ac:spMkLst>
        </pc:spChg>
        <pc:spChg chg="mod">
          <ac:chgData name="Severy, Caitlyn" userId="S::csevery@sanborn.com::892ec22e-8ffa-4bed-9295-f3a7f36bef2a" providerId="AD" clId="Web-{F9390592-80A2-B092-BFFC-90434A2B92ED}" dt="2024-03-13T16:18:32.498" v="141" actId="14100"/>
          <ac:spMkLst>
            <pc:docMk/>
            <pc:sldMk cId="1998269976" sldId="281"/>
            <ac:spMk id="156" creationId="{FB52FA94-3A5D-B517-1D00-F02193E8A20E}"/>
          </ac:spMkLst>
        </pc:spChg>
        <pc:spChg chg="mod">
          <ac:chgData name="Severy, Caitlyn" userId="S::csevery@sanborn.com::892ec22e-8ffa-4bed-9295-f3a7f36bef2a" providerId="AD" clId="Web-{F9390592-80A2-B092-BFFC-90434A2B92ED}" dt="2024-03-13T16:18:53.077" v="147" actId="14100"/>
          <ac:spMkLst>
            <pc:docMk/>
            <pc:sldMk cId="1998269976" sldId="281"/>
            <ac:spMk id="166" creationId="{E83F4C26-C688-1A42-AA48-A4DB6563E28D}"/>
          </ac:spMkLst>
        </pc:spChg>
        <pc:picChg chg="add mod ord">
          <ac:chgData name="Severy, Caitlyn" userId="S::csevery@sanborn.com::892ec22e-8ffa-4bed-9295-f3a7f36bef2a" providerId="AD" clId="Web-{F9390592-80A2-B092-BFFC-90434A2B92ED}" dt="2024-03-13T16:18:56.374" v="148"/>
          <ac:picMkLst>
            <pc:docMk/>
            <pc:sldMk cId="1998269976" sldId="281"/>
            <ac:picMk id="2" creationId="{D02652FF-C56D-6612-37AB-BCF0F511DDBB}"/>
          </ac:picMkLst>
        </pc:picChg>
        <pc:picChg chg="del mod">
          <ac:chgData name="Severy, Caitlyn" userId="S::csevery@sanborn.com::892ec22e-8ffa-4bed-9295-f3a7f36bef2a" providerId="AD" clId="Web-{F9390592-80A2-B092-BFFC-90434A2B92ED}" dt="2024-03-13T16:17:20.385" v="131"/>
          <ac:picMkLst>
            <pc:docMk/>
            <pc:sldMk cId="1998269976" sldId="281"/>
            <ac:picMk id="152" creationId="{C494C7D2-C119-23D0-9398-B2AD4368A066}"/>
          </ac:picMkLst>
        </pc:picChg>
        <pc:cxnChg chg="mod">
          <ac:chgData name="Severy, Caitlyn" userId="S::csevery@sanborn.com::892ec22e-8ffa-4bed-9295-f3a7f36bef2a" providerId="AD" clId="Web-{F9390592-80A2-B092-BFFC-90434A2B92ED}" dt="2024-03-13T16:18:35.123" v="142" actId="14100"/>
          <ac:cxnSpMkLst>
            <pc:docMk/>
            <pc:sldMk cId="1998269976" sldId="281"/>
            <ac:cxnSpMk id="158" creationId="{16BBD729-3523-1B19-DC23-DD5F496DD2D3}"/>
          </ac:cxnSpMkLst>
        </pc:cxnChg>
        <pc:cxnChg chg="mod">
          <ac:chgData name="Severy, Caitlyn" userId="S::csevery@sanborn.com::892ec22e-8ffa-4bed-9295-f3a7f36bef2a" providerId="AD" clId="Web-{F9390592-80A2-B092-BFFC-90434A2B92ED}" dt="2024-03-13T16:18:46.623" v="145" actId="14100"/>
          <ac:cxnSpMkLst>
            <pc:docMk/>
            <pc:sldMk cId="1998269976" sldId="281"/>
            <ac:cxnSpMk id="160" creationId="{B655FDB3-A7AF-3221-5CDE-FAF8DBFA6529}"/>
          </ac:cxnSpMkLst>
        </pc:cxnChg>
      </pc:sldChg>
      <pc:sldChg chg="addSp delSp modSp">
        <pc:chgData name="Severy, Caitlyn" userId="S::csevery@sanborn.com::892ec22e-8ffa-4bed-9295-f3a7f36bef2a" providerId="AD" clId="Web-{F9390592-80A2-B092-BFFC-90434A2B92ED}" dt="2024-03-13T15:53:21.529" v="9" actId="1076"/>
        <pc:sldMkLst>
          <pc:docMk/>
          <pc:sldMk cId="482519130" sldId="288"/>
        </pc:sldMkLst>
        <pc:spChg chg="mod">
          <ac:chgData name="Severy, Caitlyn" userId="S::csevery@sanborn.com::892ec22e-8ffa-4bed-9295-f3a7f36bef2a" providerId="AD" clId="Web-{F9390592-80A2-B092-BFFC-90434A2B92ED}" dt="2024-03-13T15:53:21.529" v="9" actId="1076"/>
          <ac:spMkLst>
            <pc:docMk/>
            <pc:sldMk cId="482519130" sldId="288"/>
            <ac:spMk id="10" creationId="{78375310-200B-DF8C-5357-BD09FDAC846E}"/>
          </ac:spMkLst>
        </pc:spChg>
        <pc:picChg chg="add mod ord">
          <ac:chgData name="Severy, Caitlyn" userId="S::csevery@sanborn.com::892ec22e-8ffa-4bed-9295-f3a7f36bef2a" providerId="AD" clId="Web-{F9390592-80A2-B092-BFFC-90434A2B92ED}" dt="2024-03-13T15:53:13.701" v="7" actId="1076"/>
          <ac:picMkLst>
            <pc:docMk/>
            <pc:sldMk cId="482519130" sldId="288"/>
            <ac:picMk id="2" creationId="{F9D048D8-6593-0B38-8763-924BC06EC4D4}"/>
          </ac:picMkLst>
        </pc:picChg>
        <pc:picChg chg="del">
          <ac:chgData name="Severy, Caitlyn" userId="S::csevery@sanborn.com::892ec22e-8ffa-4bed-9295-f3a7f36bef2a" providerId="AD" clId="Web-{F9390592-80A2-B092-BFFC-90434A2B92ED}" dt="2024-03-13T15:52:57.637" v="1"/>
          <ac:picMkLst>
            <pc:docMk/>
            <pc:sldMk cId="482519130" sldId="288"/>
            <ac:picMk id="4" creationId="{8C1E5EA0-BF22-9BB9-50BA-93C676585206}"/>
          </ac:picMkLst>
        </pc:picChg>
      </pc:sldChg>
      <pc:sldChg chg="addSp delSp modSp addAnim">
        <pc:chgData name="Severy, Caitlyn" userId="S::csevery@sanborn.com::892ec22e-8ffa-4bed-9295-f3a7f36bef2a" providerId="AD" clId="Web-{F9390592-80A2-B092-BFFC-90434A2B92ED}" dt="2024-03-13T16:00:12.905" v="65" actId="14100"/>
        <pc:sldMkLst>
          <pc:docMk/>
          <pc:sldMk cId="1876014520" sldId="291"/>
        </pc:sldMkLst>
        <pc:spChg chg="add mod">
          <ac:chgData name="Severy, Caitlyn" userId="S::csevery@sanborn.com::892ec22e-8ffa-4bed-9295-f3a7f36bef2a" providerId="AD" clId="Web-{F9390592-80A2-B092-BFFC-90434A2B92ED}" dt="2024-03-13T16:00:12.905" v="65" actId="14100"/>
          <ac:spMkLst>
            <pc:docMk/>
            <pc:sldMk cId="1876014520" sldId="291"/>
            <ac:spMk id="8" creationId="{AD0CA835-DCE9-C81E-5989-A1098583EBB5}"/>
          </ac:spMkLst>
        </pc:spChg>
        <pc:picChg chg="del">
          <ac:chgData name="Severy, Caitlyn" userId="S::csevery@sanborn.com::892ec22e-8ffa-4bed-9295-f3a7f36bef2a" providerId="AD" clId="Web-{F9390592-80A2-B092-BFFC-90434A2B92ED}" dt="2024-03-13T15:59:35.482" v="58"/>
          <ac:picMkLst>
            <pc:docMk/>
            <pc:sldMk cId="1876014520" sldId="291"/>
            <ac:picMk id="2" creationId="{BD82B791-C417-76C7-BCA1-B22B8BF44AF8}"/>
          </ac:picMkLst>
        </pc:picChg>
        <pc:picChg chg="add del mod">
          <ac:chgData name="Severy, Caitlyn" userId="S::csevery@sanborn.com::892ec22e-8ffa-4bed-9295-f3a7f36bef2a" providerId="AD" clId="Web-{F9390592-80A2-B092-BFFC-90434A2B92ED}" dt="2024-03-13T15:59:40.482" v="59"/>
          <ac:picMkLst>
            <pc:docMk/>
            <pc:sldMk cId="1876014520" sldId="291"/>
            <ac:picMk id="3" creationId="{5FFB5B55-C639-AEAF-A5BA-48BAACA96FC5}"/>
          </ac:picMkLst>
        </pc:picChg>
        <pc:picChg chg="add mod">
          <ac:chgData name="Severy, Caitlyn" userId="S::csevery@sanborn.com::892ec22e-8ffa-4bed-9295-f3a7f36bef2a" providerId="AD" clId="Web-{F9390592-80A2-B092-BFFC-90434A2B92ED}" dt="2024-03-13T16:00:00.686" v="61"/>
          <ac:picMkLst>
            <pc:docMk/>
            <pc:sldMk cId="1876014520" sldId="291"/>
            <ac:picMk id="5" creationId="{42AAC033-01D8-D626-7C31-88C4C6F50B53}"/>
          </ac:picMkLst>
        </pc:picChg>
      </pc:sldChg>
      <pc:sldChg chg="addSp delSp modSp">
        <pc:chgData name="Severy, Caitlyn" userId="S::csevery@sanborn.com::892ec22e-8ffa-4bed-9295-f3a7f36bef2a" providerId="AD" clId="Web-{F9390592-80A2-B092-BFFC-90434A2B92ED}" dt="2024-03-13T16:26:55.737" v="186" actId="1076"/>
        <pc:sldMkLst>
          <pc:docMk/>
          <pc:sldMk cId="3325863528" sldId="292"/>
        </pc:sldMkLst>
        <pc:spChg chg="mod">
          <ac:chgData name="Severy, Caitlyn" userId="S::csevery@sanborn.com::892ec22e-8ffa-4bed-9295-f3a7f36bef2a" providerId="AD" clId="Web-{F9390592-80A2-B092-BFFC-90434A2B92ED}" dt="2024-03-13T16:25:10.405" v="150" actId="1076"/>
          <ac:spMkLst>
            <pc:docMk/>
            <pc:sldMk cId="3325863528" sldId="292"/>
            <ac:spMk id="3" creationId="{97FFF058-7CD9-8A95-FC4B-452410B7903A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362" v="154" actId="1076"/>
          <ac:spMkLst>
            <pc:docMk/>
            <pc:sldMk cId="3325863528" sldId="292"/>
            <ac:spMk id="5" creationId="{9382A266-D732-8A4E-5EA4-494A105CB537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24"/>
          <ac:spMkLst>
            <pc:docMk/>
            <pc:sldMk cId="3325863528" sldId="292"/>
            <ac:spMk id="7" creationId="{21277FB3-8939-0598-0932-43ED199E392C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23"/>
          <ac:spMkLst>
            <pc:docMk/>
            <pc:sldMk cId="3325863528" sldId="292"/>
            <ac:spMk id="8" creationId="{DB228BEC-0D7D-39F2-701E-681F362903B2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378" v="155" actId="1076"/>
          <ac:spMkLst>
            <pc:docMk/>
            <pc:sldMk cId="3325863528" sldId="292"/>
            <ac:spMk id="9" creationId="{AAA453EE-1525-071E-8F34-D7960EE8543D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22"/>
          <ac:spMkLst>
            <pc:docMk/>
            <pc:sldMk cId="3325863528" sldId="292"/>
            <ac:spMk id="10" creationId="{F0EAD852-C0EB-CE1C-5384-F1483D32B0F1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7"/>
          <ac:spMkLst>
            <pc:docMk/>
            <pc:sldMk cId="3325863528" sldId="292"/>
            <ac:spMk id="15" creationId="{F35E38A0-5BBE-4BC6-745B-69DC1656B36C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6"/>
          <ac:spMkLst>
            <pc:docMk/>
            <pc:sldMk cId="3325863528" sldId="292"/>
            <ac:spMk id="16" creationId="{482F9B8B-8635-8CB2-A347-3DCD8178C389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5"/>
          <ac:spMkLst>
            <pc:docMk/>
            <pc:sldMk cId="3325863528" sldId="292"/>
            <ac:spMk id="17" creationId="{9844A563-3CB2-1CF5-E5EC-32A30B7BA7A1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4"/>
          <ac:spMkLst>
            <pc:docMk/>
            <pc:sldMk cId="3325863528" sldId="292"/>
            <ac:spMk id="18" creationId="{93F6731B-0998-C56A-E066-B51F572F0A71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3"/>
          <ac:spMkLst>
            <pc:docMk/>
            <pc:sldMk cId="3325863528" sldId="292"/>
            <ac:spMk id="19" creationId="{5E2D4E2D-2C5D-CA0C-B8D8-9DC9887DE755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1"/>
          <ac:spMkLst>
            <pc:docMk/>
            <pc:sldMk cId="3325863528" sldId="292"/>
            <ac:spMk id="21" creationId="{09E0A7C6-4243-1B85-89F8-AF47E8B559EA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10"/>
          <ac:spMkLst>
            <pc:docMk/>
            <pc:sldMk cId="3325863528" sldId="292"/>
            <ac:spMk id="22" creationId="{6AED22C8-4FB4-914C-98FB-F1A0A725136F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09"/>
          <ac:spMkLst>
            <pc:docMk/>
            <pc:sldMk cId="3325863528" sldId="292"/>
            <ac:spMk id="23" creationId="{4E19BAE2-706C-8D59-41F8-67D44A942833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07"/>
          <ac:spMkLst>
            <pc:docMk/>
            <pc:sldMk cId="3325863528" sldId="292"/>
            <ac:spMk id="25" creationId="{6912AFD2-90B8-988B-3CD0-64BF5A79531E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06"/>
          <ac:spMkLst>
            <pc:docMk/>
            <pc:sldMk cId="3325863528" sldId="292"/>
            <ac:spMk id="26" creationId="{977183B7-6906-70D0-7E9F-6C3B2DB1D897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05"/>
          <ac:spMkLst>
            <pc:docMk/>
            <pc:sldMk cId="3325863528" sldId="292"/>
            <ac:spMk id="27" creationId="{843EE91C-A41D-2007-47D3-444E26CDC4E9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03"/>
          <ac:spMkLst>
            <pc:docMk/>
            <pc:sldMk cId="3325863528" sldId="292"/>
            <ac:spMk id="29" creationId="{CF754E57-28D7-0F50-6D50-1E8520E02D80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102"/>
          <ac:spMkLst>
            <pc:docMk/>
            <pc:sldMk cId="3325863528" sldId="292"/>
            <ac:spMk id="30" creationId="{88588DC8-7147-9A71-46EC-554506A9DCD9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50" v="99"/>
          <ac:spMkLst>
            <pc:docMk/>
            <pc:sldMk cId="3325863528" sldId="292"/>
            <ac:spMk id="33" creationId="{800A5309-9B71-ACF5-3376-CCC686476EF1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34" v="97"/>
          <ac:spMkLst>
            <pc:docMk/>
            <pc:sldMk cId="3325863528" sldId="292"/>
            <ac:spMk id="35" creationId="{4C740EBF-4FFE-0DBF-1112-0B5667507F1F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34" v="96"/>
          <ac:spMkLst>
            <pc:docMk/>
            <pc:sldMk cId="3325863528" sldId="292"/>
            <ac:spMk id="36" creationId="{DBE23790-1ED3-C790-E917-8A1CE25D26B9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34" v="94"/>
          <ac:spMkLst>
            <pc:docMk/>
            <pc:sldMk cId="3325863528" sldId="292"/>
            <ac:spMk id="38" creationId="{C0B75B56-9646-F85F-7CA6-7CD8BCDC1DC2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34" v="93"/>
          <ac:spMkLst>
            <pc:docMk/>
            <pc:sldMk cId="3325863528" sldId="292"/>
            <ac:spMk id="39" creationId="{2379D645-F92A-2C98-75B9-22FCC4CD7FDC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34" v="92"/>
          <ac:spMkLst>
            <pc:docMk/>
            <pc:sldMk cId="3325863528" sldId="292"/>
            <ac:spMk id="40" creationId="{38F7737F-D7D2-61FA-D6EF-F3C3D347C157}"/>
          </ac:spMkLst>
        </pc:spChg>
        <pc:spChg chg="del">
          <ac:chgData name="Severy, Caitlyn" userId="S::csevery@sanborn.com::892ec22e-8ffa-4bed-9295-f3a7f36bef2a" providerId="AD" clId="Web-{F9390592-80A2-B092-BFFC-90434A2B92ED}" dt="2024-03-13T16:10:38.634" v="91"/>
          <ac:spMkLst>
            <pc:docMk/>
            <pc:sldMk cId="3325863528" sldId="292"/>
            <ac:spMk id="41" creationId="{DB7B122E-BA0C-9B7E-A9C0-D42881BDE48C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409" v="158" actId="1076"/>
          <ac:spMkLst>
            <pc:docMk/>
            <pc:sldMk cId="3325863528" sldId="292"/>
            <ac:spMk id="44" creationId="{64CE8086-79E5-002B-0C89-C4B7BE8C8314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425" v="159" actId="1076"/>
          <ac:spMkLst>
            <pc:docMk/>
            <pc:sldMk cId="3325863528" sldId="292"/>
            <ac:spMk id="45" creationId="{A85F6E50-8848-5A61-53A5-8C56FA9FD32E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440" v="160" actId="1076"/>
          <ac:spMkLst>
            <pc:docMk/>
            <pc:sldMk cId="3325863528" sldId="292"/>
            <ac:spMk id="46" creationId="{DF5084DF-9BF9-8933-D5D2-80752AA5ABA0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456" v="161" actId="1076"/>
          <ac:spMkLst>
            <pc:docMk/>
            <pc:sldMk cId="3325863528" sldId="292"/>
            <ac:spMk id="47" creationId="{F805BFFA-D304-E8AE-5D41-EDDA70B669EE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472" v="163" actId="1076"/>
          <ac:spMkLst>
            <pc:docMk/>
            <pc:sldMk cId="3325863528" sldId="292"/>
            <ac:spMk id="49" creationId="{BC601947-334D-31F6-D844-D60AAD3BD2E1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487" v="164" actId="1076"/>
          <ac:spMkLst>
            <pc:docMk/>
            <pc:sldMk cId="3325863528" sldId="292"/>
            <ac:spMk id="50" creationId="{286CB6CE-46F4-7DE2-1D5D-2FD232FD6EAC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518" v="166" actId="1076"/>
          <ac:spMkLst>
            <pc:docMk/>
            <pc:sldMk cId="3325863528" sldId="292"/>
            <ac:spMk id="52" creationId="{3E0B9982-4155-7192-8A78-5871394B939C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534" v="167" actId="1076"/>
          <ac:spMkLst>
            <pc:docMk/>
            <pc:sldMk cId="3325863528" sldId="292"/>
            <ac:spMk id="53" creationId="{46014C36-C1FB-5D6C-F449-6ABB43FE9990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550" v="169" actId="1076"/>
          <ac:spMkLst>
            <pc:docMk/>
            <pc:sldMk cId="3325863528" sldId="292"/>
            <ac:spMk id="55" creationId="{B4897006-FC01-D492-0BC4-2EABEBE6DC3C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565" v="170" actId="1076"/>
          <ac:spMkLst>
            <pc:docMk/>
            <pc:sldMk cId="3325863528" sldId="292"/>
            <ac:spMk id="56" creationId="{BCF0DA09-54B6-FC67-6891-69D97A1C859B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581" v="171" actId="1076"/>
          <ac:spMkLst>
            <pc:docMk/>
            <pc:sldMk cId="3325863528" sldId="292"/>
            <ac:spMk id="57" creationId="{93E13E89-83CD-5424-F35D-7C8D7F97962D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597" v="172" actId="1076"/>
          <ac:spMkLst>
            <pc:docMk/>
            <pc:sldMk cId="3325863528" sldId="292"/>
            <ac:spMk id="58" creationId="{6B82B6C2-CC2C-B744-CC5F-E8452FEE42FD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612" v="173" actId="1076"/>
          <ac:spMkLst>
            <pc:docMk/>
            <pc:sldMk cId="3325863528" sldId="292"/>
            <ac:spMk id="59" creationId="{C03052C5-94D0-ABF4-8506-8AB869F13F3F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643" v="176" actId="1076"/>
          <ac:spMkLst>
            <pc:docMk/>
            <pc:sldMk cId="3325863528" sldId="292"/>
            <ac:spMk id="62" creationId="{80946724-AC54-6C6D-D5EF-BC47CBE71BAB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659" v="178" actId="1076"/>
          <ac:spMkLst>
            <pc:docMk/>
            <pc:sldMk cId="3325863528" sldId="292"/>
            <ac:spMk id="64" creationId="{49366B40-F0C6-E50F-8FD1-C1EB347CF915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675" v="180" actId="1076"/>
          <ac:spMkLst>
            <pc:docMk/>
            <pc:sldMk cId="3325863528" sldId="292"/>
            <ac:spMk id="66" creationId="{B5F90BA9-87AC-2E55-4BFB-0BB8C190E82A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690" v="181" actId="1076"/>
          <ac:spMkLst>
            <pc:docMk/>
            <pc:sldMk cId="3325863528" sldId="292"/>
            <ac:spMk id="67" creationId="{B3F1AE9D-3807-2BF4-A60D-6D6B60A5166B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722" v="183" actId="1076"/>
          <ac:spMkLst>
            <pc:docMk/>
            <pc:sldMk cId="3325863528" sldId="292"/>
            <ac:spMk id="69" creationId="{85F1B3A8-1D78-7CF4-0C04-B707EFD46D58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722" v="184" actId="1076"/>
          <ac:spMkLst>
            <pc:docMk/>
            <pc:sldMk cId="3325863528" sldId="292"/>
            <ac:spMk id="70" creationId="{88F25D9A-F14F-D2B1-8F9C-0E9470520D9D}"/>
          </ac:spMkLst>
        </pc:spChg>
        <pc:spChg chg="add mod">
          <ac:chgData name="Severy, Caitlyn" userId="S::csevery@sanborn.com::892ec22e-8ffa-4bed-9295-f3a7f36bef2a" providerId="AD" clId="Web-{F9390592-80A2-B092-BFFC-90434A2B92ED}" dt="2024-03-13T16:26:55.737" v="186" actId="1076"/>
          <ac:spMkLst>
            <pc:docMk/>
            <pc:sldMk cId="3325863528" sldId="292"/>
            <ac:spMk id="72" creationId="{1B2D7339-0708-D0A4-81F2-3D8FB40AF58F}"/>
          </ac:spMkLst>
        </pc:spChg>
        <pc:picChg chg="add del mod">
          <ac:chgData name="Severy, Caitlyn" userId="S::csevery@sanborn.com::892ec22e-8ffa-4bed-9295-f3a7f36bef2a" providerId="AD" clId="Web-{F9390592-80A2-B092-BFFC-90434A2B92ED}" dt="2024-03-13T16:26:27.861" v="151"/>
          <ac:picMkLst>
            <pc:docMk/>
            <pc:sldMk cId="3325863528" sldId="292"/>
            <ac:picMk id="2" creationId="{BE1ACFA4-EB34-C258-B281-80992F1350CD}"/>
          </ac:picMkLst>
        </pc:picChg>
        <pc:picChg chg="add mod">
          <ac:chgData name="Severy, Caitlyn" userId="S::csevery@sanborn.com::892ec22e-8ffa-4bed-9295-f3a7f36bef2a" providerId="AD" clId="Web-{F9390592-80A2-B092-BFFC-90434A2B92ED}" dt="2024-03-13T16:26:55.347" v="153" actId="1076"/>
          <ac:picMkLst>
            <pc:docMk/>
            <pc:sldMk cId="3325863528" sldId="292"/>
            <ac:picMk id="4" creationId="{6F28284D-8F7F-CABA-0086-4DEC4639352F}"/>
          </ac:picMkLst>
        </pc:picChg>
        <pc:picChg chg="del">
          <ac:chgData name="Severy, Caitlyn" userId="S::csevery@sanborn.com::892ec22e-8ffa-4bed-9295-f3a7f36bef2a" providerId="AD" clId="Web-{F9390592-80A2-B092-BFFC-90434A2B92ED}" dt="2024-03-13T16:09:44.070" v="85"/>
          <ac:picMkLst>
            <pc:docMk/>
            <pc:sldMk cId="3325863528" sldId="292"/>
            <ac:picMk id="6" creationId="{FA78B5D7-C26B-2126-047E-59BE78E01248}"/>
          </ac:picMkLst>
        </pc:picChg>
        <pc:cxnChg chg="del">
          <ac:chgData name="Severy, Caitlyn" userId="S::csevery@sanborn.com::892ec22e-8ffa-4bed-9295-f3a7f36bef2a" providerId="AD" clId="Web-{F9390592-80A2-B092-BFFC-90434A2B92ED}" dt="2024-03-13T16:10:38.650" v="121"/>
          <ac:cxnSpMkLst>
            <pc:docMk/>
            <pc:sldMk cId="3325863528" sldId="292"/>
            <ac:cxnSpMk id="11" creationId="{1F322365-ED8B-01D4-5022-CE24844B5E48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20"/>
          <ac:cxnSpMkLst>
            <pc:docMk/>
            <pc:sldMk cId="3325863528" sldId="292"/>
            <ac:cxnSpMk id="12" creationId="{0D80CCAA-E213-4289-E5F6-9886E7D7ED32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19"/>
          <ac:cxnSpMkLst>
            <pc:docMk/>
            <pc:sldMk cId="3325863528" sldId="292"/>
            <ac:cxnSpMk id="13" creationId="{992D1CFB-779C-071B-29B5-D2B7944AF9C8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18"/>
          <ac:cxnSpMkLst>
            <pc:docMk/>
            <pc:sldMk cId="3325863528" sldId="292"/>
            <ac:cxnSpMk id="14" creationId="{BB3ACD9E-951A-697C-8879-B0110EECCC31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12"/>
          <ac:cxnSpMkLst>
            <pc:docMk/>
            <pc:sldMk cId="3325863528" sldId="292"/>
            <ac:cxnSpMk id="20" creationId="{B1789799-A7AA-2C6E-2EB8-76ACEB0535A9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08"/>
          <ac:cxnSpMkLst>
            <pc:docMk/>
            <pc:sldMk cId="3325863528" sldId="292"/>
            <ac:cxnSpMk id="24" creationId="{098CB2A9-27F3-EE20-87CA-D2ACE707F4CA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04"/>
          <ac:cxnSpMkLst>
            <pc:docMk/>
            <pc:sldMk cId="3325863528" sldId="292"/>
            <ac:cxnSpMk id="28" creationId="{3A4DABE4-315D-1295-89FC-3982417AE714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01"/>
          <ac:cxnSpMkLst>
            <pc:docMk/>
            <pc:sldMk cId="3325863528" sldId="292"/>
            <ac:cxnSpMk id="31" creationId="{9B725D22-E633-47A8-2A53-A5EE2FFCBA36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50" v="100"/>
          <ac:cxnSpMkLst>
            <pc:docMk/>
            <pc:sldMk cId="3325863528" sldId="292"/>
            <ac:cxnSpMk id="32" creationId="{5AF3F108-9906-2E76-C04F-360F8D1AB7EE}"/>
          </ac:cxnSpMkLst>
        </pc:cxnChg>
        <pc:cxnChg chg="del mod">
          <ac:chgData name="Severy, Caitlyn" userId="S::csevery@sanborn.com::892ec22e-8ffa-4bed-9295-f3a7f36bef2a" providerId="AD" clId="Web-{F9390592-80A2-B092-BFFC-90434A2B92ED}" dt="2024-03-13T16:10:38.650" v="98"/>
          <ac:cxnSpMkLst>
            <pc:docMk/>
            <pc:sldMk cId="3325863528" sldId="292"/>
            <ac:cxnSpMk id="34" creationId="{8294CC01-CA99-7F35-EE36-E834F9AC4B3D}"/>
          </ac:cxnSpMkLst>
        </pc:cxnChg>
        <pc:cxnChg chg="del">
          <ac:chgData name="Severy, Caitlyn" userId="S::csevery@sanborn.com::892ec22e-8ffa-4bed-9295-f3a7f36bef2a" providerId="AD" clId="Web-{F9390592-80A2-B092-BFFC-90434A2B92ED}" dt="2024-03-13T16:10:38.634" v="95"/>
          <ac:cxnSpMkLst>
            <pc:docMk/>
            <pc:sldMk cId="3325863528" sldId="292"/>
            <ac:cxnSpMk id="37" creationId="{E382B616-A6C9-BBD3-BA2F-D5E6F5A50158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393" v="156" actId="1076"/>
          <ac:cxnSpMkLst>
            <pc:docMk/>
            <pc:sldMk cId="3325863528" sldId="292"/>
            <ac:cxnSpMk id="42" creationId="{41E2C256-C46D-C755-779E-0772DD879908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393" v="157" actId="1076"/>
          <ac:cxnSpMkLst>
            <pc:docMk/>
            <pc:sldMk cId="3325863528" sldId="292"/>
            <ac:cxnSpMk id="43" creationId="{35A48592-CD40-085C-E96A-326347C34537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456" v="162" actId="1076"/>
          <ac:cxnSpMkLst>
            <pc:docMk/>
            <pc:sldMk cId="3325863528" sldId="292"/>
            <ac:cxnSpMk id="48" creationId="{6BCFF2F9-5235-5A41-5B23-309BD7A6A98E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503" v="165" actId="1076"/>
          <ac:cxnSpMkLst>
            <pc:docMk/>
            <pc:sldMk cId="3325863528" sldId="292"/>
            <ac:cxnSpMk id="51" creationId="{1C38017D-B1F6-E84C-2069-88035277E43A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550" v="168" actId="1076"/>
          <ac:cxnSpMkLst>
            <pc:docMk/>
            <pc:sldMk cId="3325863528" sldId="292"/>
            <ac:cxnSpMk id="54" creationId="{76BBE269-668C-21BF-C454-21C23E6F80CA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612" v="174" actId="1076"/>
          <ac:cxnSpMkLst>
            <pc:docMk/>
            <pc:sldMk cId="3325863528" sldId="292"/>
            <ac:cxnSpMk id="60" creationId="{1B5D46F5-7831-5F18-65D3-7E9286844D84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628" v="175" actId="1076"/>
          <ac:cxnSpMkLst>
            <pc:docMk/>
            <pc:sldMk cId="3325863528" sldId="292"/>
            <ac:cxnSpMk id="61" creationId="{D7AD0446-CB49-07FB-3633-91FDEC9D0B7F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659" v="177" actId="1076"/>
          <ac:cxnSpMkLst>
            <pc:docMk/>
            <pc:sldMk cId="3325863528" sldId="292"/>
            <ac:cxnSpMk id="63" creationId="{A7EC2169-762D-0F5B-D520-9371F9102B59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675" v="179" actId="1076"/>
          <ac:cxnSpMkLst>
            <pc:docMk/>
            <pc:sldMk cId="3325863528" sldId="292"/>
            <ac:cxnSpMk id="65" creationId="{9093F6F7-D8A8-2D8C-26B4-D825755C7DEC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706" v="182" actId="1076"/>
          <ac:cxnSpMkLst>
            <pc:docMk/>
            <pc:sldMk cId="3325863528" sldId="292"/>
            <ac:cxnSpMk id="68" creationId="{E28A3C0F-2509-2A94-EC65-2B56421E01AE}"/>
          </ac:cxnSpMkLst>
        </pc:cxnChg>
        <pc:cxnChg chg="add mod">
          <ac:chgData name="Severy, Caitlyn" userId="S::csevery@sanborn.com::892ec22e-8ffa-4bed-9295-f3a7f36bef2a" providerId="AD" clId="Web-{F9390592-80A2-B092-BFFC-90434A2B92ED}" dt="2024-03-13T16:26:55.737" v="185" actId="1076"/>
          <ac:cxnSpMkLst>
            <pc:docMk/>
            <pc:sldMk cId="3325863528" sldId="292"/>
            <ac:cxnSpMk id="71" creationId="{AE738975-41C7-65AB-4D0A-E1C458B03486}"/>
          </ac:cxnSpMkLst>
        </pc:cxnChg>
      </pc:sldChg>
      <pc:sldChg chg="addSp delSp modSp addAnim delAnim">
        <pc:chgData name="Severy, Caitlyn" userId="S::csevery@sanborn.com::892ec22e-8ffa-4bed-9295-f3a7f36bef2a" providerId="AD" clId="Web-{F9390592-80A2-B092-BFFC-90434A2B92ED}" dt="2024-03-13T16:28:07.693" v="187" actId="20577"/>
        <pc:sldMkLst>
          <pc:docMk/>
          <pc:sldMk cId="1854477" sldId="297"/>
        </pc:sldMkLst>
        <pc:spChg chg="mod">
          <ac:chgData name="Severy, Caitlyn" userId="S::csevery@sanborn.com::892ec22e-8ffa-4bed-9295-f3a7f36bef2a" providerId="AD" clId="Web-{F9390592-80A2-B092-BFFC-90434A2B92ED}" dt="2024-03-13T15:58:05.369" v="51" actId="14100"/>
          <ac:spMkLst>
            <pc:docMk/>
            <pc:sldMk cId="1854477" sldId="297"/>
            <ac:spMk id="5" creationId="{2204A68C-BBC2-00FD-CF97-D0A57370F3D4}"/>
          </ac:spMkLst>
        </pc:spChg>
        <pc:spChg chg="mod">
          <ac:chgData name="Severy, Caitlyn" userId="S::csevery@sanborn.com::892ec22e-8ffa-4bed-9295-f3a7f36bef2a" providerId="AD" clId="Web-{F9390592-80A2-B092-BFFC-90434A2B92ED}" dt="2024-03-13T16:28:07.693" v="187" actId="20577"/>
          <ac:spMkLst>
            <pc:docMk/>
            <pc:sldMk cId="1854477" sldId="297"/>
            <ac:spMk id="8" creationId="{5BE8A7FE-D9D2-1DA3-AA15-A5C1AFA24B23}"/>
          </ac:spMkLst>
        </pc:spChg>
        <pc:spChg chg="mod">
          <ac:chgData name="Severy, Caitlyn" userId="S::csevery@sanborn.com::892ec22e-8ffa-4bed-9295-f3a7f36bef2a" providerId="AD" clId="Web-{F9390592-80A2-B092-BFFC-90434A2B92ED}" dt="2024-03-13T15:57:12.164" v="43" actId="1076"/>
          <ac:spMkLst>
            <pc:docMk/>
            <pc:sldMk cId="1854477" sldId="297"/>
            <ac:spMk id="10" creationId="{78375310-200B-DF8C-5357-BD09FDAC846E}"/>
          </ac:spMkLst>
        </pc:spChg>
        <pc:picChg chg="del">
          <ac:chgData name="Severy, Caitlyn" userId="S::csevery@sanborn.com::892ec22e-8ffa-4bed-9295-f3a7f36bef2a" providerId="AD" clId="Web-{F9390592-80A2-B092-BFFC-90434A2B92ED}" dt="2024-03-13T15:57:42.259" v="45"/>
          <ac:picMkLst>
            <pc:docMk/>
            <pc:sldMk cId="1854477" sldId="297"/>
            <ac:picMk id="2" creationId="{A25EE9AE-3884-A4C0-9EEC-0C58776DE72F}"/>
          </ac:picMkLst>
        </pc:picChg>
        <pc:picChg chg="del">
          <ac:chgData name="Severy, Caitlyn" userId="S::csevery@sanborn.com::892ec22e-8ffa-4bed-9295-f3a7f36bef2a" providerId="AD" clId="Web-{F9390592-80A2-B092-BFFC-90434A2B92ED}" dt="2024-03-13T15:57:00.741" v="41"/>
          <ac:picMkLst>
            <pc:docMk/>
            <pc:sldMk cId="1854477" sldId="297"/>
            <ac:picMk id="4" creationId="{8C1E5EA0-BF22-9BB9-50BA-93C676585206}"/>
          </ac:picMkLst>
        </pc:picChg>
        <pc:picChg chg="add mod ord">
          <ac:chgData name="Severy, Caitlyn" userId="S::csevery@sanborn.com::892ec22e-8ffa-4bed-9295-f3a7f36bef2a" providerId="AD" clId="Web-{F9390592-80A2-B092-BFFC-90434A2B92ED}" dt="2024-03-13T15:58:16.166" v="53"/>
          <ac:picMkLst>
            <pc:docMk/>
            <pc:sldMk cId="1854477" sldId="297"/>
            <ac:picMk id="6" creationId="{0128ED80-AD76-D369-4FA6-10D4590A58AE}"/>
          </ac:picMkLst>
        </pc:picChg>
        <pc:picChg chg="add mod ord">
          <ac:chgData name="Severy, Caitlyn" userId="S::csevery@sanborn.com::892ec22e-8ffa-4bed-9295-f3a7f36bef2a" providerId="AD" clId="Web-{F9390592-80A2-B092-BFFC-90434A2B92ED}" dt="2024-03-13T15:58:11.400" v="52"/>
          <ac:picMkLst>
            <pc:docMk/>
            <pc:sldMk cId="1854477" sldId="297"/>
            <ac:picMk id="7" creationId="{FE4BB770-B01F-1046-CA9F-936BB8BD9A73}"/>
          </ac:picMkLst>
        </pc:picChg>
      </pc:sldChg>
      <pc:sldChg chg="addSp delSp modSp addAnim delAnim">
        <pc:chgData name="Severy, Caitlyn" userId="S::csevery@sanborn.com::892ec22e-8ffa-4bed-9295-f3a7f36bef2a" providerId="AD" clId="Web-{F9390592-80A2-B092-BFFC-90434A2B92ED}" dt="2024-03-13T15:56:33.803" v="38"/>
        <pc:sldMkLst>
          <pc:docMk/>
          <pc:sldMk cId="1015238748" sldId="298"/>
        </pc:sldMkLst>
        <pc:spChg chg="add del">
          <ac:chgData name="Severy, Caitlyn" userId="S::csevery@sanborn.com::892ec22e-8ffa-4bed-9295-f3a7f36bef2a" providerId="AD" clId="Web-{F9390592-80A2-B092-BFFC-90434A2B92ED}" dt="2024-03-13T15:55:03.002" v="17"/>
          <ac:spMkLst>
            <pc:docMk/>
            <pc:sldMk cId="1015238748" sldId="298"/>
            <ac:spMk id="7" creationId="{726F722E-7986-B388-944E-9B3CB8D6F2ED}"/>
          </ac:spMkLst>
        </pc:spChg>
        <pc:spChg chg="del">
          <ac:chgData name="Severy, Caitlyn" userId="S::csevery@sanborn.com::892ec22e-8ffa-4bed-9295-f3a7f36bef2a" providerId="AD" clId="Web-{F9390592-80A2-B092-BFFC-90434A2B92ED}" dt="2024-03-13T15:55:05.330" v="18"/>
          <ac:spMkLst>
            <pc:docMk/>
            <pc:sldMk cId="1015238748" sldId="298"/>
            <ac:spMk id="9" creationId="{4B693A93-0764-BC16-0A79-47D6C8C7CAE8}"/>
          </ac:spMkLst>
        </pc:spChg>
        <pc:spChg chg="mod">
          <ac:chgData name="Severy, Caitlyn" userId="S::csevery@sanborn.com::892ec22e-8ffa-4bed-9295-f3a7f36bef2a" providerId="AD" clId="Web-{F9390592-80A2-B092-BFFC-90434A2B92ED}" dt="2024-03-13T15:55:25.097" v="25" actId="1076"/>
          <ac:spMkLst>
            <pc:docMk/>
            <pc:sldMk cId="1015238748" sldId="298"/>
            <ac:spMk id="10" creationId="{78375310-200B-DF8C-5357-BD09FDAC846E}"/>
          </ac:spMkLst>
        </pc:spChg>
        <pc:spChg chg="add">
          <ac:chgData name="Severy, Caitlyn" userId="S::csevery@sanborn.com::892ec22e-8ffa-4bed-9295-f3a7f36bef2a" providerId="AD" clId="Web-{F9390592-80A2-B092-BFFC-90434A2B92ED}" dt="2024-03-13T15:55:06.112" v="19"/>
          <ac:spMkLst>
            <pc:docMk/>
            <pc:sldMk cId="1015238748" sldId="298"/>
            <ac:spMk id="12" creationId="{8DED3519-F5B7-B012-199A-EB2A1376D39C}"/>
          </ac:spMkLst>
        </pc:spChg>
        <pc:spChg chg="mod">
          <ac:chgData name="Severy, Caitlyn" userId="S::csevery@sanborn.com::892ec22e-8ffa-4bed-9295-f3a7f36bef2a" providerId="AD" clId="Web-{F9390592-80A2-B092-BFFC-90434A2B92ED}" dt="2024-03-13T15:56:20.536" v="35" actId="14100"/>
          <ac:spMkLst>
            <pc:docMk/>
            <pc:sldMk cId="1015238748" sldId="298"/>
            <ac:spMk id="13" creationId="{6C30D03D-9B5A-E1AE-C9C6-53CC2DE095CD}"/>
          </ac:spMkLst>
        </pc:spChg>
        <pc:picChg chg="add mod ord">
          <ac:chgData name="Severy, Caitlyn" userId="S::csevery@sanborn.com::892ec22e-8ffa-4bed-9295-f3a7f36bef2a" providerId="AD" clId="Web-{F9390592-80A2-B092-BFFC-90434A2B92ED}" dt="2024-03-13T15:55:11.346" v="20" actId="1076"/>
          <ac:picMkLst>
            <pc:docMk/>
            <pc:sldMk cId="1015238748" sldId="298"/>
            <ac:picMk id="3" creationId="{5DFBB1D9-75F0-DB45-7A27-76694FD248DE}"/>
          </ac:picMkLst>
        </pc:picChg>
        <pc:picChg chg="del">
          <ac:chgData name="Severy, Caitlyn" userId="S::csevery@sanborn.com::892ec22e-8ffa-4bed-9295-f3a7f36bef2a" providerId="AD" clId="Web-{F9390592-80A2-B092-BFFC-90434A2B92ED}" dt="2024-03-13T15:53:27.607" v="11"/>
          <ac:picMkLst>
            <pc:docMk/>
            <pc:sldMk cId="1015238748" sldId="298"/>
            <ac:picMk id="4" creationId="{8C1E5EA0-BF22-9BB9-50BA-93C676585206}"/>
          </ac:picMkLst>
        </pc:picChg>
        <pc:picChg chg="add mod">
          <ac:chgData name="Severy, Caitlyn" userId="S::csevery@sanborn.com::892ec22e-8ffa-4bed-9295-f3a7f36bef2a" providerId="AD" clId="Web-{F9390592-80A2-B092-BFFC-90434A2B92ED}" dt="2024-03-13T15:55:21.690" v="24" actId="1076"/>
          <ac:picMkLst>
            <pc:docMk/>
            <pc:sldMk cId="1015238748" sldId="298"/>
            <ac:picMk id="5" creationId="{C7600CD5-4384-EAD5-E76A-249F43ABDEC4}"/>
          </ac:picMkLst>
        </pc:picChg>
        <pc:picChg chg="del">
          <ac:chgData name="Severy, Caitlyn" userId="S::csevery@sanborn.com::892ec22e-8ffa-4bed-9295-f3a7f36bef2a" providerId="AD" clId="Web-{F9390592-80A2-B092-BFFC-90434A2B92ED}" dt="2024-03-13T15:53:47.233" v="14"/>
          <ac:picMkLst>
            <pc:docMk/>
            <pc:sldMk cId="1015238748" sldId="298"/>
            <ac:picMk id="11" creationId="{AF403ED1-EE1B-415F-D51A-CB6A59308E40}"/>
          </ac:picMkLst>
        </pc:picChg>
        <pc:picChg chg="add mod ord">
          <ac:chgData name="Severy, Caitlyn" userId="S::csevery@sanborn.com::892ec22e-8ffa-4bed-9295-f3a7f36bef2a" providerId="AD" clId="Web-{F9390592-80A2-B092-BFFC-90434A2B92ED}" dt="2024-03-13T15:56:06.614" v="31" actId="1076"/>
          <ac:picMkLst>
            <pc:docMk/>
            <pc:sldMk cId="1015238748" sldId="298"/>
            <ac:picMk id="14" creationId="{A4470BAF-FBE3-14B2-C0C7-60A7DB9F91F7}"/>
          </ac:picMkLst>
        </pc:picChg>
      </pc:sldChg>
      <pc:sldChg chg="addSp delSp modSp">
        <pc:chgData name="Severy, Caitlyn" userId="S::csevery@sanborn.com::892ec22e-8ffa-4bed-9295-f3a7f36bef2a" providerId="AD" clId="Web-{F9390592-80A2-B092-BFFC-90434A2B92ED}" dt="2024-03-13T16:01:35.815" v="71"/>
        <pc:sldMkLst>
          <pc:docMk/>
          <pc:sldMk cId="3451284991" sldId="299"/>
        </pc:sldMkLst>
        <pc:picChg chg="add mod">
          <ac:chgData name="Severy, Caitlyn" userId="S::csevery@sanborn.com::892ec22e-8ffa-4bed-9295-f3a7f36bef2a" providerId="AD" clId="Web-{F9390592-80A2-B092-BFFC-90434A2B92ED}" dt="2024-03-13T16:01:35.815" v="71"/>
          <ac:picMkLst>
            <pc:docMk/>
            <pc:sldMk cId="3451284991" sldId="299"/>
            <ac:picMk id="2" creationId="{BB6FCAB5-2598-4BBB-A8D7-3FE1AB88D8F3}"/>
          </ac:picMkLst>
        </pc:picChg>
        <pc:picChg chg="del">
          <ac:chgData name="Severy, Caitlyn" userId="S::csevery@sanborn.com::892ec22e-8ffa-4bed-9295-f3a7f36bef2a" providerId="AD" clId="Web-{F9390592-80A2-B092-BFFC-90434A2B92ED}" dt="2024-03-13T16:01:26.424" v="66"/>
          <ac:picMkLst>
            <pc:docMk/>
            <pc:sldMk cId="3451284991" sldId="299"/>
            <ac:picMk id="3" creationId="{7E1B3F9D-82EF-2C39-E2C3-7EC377F6FA6F}"/>
          </ac:picMkLst>
        </pc:picChg>
      </pc:sldChg>
      <pc:sldChg chg="addSp delSp modSp">
        <pc:chgData name="Severy, Caitlyn" userId="S::csevery@sanborn.com::892ec22e-8ffa-4bed-9295-f3a7f36bef2a" providerId="AD" clId="Web-{F9390592-80A2-B092-BFFC-90434A2B92ED}" dt="2024-03-13T16:02:35.552" v="78"/>
        <pc:sldMkLst>
          <pc:docMk/>
          <pc:sldMk cId="1823833277" sldId="301"/>
        </pc:sldMkLst>
        <pc:spChg chg="mod">
          <ac:chgData name="Severy, Caitlyn" userId="S::csevery@sanborn.com::892ec22e-8ffa-4bed-9295-f3a7f36bef2a" providerId="AD" clId="Web-{F9390592-80A2-B092-BFFC-90434A2B92ED}" dt="2024-03-13T16:02:31.614" v="77" actId="1076"/>
          <ac:spMkLst>
            <pc:docMk/>
            <pc:sldMk cId="1823833277" sldId="301"/>
            <ac:spMk id="5" creationId="{585713DB-ABA2-0BBE-B005-CA43B8D390C0}"/>
          </ac:spMkLst>
        </pc:spChg>
        <pc:picChg chg="del">
          <ac:chgData name="Severy, Caitlyn" userId="S::csevery@sanborn.com::892ec22e-8ffa-4bed-9295-f3a7f36bef2a" providerId="AD" clId="Web-{F9390592-80A2-B092-BFFC-90434A2B92ED}" dt="2024-03-13T16:02:14.926" v="72"/>
          <ac:picMkLst>
            <pc:docMk/>
            <pc:sldMk cId="1823833277" sldId="301"/>
            <ac:picMk id="2" creationId="{BD82B791-C417-76C7-BCA1-B22B8BF44AF8}"/>
          </ac:picMkLst>
        </pc:picChg>
        <pc:picChg chg="add mod ord">
          <ac:chgData name="Severy, Caitlyn" userId="S::csevery@sanborn.com::892ec22e-8ffa-4bed-9295-f3a7f36bef2a" providerId="AD" clId="Web-{F9390592-80A2-B092-BFFC-90434A2B92ED}" dt="2024-03-13T16:02:35.552" v="78"/>
          <ac:picMkLst>
            <pc:docMk/>
            <pc:sldMk cId="1823833277" sldId="301"/>
            <ac:picMk id="3" creationId="{C9E2B91F-098B-5703-41FF-885C7C3CFF5B}"/>
          </ac:picMkLst>
        </pc:picChg>
      </pc:sldChg>
      <pc:sldChg chg="addSp delSp modSp">
        <pc:chgData name="Severy, Caitlyn" userId="S::csevery@sanborn.com::892ec22e-8ffa-4bed-9295-f3a7f36bef2a" providerId="AD" clId="Web-{F9390592-80A2-B092-BFFC-90434A2B92ED}" dt="2024-03-13T16:07:14.657" v="83"/>
        <pc:sldMkLst>
          <pc:docMk/>
          <pc:sldMk cId="3275879441" sldId="302"/>
        </pc:sldMkLst>
        <pc:spChg chg="mod">
          <ac:chgData name="Severy, Caitlyn" userId="S::csevery@sanborn.com::892ec22e-8ffa-4bed-9295-f3a7f36bef2a" providerId="AD" clId="Web-{F9390592-80A2-B092-BFFC-90434A2B92ED}" dt="2024-03-13T16:07:11.391" v="82" actId="1076"/>
          <ac:spMkLst>
            <pc:docMk/>
            <pc:sldMk cId="3275879441" sldId="302"/>
            <ac:spMk id="6" creationId="{DB9E3B28-378E-1F7D-4CE7-F6D74F133715}"/>
          </ac:spMkLst>
        </pc:spChg>
        <pc:picChg chg="add mod ord">
          <ac:chgData name="Severy, Caitlyn" userId="S::csevery@sanborn.com::892ec22e-8ffa-4bed-9295-f3a7f36bef2a" providerId="AD" clId="Web-{F9390592-80A2-B092-BFFC-90434A2B92ED}" dt="2024-03-13T16:07:14.657" v="83"/>
          <ac:picMkLst>
            <pc:docMk/>
            <pc:sldMk cId="3275879441" sldId="302"/>
            <ac:picMk id="2" creationId="{3488934D-2493-3C65-AE8F-717D665A3EFB}"/>
          </ac:picMkLst>
        </pc:picChg>
        <pc:picChg chg="del">
          <ac:chgData name="Severy, Caitlyn" userId="S::csevery@sanborn.com::892ec22e-8ffa-4bed-9295-f3a7f36bef2a" providerId="AD" clId="Web-{F9390592-80A2-B092-BFFC-90434A2B92ED}" dt="2024-03-13T16:07:00.313" v="79"/>
          <ac:picMkLst>
            <pc:docMk/>
            <pc:sldMk cId="3275879441" sldId="302"/>
            <ac:picMk id="3" creationId="{DA77C4DD-4798-FA4B-B17D-7D5DA4E99489}"/>
          </ac:picMkLst>
        </pc:picChg>
      </pc:sldChg>
      <pc:sldChg chg="del">
        <pc:chgData name="Severy, Caitlyn" userId="S::csevery@sanborn.com::892ec22e-8ffa-4bed-9295-f3a7f36bef2a" providerId="AD" clId="Web-{F9390592-80A2-B092-BFFC-90434A2B92ED}" dt="2024-03-13T15:56:47.522" v="39"/>
        <pc:sldMkLst>
          <pc:docMk/>
          <pc:sldMk cId="2514727927" sldId="303"/>
        </pc:sldMkLst>
      </pc:sldChg>
    </pc:docChg>
  </pc:docChgLst>
  <pc:docChgLst>
    <pc:chgData name="Clark, Jazmyn" userId="e393d1a3-99a1-4480-8484-d1b0ef1f7c2e" providerId="ADAL" clId="{AF2384DE-21A7-49C9-8BD9-E6454D41327D}"/>
    <pc:docChg chg="undo redo custSel addSld delSld modSld">
      <pc:chgData name="Clark, Jazmyn" userId="e393d1a3-99a1-4480-8484-d1b0ef1f7c2e" providerId="ADAL" clId="{AF2384DE-21A7-49C9-8BD9-E6454D41327D}" dt="2024-07-18T17:08:56.875" v="291" actId="208"/>
      <pc:docMkLst>
        <pc:docMk/>
      </pc:docMkLst>
      <pc:sldChg chg="addSp modSp mod">
        <pc:chgData name="Clark, Jazmyn" userId="e393d1a3-99a1-4480-8484-d1b0ef1f7c2e" providerId="ADAL" clId="{AF2384DE-21A7-49C9-8BD9-E6454D41327D}" dt="2024-07-18T16:48:00.642" v="8" actId="1076"/>
        <pc:sldMkLst>
          <pc:docMk/>
          <pc:sldMk cId="3415456845" sldId="256"/>
        </pc:sldMkLst>
        <pc:picChg chg="add mod">
          <ac:chgData name="Clark, Jazmyn" userId="e393d1a3-99a1-4480-8484-d1b0ef1f7c2e" providerId="ADAL" clId="{AF2384DE-21A7-49C9-8BD9-E6454D41327D}" dt="2024-07-18T16:48:00.642" v="8" actId="1076"/>
          <ac:picMkLst>
            <pc:docMk/>
            <pc:sldMk cId="3415456845" sldId="256"/>
            <ac:picMk id="4" creationId="{7FC3B1A3-9091-F72A-A7A0-C257930786DF}"/>
          </ac:picMkLst>
        </pc:picChg>
      </pc:sldChg>
      <pc:sldChg chg="addSp delSp modSp add del mod">
        <pc:chgData name="Clark, Jazmyn" userId="e393d1a3-99a1-4480-8484-d1b0ef1f7c2e" providerId="ADAL" clId="{AF2384DE-21A7-49C9-8BD9-E6454D41327D}" dt="2024-07-18T16:50:14.362" v="30" actId="1076"/>
        <pc:sldMkLst>
          <pc:docMk/>
          <pc:sldMk cId="1998269976" sldId="281"/>
        </pc:sldMkLst>
        <pc:spChg chg="del">
          <ac:chgData name="Clark, Jazmyn" userId="e393d1a3-99a1-4480-8484-d1b0ef1f7c2e" providerId="ADAL" clId="{AF2384DE-21A7-49C9-8BD9-E6454D41327D}" dt="2024-07-18T16:50:01.726" v="24" actId="478"/>
          <ac:spMkLst>
            <pc:docMk/>
            <pc:sldMk cId="1998269976" sldId="281"/>
            <ac:spMk id="154" creationId="{C47E61F1-B98C-1A6E-FEF1-DC2BC025319C}"/>
          </ac:spMkLst>
        </pc:spChg>
        <pc:spChg chg="del">
          <ac:chgData name="Clark, Jazmyn" userId="e393d1a3-99a1-4480-8484-d1b0ef1f7c2e" providerId="ADAL" clId="{AF2384DE-21A7-49C9-8BD9-E6454D41327D}" dt="2024-07-18T16:50:01.726" v="24" actId="478"/>
          <ac:spMkLst>
            <pc:docMk/>
            <pc:sldMk cId="1998269976" sldId="281"/>
            <ac:spMk id="156" creationId="{FB52FA94-3A5D-B517-1D00-F02193E8A20E}"/>
          </ac:spMkLst>
        </pc:spChg>
        <pc:spChg chg="del">
          <ac:chgData name="Clark, Jazmyn" userId="e393d1a3-99a1-4480-8484-d1b0ef1f7c2e" providerId="ADAL" clId="{AF2384DE-21A7-49C9-8BD9-E6454D41327D}" dt="2024-07-18T16:50:01.726" v="24" actId="478"/>
          <ac:spMkLst>
            <pc:docMk/>
            <pc:sldMk cId="1998269976" sldId="281"/>
            <ac:spMk id="166" creationId="{E83F4C26-C688-1A42-AA48-A4DB6563E28D}"/>
          </ac:spMkLst>
        </pc:spChg>
        <pc:picChg chg="del">
          <ac:chgData name="Clark, Jazmyn" userId="e393d1a3-99a1-4480-8484-d1b0ef1f7c2e" providerId="ADAL" clId="{AF2384DE-21A7-49C9-8BD9-E6454D41327D}" dt="2024-07-18T16:49:56.875" v="21" actId="478"/>
          <ac:picMkLst>
            <pc:docMk/>
            <pc:sldMk cId="1998269976" sldId="281"/>
            <ac:picMk id="2" creationId="{D02652FF-C56D-6612-37AB-BCF0F511DDBB}"/>
          </ac:picMkLst>
        </pc:picChg>
        <pc:picChg chg="add mod">
          <ac:chgData name="Clark, Jazmyn" userId="e393d1a3-99a1-4480-8484-d1b0ef1f7c2e" providerId="ADAL" clId="{AF2384DE-21A7-49C9-8BD9-E6454D41327D}" dt="2024-07-18T16:50:14.362" v="30" actId="1076"/>
          <ac:picMkLst>
            <pc:docMk/>
            <pc:sldMk cId="1998269976" sldId="281"/>
            <ac:picMk id="3" creationId="{005A2583-FFE6-0F5D-0264-FFFA61E4A281}"/>
          </ac:picMkLst>
        </pc:picChg>
        <pc:cxnChg chg="del">
          <ac:chgData name="Clark, Jazmyn" userId="e393d1a3-99a1-4480-8484-d1b0ef1f7c2e" providerId="ADAL" clId="{AF2384DE-21A7-49C9-8BD9-E6454D41327D}" dt="2024-07-18T16:50:01.726" v="24" actId="478"/>
          <ac:cxnSpMkLst>
            <pc:docMk/>
            <pc:sldMk cId="1998269976" sldId="281"/>
            <ac:cxnSpMk id="158" creationId="{16BBD729-3523-1B19-DC23-DD5F496DD2D3}"/>
          </ac:cxnSpMkLst>
        </pc:cxnChg>
      </pc:sldChg>
      <pc:sldChg chg="addSp delSp modSp mod">
        <pc:chgData name="Clark, Jazmyn" userId="e393d1a3-99a1-4480-8484-d1b0ef1f7c2e" providerId="ADAL" clId="{AF2384DE-21A7-49C9-8BD9-E6454D41327D}" dt="2024-07-18T16:51:40.998" v="43" actId="1076"/>
        <pc:sldMkLst>
          <pc:docMk/>
          <pc:sldMk cId="910826391" sldId="282"/>
        </pc:sldMkLst>
        <pc:spChg chg="del">
          <ac:chgData name="Clark, Jazmyn" userId="e393d1a3-99a1-4480-8484-d1b0ef1f7c2e" providerId="ADAL" clId="{AF2384DE-21A7-49C9-8BD9-E6454D41327D}" dt="2024-07-18T16:50:29.059" v="34" actId="478"/>
          <ac:spMkLst>
            <pc:docMk/>
            <pc:sldMk cId="910826391" sldId="282"/>
            <ac:spMk id="7" creationId="{8967A043-35E9-7766-E677-953C8471ACB9}"/>
          </ac:spMkLst>
        </pc:spChg>
        <pc:picChg chg="add mod">
          <ac:chgData name="Clark, Jazmyn" userId="e393d1a3-99a1-4480-8484-d1b0ef1f7c2e" providerId="ADAL" clId="{AF2384DE-21A7-49C9-8BD9-E6454D41327D}" dt="2024-07-18T16:51:39.154" v="42" actId="1076"/>
          <ac:picMkLst>
            <pc:docMk/>
            <pc:sldMk cId="910826391" sldId="282"/>
            <ac:picMk id="2" creationId="{A817DDF0-771F-91B2-D432-8A2EC80ADF47}"/>
          </ac:picMkLst>
        </pc:picChg>
        <pc:picChg chg="del">
          <ac:chgData name="Clark, Jazmyn" userId="e393d1a3-99a1-4480-8484-d1b0ef1f7c2e" providerId="ADAL" clId="{AF2384DE-21A7-49C9-8BD9-E6454D41327D}" dt="2024-07-18T16:50:25.348" v="31" actId="478"/>
          <ac:picMkLst>
            <pc:docMk/>
            <pc:sldMk cId="910826391" sldId="282"/>
            <ac:picMk id="5" creationId="{5B060A43-2B8D-D9AB-EBD2-3042A5EEE7E1}"/>
          </ac:picMkLst>
        </pc:picChg>
        <pc:picChg chg="mod modCrop">
          <ac:chgData name="Clark, Jazmyn" userId="e393d1a3-99a1-4480-8484-d1b0ef1f7c2e" providerId="ADAL" clId="{AF2384DE-21A7-49C9-8BD9-E6454D41327D}" dt="2024-07-18T16:51:40.998" v="43" actId="1076"/>
          <ac:picMkLst>
            <pc:docMk/>
            <pc:sldMk cId="910826391" sldId="282"/>
            <ac:picMk id="9" creationId="{DFD50268-DEF8-0E5A-AF0C-DBB424757D8B}"/>
          </ac:picMkLst>
        </pc:picChg>
      </pc:sldChg>
      <pc:sldChg chg="addSp delSp modSp mod">
        <pc:chgData name="Clark, Jazmyn" userId="e393d1a3-99a1-4480-8484-d1b0ef1f7c2e" providerId="ADAL" clId="{AF2384DE-21A7-49C9-8BD9-E6454D41327D}" dt="2024-07-18T16:52:42.860" v="56" actId="208"/>
        <pc:sldMkLst>
          <pc:docMk/>
          <pc:sldMk cId="3116770513" sldId="283"/>
        </pc:sldMkLst>
        <pc:spChg chg="add mod">
          <ac:chgData name="Clark, Jazmyn" userId="e393d1a3-99a1-4480-8484-d1b0ef1f7c2e" providerId="ADAL" clId="{AF2384DE-21A7-49C9-8BD9-E6454D41327D}" dt="2024-07-18T16:52:31.124" v="52" actId="1076"/>
          <ac:spMkLst>
            <pc:docMk/>
            <pc:sldMk cId="3116770513" sldId="283"/>
            <ac:spMk id="4" creationId="{CE85F870-5729-6281-3818-9D6B32318FB1}"/>
          </ac:spMkLst>
        </pc:spChg>
        <pc:spChg chg="add mod">
          <ac:chgData name="Clark, Jazmyn" userId="e393d1a3-99a1-4480-8484-d1b0ef1f7c2e" providerId="ADAL" clId="{AF2384DE-21A7-49C9-8BD9-E6454D41327D}" dt="2024-07-18T16:52:38.799" v="55" actId="1076"/>
          <ac:spMkLst>
            <pc:docMk/>
            <pc:sldMk cId="3116770513" sldId="283"/>
            <ac:spMk id="6" creationId="{E63C3E83-5235-F1F2-F3F2-C10D81573256}"/>
          </ac:spMkLst>
        </pc:spChg>
        <pc:spChg chg="del">
          <ac:chgData name="Clark, Jazmyn" userId="e393d1a3-99a1-4480-8484-d1b0ef1f7c2e" providerId="ADAL" clId="{AF2384DE-21A7-49C9-8BD9-E6454D41327D}" dt="2024-07-18T16:52:20.854" v="47" actId="478"/>
          <ac:spMkLst>
            <pc:docMk/>
            <pc:sldMk cId="3116770513" sldId="283"/>
            <ac:spMk id="9" creationId="{CA699828-B95C-F157-72D4-ED8B776A43A6}"/>
          </ac:spMkLst>
        </pc:spChg>
        <pc:spChg chg="del">
          <ac:chgData name="Clark, Jazmyn" userId="e393d1a3-99a1-4480-8484-d1b0ef1f7c2e" providerId="ADAL" clId="{AF2384DE-21A7-49C9-8BD9-E6454D41327D}" dt="2024-07-18T16:52:20.854" v="47" actId="478"/>
          <ac:spMkLst>
            <pc:docMk/>
            <pc:sldMk cId="3116770513" sldId="283"/>
            <ac:spMk id="11" creationId="{B16DD798-9B7A-6B62-14ED-8F9958888DD5}"/>
          </ac:spMkLst>
        </pc:spChg>
        <pc:picChg chg="add mod">
          <ac:chgData name="Clark, Jazmyn" userId="e393d1a3-99a1-4480-8484-d1b0ef1f7c2e" providerId="ADAL" clId="{AF2384DE-21A7-49C9-8BD9-E6454D41327D}" dt="2024-07-18T16:52:42.860" v="56" actId="208"/>
          <ac:picMkLst>
            <pc:docMk/>
            <pc:sldMk cId="3116770513" sldId="283"/>
            <ac:picMk id="3" creationId="{BBD59018-8EBA-93BF-E2A6-648B696555CF}"/>
          </ac:picMkLst>
        </pc:picChg>
        <pc:picChg chg="del">
          <ac:chgData name="Clark, Jazmyn" userId="e393d1a3-99a1-4480-8484-d1b0ef1f7c2e" providerId="ADAL" clId="{AF2384DE-21A7-49C9-8BD9-E6454D41327D}" dt="2024-07-18T16:52:16.079" v="44" actId="478"/>
          <ac:picMkLst>
            <pc:docMk/>
            <pc:sldMk cId="3116770513" sldId="283"/>
            <ac:picMk id="7" creationId="{BBCB385E-2303-A934-9EA6-E3F3CB81D76D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6:54:51.625" v="122" actId="20577"/>
        <pc:sldMkLst>
          <pc:docMk/>
          <pc:sldMk cId="3380544106" sldId="284"/>
        </pc:sldMkLst>
        <pc:spChg chg="del">
          <ac:chgData name="Clark, Jazmyn" userId="e393d1a3-99a1-4480-8484-d1b0ef1f7c2e" providerId="ADAL" clId="{AF2384DE-21A7-49C9-8BD9-E6454D41327D}" dt="2024-07-18T16:54:03.448" v="67" actId="478"/>
          <ac:spMkLst>
            <pc:docMk/>
            <pc:sldMk cId="3380544106" sldId="284"/>
            <ac:spMk id="8" creationId="{47E697FB-AB2C-1C78-268E-94B5EB2DF1BB}"/>
          </ac:spMkLst>
        </pc:spChg>
        <pc:spChg chg="mod">
          <ac:chgData name="Clark, Jazmyn" userId="e393d1a3-99a1-4480-8484-d1b0ef1f7c2e" providerId="ADAL" clId="{AF2384DE-21A7-49C9-8BD9-E6454D41327D}" dt="2024-07-18T16:54:51.625" v="122" actId="20577"/>
          <ac:spMkLst>
            <pc:docMk/>
            <pc:sldMk cId="3380544106" sldId="284"/>
            <ac:spMk id="9" creationId="{8D5F01B7-42A6-8DFE-F1EC-33D12A49B90F}"/>
          </ac:spMkLst>
        </pc:spChg>
        <pc:spChg chg="add mod">
          <ac:chgData name="Clark, Jazmyn" userId="e393d1a3-99a1-4480-8484-d1b0ef1f7c2e" providerId="ADAL" clId="{AF2384DE-21A7-49C9-8BD9-E6454D41327D}" dt="2024-07-18T16:54:22.657" v="74" actId="14100"/>
          <ac:spMkLst>
            <pc:docMk/>
            <pc:sldMk cId="3380544106" sldId="284"/>
            <ac:spMk id="11" creationId="{3B0D7E76-44C7-DD26-FEFE-AB7432726687}"/>
          </ac:spMkLst>
        </pc:spChg>
        <pc:spChg chg="add mod">
          <ac:chgData name="Clark, Jazmyn" userId="e393d1a3-99a1-4480-8484-d1b0ef1f7c2e" providerId="ADAL" clId="{AF2384DE-21A7-49C9-8BD9-E6454D41327D}" dt="2024-07-18T16:54:28.153" v="75" actId="1076"/>
          <ac:spMkLst>
            <pc:docMk/>
            <pc:sldMk cId="3380544106" sldId="284"/>
            <ac:spMk id="12" creationId="{1E5EED12-CE1E-C3E1-4175-E6029026047D}"/>
          </ac:spMkLst>
        </pc:spChg>
        <pc:spChg chg="del">
          <ac:chgData name="Clark, Jazmyn" userId="e393d1a3-99a1-4480-8484-d1b0ef1f7c2e" providerId="ADAL" clId="{AF2384DE-21A7-49C9-8BD9-E6454D41327D}" dt="2024-07-18T16:53:54.609" v="63" actId="478"/>
          <ac:spMkLst>
            <pc:docMk/>
            <pc:sldMk cId="3380544106" sldId="284"/>
            <ac:spMk id="15" creationId="{ECBCD05E-1E59-CEC8-CE7D-8303B2D992A9}"/>
          </ac:spMkLst>
        </pc:spChg>
        <pc:picChg chg="del">
          <ac:chgData name="Clark, Jazmyn" userId="e393d1a3-99a1-4480-8484-d1b0ef1f7c2e" providerId="ADAL" clId="{AF2384DE-21A7-49C9-8BD9-E6454D41327D}" dt="2024-07-18T16:53:27.861" v="57" actId="478"/>
          <ac:picMkLst>
            <pc:docMk/>
            <pc:sldMk cId="3380544106" sldId="284"/>
            <ac:picMk id="2" creationId="{4278A381-AA15-AA58-29C0-FE5AAED232D1}"/>
          </ac:picMkLst>
        </pc:picChg>
        <pc:picChg chg="add del">
          <ac:chgData name="Clark, Jazmyn" userId="e393d1a3-99a1-4480-8484-d1b0ef1f7c2e" providerId="ADAL" clId="{AF2384DE-21A7-49C9-8BD9-E6454D41327D}" dt="2024-07-18T16:53:33.714" v="59" actId="478"/>
          <ac:picMkLst>
            <pc:docMk/>
            <pc:sldMk cId="3380544106" sldId="284"/>
            <ac:picMk id="4" creationId="{E2E52B46-CC15-7AAD-BAE5-15A89F5B2B33}"/>
          </ac:picMkLst>
        </pc:picChg>
        <pc:picChg chg="add mod">
          <ac:chgData name="Clark, Jazmyn" userId="e393d1a3-99a1-4480-8484-d1b0ef1f7c2e" providerId="ADAL" clId="{AF2384DE-21A7-49C9-8BD9-E6454D41327D}" dt="2024-07-18T16:54:11.172" v="71" actId="208"/>
          <ac:picMkLst>
            <pc:docMk/>
            <pc:sldMk cId="3380544106" sldId="284"/>
            <ac:picMk id="6" creationId="{7D060DDC-C088-B157-F4A8-947C50EF56DE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6:56:58.562" v="143" actId="208"/>
        <pc:sldMkLst>
          <pc:docMk/>
          <pc:sldMk cId="1348869496" sldId="286"/>
        </pc:sldMkLst>
        <pc:spChg chg="del">
          <ac:chgData name="Clark, Jazmyn" userId="e393d1a3-99a1-4480-8484-d1b0ef1f7c2e" providerId="ADAL" clId="{AF2384DE-21A7-49C9-8BD9-E6454D41327D}" dt="2024-07-18T16:56:18.261" v="128" actId="478"/>
          <ac:spMkLst>
            <pc:docMk/>
            <pc:sldMk cId="1348869496" sldId="286"/>
            <ac:spMk id="6" creationId="{ECBCD05E-1E59-CEC8-CE7D-8303B2D992A9}"/>
          </ac:spMkLst>
        </pc:spChg>
        <pc:spChg chg="add mod">
          <ac:chgData name="Clark, Jazmyn" userId="e393d1a3-99a1-4480-8484-d1b0ef1f7c2e" providerId="ADAL" clId="{AF2384DE-21A7-49C9-8BD9-E6454D41327D}" dt="2024-07-18T16:56:35.395" v="135" actId="14100"/>
          <ac:spMkLst>
            <pc:docMk/>
            <pc:sldMk cId="1348869496" sldId="286"/>
            <ac:spMk id="8" creationId="{019BD811-A219-66E0-1C30-F4BD59896DC7}"/>
          </ac:spMkLst>
        </pc:spChg>
        <pc:picChg chg="del">
          <ac:chgData name="Clark, Jazmyn" userId="e393d1a3-99a1-4480-8484-d1b0ef1f7c2e" providerId="ADAL" clId="{AF2384DE-21A7-49C9-8BD9-E6454D41327D}" dt="2024-07-18T16:55:39.558" v="125" actId="478"/>
          <ac:picMkLst>
            <pc:docMk/>
            <pc:sldMk cId="1348869496" sldId="286"/>
            <ac:picMk id="2" creationId="{8BACBBF8-7B2D-74BB-A26F-E5F872175FA3}"/>
          </ac:picMkLst>
        </pc:picChg>
        <pc:picChg chg="add del mod">
          <ac:chgData name="Clark, Jazmyn" userId="e393d1a3-99a1-4480-8484-d1b0ef1f7c2e" providerId="ADAL" clId="{AF2384DE-21A7-49C9-8BD9-E6454D41327D}" dt="2024-07-18T16:56:39.652" v="137" actId="478"/>
          <ac:picMkLst>
            <pc:docMk/>
            <pc:sldMk cId="1348869496" sldId="286"/>
            <ac:picMk id="4" creationId="{8C6D137E-096B-C6DE-C8D0-F08ACC30ADC0}"/>
          </ac:picMkLst>
        </pc:picChg>
        <pc:picChg chg="add mod">
          <ac:chgData name="Clark, Jazmyn" userId="e393d1a3-99a1-4480-8484-d1b0ef1f7c2e" providerId="ADAL" clId="{AF2384DE-21A7-49C9-8BD9-E6454D41327D}" dt="2024-07-18T16:56:58.562" v="143" actId="208"/>
          <ac:picMkLst>
            <pc:docMk/>
            <pc:sldMk cId="1348869496" sldId="286"/>
            <ac:picMk id="7" creationId="{EDAD8050-CA12-37E1-E6AD-B77AF0EA8621}"/>
          </ac:picMkLst>
        </pc:picChg>
        <pc:picChg chg="add mod">
          <ac:chgData name="Clark, Jazmyn" userId="e393d1a3-99a1-4480-8484-d1b0ef1f7c2e" providerId="ADAL" clId="{AF2384DE-21A7-49C9-8BD9-E6454D41327D}" dt="2024-07-18T16:56:51.697" v="142" actId="1076"/>
          <ac:picMkLst>
            <pc:docMk/>
            <pc:sldMk cId="1348869496" sldId="286"/>
            <ac:picMk id="9" creationId="{D3353D0E-228D-EE1B-0374-31DF605BAABA}"/>
          </ac:picMkLst>
        </pc:picChg>
      </pc:sldChg>
      <pc:sldChg chg="addSp delSp modSp mod">
        <pc:chgData name="Clark, Jazmyn" userId="e393d1a3-99a1-4480-8484-d1b0ef1f7c2e" providerId="ADAL" clId="{AF2384DE-21A7-49C9-8BD9-E6454D41327D}" dt="2024-07-18T17:00:17.696" v="185" actId="208"/>
        <pc:sldMkLst>
          <pc:docMk/>
          <pc:sldMk cId="482519130" sldId="288"/>
        </pc:sldMkLst>
        <pc:spChg chg="add mod">
          <ac:chgData name="Clark, Jazmyn" userId="e393d1a3-99a1-4480-8484-d1b0ef1f7c2e" providerId="ADAL" clId="{AF2384DE-21A7-49C9-8BD9-E6454D41327D}" dt="2024-07-18T17:00:09.563" v="183" actId="1076"/>
          <ac:spMkLst>
            <pc:docMk/>
            <pc:sldMk cId="482519130" sldId="288"/>
            <ac:spMk id="5" creationId="{19BABA1A-57AC-E615-D8C1-84C32F0501BE}"/>
          </ac:spMkLst>
        </pc:spChg>
        <pc:spChg chg="mod">
          <ac:chgData name="Clark, Jazmyn" userId="e393d1a3-99a1-4480-8484-d1b0ef1f7c2e" providerId="ADAL" clId="{AF2384DE-21A7-49C9-8BD9-E6454D41327D}" dt="2024-07-18T17:00:14.695" v="184" actId="1076"/>
          <ac:spMkLst>
            <pc:docMk/>
            <pc:sldMk cId="482519130" sldId="288"/>
            <ac:spMk id="8" creationId="{5BE8A7FE-D9D2-1DA3-AA15-A5C1AFA24B23}"/>
          </ac:spMkLst>
        </pc:spChg>
        <pc:spChg chg="del">
          <ac:chgData name="Clark, Jazmyn" userId="e393d1a3-99a1-4480-8484-d1b0ef1f7c2e" providerId="ADAL" clId="{AF2384DE-21A7-49C9-8BD9-E6454D41327D}" dt="2024-07-18T17:00:03.191" v="180" actId="478"/>
          <ac:spMkLst>
            <pc:docMk/>
            <pc:sldMk cId="482519130" sldId="288"/>
            <ac:spMk id="10" creationId="{78375310-200B-DF8C-5357-BD09FDAC846E}"/>
          </ac:spMkLst>
        </pc:spChg>
        <pc:picChg chg="del">
          <ac:chgData name="Clark, Jazmyn" userId="e393d1a3-99a1-4480-8484-d1b0ef1f7c2e" providerId="ADAL" clId="{AF2384DE-21A7-49C9-8BD9-E6454D41327D}" dt="2024-07-18T16:59:55.540" v="176" actId="478"/>
          <ac:picMkLst>
            <pc:docMk/>
            <pc:sldMk cId="482519130" sldId="288"/>
            <ac:picMk id="2" creationId="{F9D048D8-6593-0B38-8763-924BC06EC4D4}"/>
          </ac:picMkLst>
        </pc:picChg>
        <pc:picChg chg="add mod">
          <ac:chgData name="Clark, Jazmyn" userId="e393d1a3-99a1-4480-8484-d1b0ef1f7c2e" providerId="ADAL" clId="{AF2384DE-21A7-49C9-8BD9-E6454D41327D}" dt="2024-07-18T17:00:17.696" v="185" actId="208"/>
          <ac:picMkLst>
            <pc:docMk/>
            <pc:sldMk cId="482519130" sldId="288"/>
            <ac:picMk id="4" creationId="{28E2FE17-6222-51A7-EBCA-B6B7683B7B5B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7:06:12.400" v="245" actId="1076"/>
        <pc:sldMkLst>
          <pc:docMk/>
          <pc:sldMk cId="1876014520" sldId="291"/>
        </pc:sldMkLst>
        <pc:spChg chg="add mod">
          <ac:chgData name="Clark, Jazmyn" userId="e393d1a3-99a1-4480-8484-d1b0ef1f7c2e" providerId="ADAL" clId="{AF2384DE-21A7-49C9-8BD9-E6454D41327D}" dt="2024-07-18T17:06:12.400" v="245" actId="1076"/>
          <ac:spMkLst>
            <pc:docMk/>
            <pc:sldMk cId="1876014520" sldId="291"/>
            <ac:spMk id="6" creationId="{28FADD16-EE67-8758-A2D0-7C23E107B7DC}"/>
          </ac:spMkLst>
        </pc:spChg>
        <pc:spChg chg="del">
          <ac:chgData name="Clark, Jazmyn" userId="e393d1a3-99a1-4480-8484-d1b0ef1f7c2e" providerId="ADAL" clId="{AF2384DE-21A7-49C9-8BD9-E6454D41327D}" dt="2024-07-18T17:05:58.821" v="241" actId="478"/>
          <ac:spMkLst>
            <pc:docMk/>
            <pc:sldMk cId="1876014520" sldId="291"/>
            <ac:spMk id="8" creationId="{AD0CA835-DCE9-C81E-5989-A1098583EBB5}"/>
          </ac:spMkLst>
        </pc:spChg>
        <pc:picChg chg="add mod">
          <ac:chgData name="Clark, Jazmyn" userId="e393d1a3-99a1-4480-8484-d1b0ef1f7c2e" providerId="ADAL" clId="{AF2384DE-21A7-49C9-8BD9-E6454D41327D}" dt="2024-07-18T17:06:04.791" v="243" actId="208"/>
          <ac:picMkLst>
            <pc:docMk/>
            <pc:sldMk cId="1876014520" sldId="291"/>
            <ac:picMk id="3" creationId="{E4B40F3D-31C6-6777-4B9F-60D7CC516297}"/>
          </ac:picMkLst>
        </pc:picChg>
        <pc:picChg chg="del">
          <ac:chgData name="Clark, Jazmyn" userId="e393d1a3-99a1-4480-8484-d1b0ef1f7c2e" providerId="ADAL" clId="{AF2384DE-21A7-49C9-8BD9-E6454D41327D}" dt="2024-07-18T17:05:54.976" v="238" actId="478"/>
          <ac:picMkLst>
            <pc:docMk/>
            <pc:sldMk cId="1876014520" sldId="291"/>
            <ac:picMk id="5" creationId="{42AAC033-01D8-D626-7C31-88C4C6F50B53}"/>
          </ac:picMkLst>
        </pc:picChg>
      </pc:sldChg>
      <pc:sldChg chg="addSp delSp modSp mod">
        <pc:chgData name="Clark, Jazmyn" userId="e393d1a3-99a1-4480-8484-d1b0ef1f7c2e" providerId="ADAL" clId="{AF2384DE-21A7-49C9-8BD9-E6454D41327D}" dt="2024-07-18T16:48:53.580" v="18" actId="208"/>
        <pc:sldMkLst>
          <pc:docMk/>
          <pc:sldMk cId="3325863528" sldId="292"/>
        </pc:sldMkLst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" creationId="{9382A266-D732-8A4E-5EA4-494A105CB537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9" creationId="{AAA453EE-1525-071E-8F34-D7960EE8543D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44" creationId="{64CE8086-79E5-002B-0C89-C4B7BE8C8314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45" creationId="{A85F6E50-8848-5A61-53A5-8C56FA9FD32E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46" creationId="{DF5084DF-9BF9-8933-D5D2-80752AA5ABA0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47" creationId="{F805BFFA-D304-E8AE-5D41-EDDA70B669EE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49" creationId="{BC601947-334D-31F6-D844-D60AAD3BD2E1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0" creationId="{286CB6CE-46F4-7DE2-1D5D-2FD232FD6EAC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2" creationId="{3E0B9982-4155-7192-8A78-5871394B939C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3" creationId="{46014C36-C1FB-5D6C-F449-6ABB43FE9990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5" creationId="{B4897006-FC01-D492-0BC4-2EABEBE6DC3C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6" creationId="{BCF0DA09-54B6-FC67-6891-69D97A1C859B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7" creationId="{93E13E89-83CD-5424-F35D-7C8D7F97962D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8" creationId="{6B82B6C2-CC2C-B744-CC5F-E8452FEE42FD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59" creationId="{C03052C5-94D0-ABF4-8506-8AB869F13F3F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62" creationId="{80946724-AC54-6C6D-D5EF-BC47CBE71BAB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64" creationId="{49366B40-F0C6-E50F-8FD1-C1EB347CF915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66" creationId="{B5F90BA9-87AC-2E55-4BFB-0BB8C190E82A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67" creationId="{B3F1AE9D-3807-2BF4-A60D-6D6B60A5166B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69" creationId="{85F1B3A8-1D78-7CF4-0C04-B707EFD46D58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70" creationId="{88F25D9A-F14F-D2B1-8F9C-0E9470520D9D}"/>
          </ac:spMkLst>
        </pc:spChg>
        <pc:spChg chg="del">
          <ac:chgData name="Clark, Jazmyn" userId="e393d1a3-99a1-4480-8484-d1b0ef1f7c2e" providerId="ADAL" clId="{AF2384DE-21A7-49C9-8BD9-E6454D41327D}" dt="2024-07-18T16:48:28.333" v="10" actId="478"/>
          <ac:spMkLst>
            <pc:docMk/>
            <pc:sldMk cId="3325863528" sldId="292"/>
            <ac:spMk id="72" creationId="{1B2D7339-0708-D0A4-81F2-3D8FB40AF58F}"/>
          </ac:spMkLst>
        </pc:spChg>
        <pc:picChg chg="add mod">
          <ac:chgData name="Clark, Jazmyn" userId="e393d1a3-99a1-4480-8484-d1b0ef1f7c2e" providerId="ADAL" clId="{AF2384DE-21A7-49C9-8BD9-E6454D41327D}" dt="2024-07-18T16:48:53.580" v="18" actId="208"/>
          <ac:picMkLst>
            <pc:docMk/>
            <pc:sldMk cId="3325863528" sldId="292"/>
            <ac:picMk id="2" creationId="{2656D5B7-C517-BF21-293A-5524C57FEFDE}"/>
          </ac:picMkLst>
        </pc:picChg>
        <pc:picChg chg="del">
          <ac:chgData name="Clark, Jazmyn" userId="e393d1a3-99a1-4480-8484-d1b0ef1f7c2e" providerId="ADAL" clId="{AF2384DE-21A7-49C9-8BD9-E6454D41327D}" dt="2024-07-18T16:48:24.329" v="9" actId="478"/>
          <ac:picMkLst>
            <pc:docMk/>
            <pc:sldMk cId="3325863528" sldId="292"/>
            <ac:picMk id="4" creationId="{6F28284D-8F7F-CABA-0086-4DEC4639352F}"/>
          </ac:picMkLst>
        </pc:pic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42" creationId="{41E2C256-C46D-C755-779E-0772DD879908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43" creationId="{35A48592-CD40-085C-E96A-326347C34537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48" creationId="{6BCFF2F9-5235-5A41-5B23-309BD7A6A98E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51" creationId="{1C38017D-B1F6-E84C-2069-88035277E43A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54" creationId="{76BBE269-668C-21BF-C454-21C23E6F80CA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60" creationId="{1B5D46F5-7831-5F18-65D3-7E9286844D84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61" creationId="{D7AD0446-CB49-07FB-3633-91FDEC9D0B7F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63" creationId="{A7EC2169-762D-0F5B-D520-9371F9102B59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65" creationId="{9093F6F7-D8A8-2D8C-26B4-D825755C7DEC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68" creationId="{E28A3C0F-2509-2A94-EC65-2B56421E01AE}"/>
          </ac:cxnSpMkLst>
        </pc:cxnChg>
        <pc:cxnChg chg="del">
          <ac:chgData name="Clark, Jazmyn" userId="e393d1a3-99a1-4480-8484-d1b0ef1f7c2e" providerId="ADAL" clId="{AF2384DE-21A7-49C9-8BD9-E6454D41327D}" dt="2024-07-18T16:48:28.333" v="10" actId="478"/>
          <ac:cxnSpMkLst>
            <pc:docMk/>
            <pc:sldMk cId="3325863528" sldId="292"/>
            <ac:cxnSpMk id="71" creationId="{AE738975-41C7-65AB-4D0A-E1C458B03486}"/>
          </ac:cxnSpMkLst>
        </pc:cxnChg>
      </pc:sldChg>
      <pc:sldChg chg="addSp delSp modSp mod delAnim modAnim">
        <pc:chgData name="Clark, Jazmyn" userId="e393d1a3-99a1-4480-8484-d1b0ef1f7c2e" providerId="ADAL" clId="{AF2384DE-21A7-49C9-8BD9-E6454D41327D}" dt="2024-07-18T16:59:12.151" v="175" actId="14100"/>
        <pc:sldMkLst>
          <pc:docMk/>
          <pc:sldMk cId="2661294942" sldId="295"/>
        </pc:sldMkLst>
        <pc:spChg chg="add mod">
          <ac:chgData name="Clark, Jazmyn" userId="e393d1a3-99a1-4480-8484-d1b0ef1f7c2e" providerId="ADAL" clId="{AF2384DE-21A7-49C9-8BD9-E6454D41327D}" dt="2024-07-18T16:58:39.560" v="166" actId="14100"/>
          <ac:spMkLst>
            <pc:docMk/>
            <pc:sldMk cId="2661294942" sldId="295"/>
            <ac:spMk id="6" creationId="{10D0FC78-CC94-5783-66C7-9304B75D0BB2}"/>
          </ac:spMkLst>
        </pc:spChg>
        <pc:spChg chg="add mod">
          <ac:chgData name="Clark, Jazmyn" userId="e393d1a3-99a1-4480-8484-d1b0ef1f7c2e" providerId="ADAL" clId="{AF2384DE-21A7-49C9-8BD9-E6454D41327D}" dt="2024-07-18T16:58:54.683" v="170" actId="14100"/>
          <ac:spMkLst>
            <pc:docMk/>
            <pc:sldMk cId="2661294942" sldId="295"/>
            <ac:spMk id="11" creationId="{81B2E120-9D47-56B9-9423-E56B4DEB942E}"/>
          </ac:spMkLst>
        </pc:spChg>
        <pc:spChg chg="del">
          <ac:chgData name="Clark, Jazmyn" userId="e393d1a3-99a1-4480-8484-d1b0ef1f7c2e" providerId="ADAL" clId="{AF2384DE-21A7-49C9-8BD9-E6454D41327D}" dt="2024-07-18T16:57:49.524" v="146" actId="478"/>
          <ac:spMkLst>
            <pc:docMk/>
            <pc:sldMk cId="2661294942" sldId="295"/>
            <ac:spMk id="12" creationId="{391D385C-CC63-76CC-CA40-01FC6D4EADCC}"/>
          </ac:spMkLst>
        </pc:spChg>
        <pc:spChg chg="add mod">
          <ac:chgData name="Clark, Jazmyn" userId="e393d1a3-99a1-4480-8484-d1b0ef1f7c2e" providerId="ADAL" clId="{AF2384DE-21A7-49C9-8BD9-E6454D41327D}" dt="2024-07-18T16:58:48.557" v="169" actId="14100"/>
          <ac:spMkLst>
            <pc:docMk/>
            <pc:sldMk cId="2661294942" sldId="295"/>
            <ac:spMk id="13" creationId="{BD89FFE1-6E29-AC45-4730-033FCA350C97}"/>
          </ac:spMkLst>
        </pc:spChg>
        <pc:spChg chg="del">
          <ac:chgData name="Clark, Jazmyn" userId="e393d1a3-99a1-4480-8484-d1b0ef1f7c2e" providerId="ADAL" clId="{AF2384DE-21A7-49C9-8BD9-E6454D41327D}" dt="2024-07-18T16:57:49.524" v="146" actId="478"/>
          <ac:spMkLst>
            <pc:docMk/>
            <pc:sldMk cId="2661294942" sldId="295"/>
            <ac:spMk id="14" creationId="{4322222C-B4D2-044A-48D7-1579C6A12926}"/>
          </ac:spMkLst>
        </pc:spChg>
        <pc:spChg chg="add mod">
          <ac:chgData name="Clark, Jazmyn" userId="e393d1a3-99a1-4480-8484-d1b0ef1f7c2e" providerId="ADAL" clId="{AF2384DE-21A7-49C9-8BD9-E6454D41327D}" dt="2024-07-18T16:59:12.151" v="175" actId="14100"/>
          <ac:spMkLst>
            <pc:docMk/>
            <pc:sldMk cId="2661294942" sldId="295"/>
            <ac:spMk id="15" creationId="{1D57ACC4-F85D-553B-3AF6-5D922F9600B9}"/>
          </ac:spMkLst>
        </pc:spChg>
        <pc:spChg chg="del">
          <ac:chgData name="Clark, Jazmyn" userId="e393d1a3-99a1-4480-8484-d1b0ef1f7c2e" providerId="ADAL" clId="{AF2384DE-21A7-49C9-8BD9-E6454D41327D}" dt="2024-07-18T16:57:49.524" v="146" actId="478"/>
          <ac:spMkLst>
            <pc:docMk/>
            <pc:sldMk cId="2661294942" sldId="295"/>
            <ac:spMk id="16" creationId="{26436B6F-647A-9E75-F75A-05BFDA235ACC}"/>
          </ac:spMkLst>
        </pc:spChg>
        <pc:spChg chg="add mod">
          <ac:chgData name="Clark, Jazmyn" userId="e393d1a3-99a1-4480-8484-d1b0ef1f7c2e" providerId="ADAL" clId="{AF2384DE-21A7-49C9-8BD9-E6454D41327D}" dt="2024-07-18T16:58:34.638" v="165" actId="14100"/>
          <ac:spMkLst>
            <pc:docMk/>
            <pc:sldMk cId="2661294942" sldId="295"/>
            <ac:spMk id="17" creationId="{2362AF6B-9B53-0C06-8A9F-4A461D188607}"/>
          </ac:spMkLst>
        </pc:spChg>
        <pc:spChg chg="del">
          <ac:chgData name="Clark, Jazmyn" userId="e393d1a3-99a1-4480-8484-d1b0ef1f7c2e" providerId="ADAL" clId="{AF2384DE-21A7-49C9-8BD9-E6454D41327D}" dt="2024-07-18T16:57:49.524" v="146" actId="478"/>
          <ac:spMkLst>
            <pc:docMk/>
            <pc:sldMk cId="2661294942" sldId="295"/>
            <ac:spMk id="18" creationId="{60BAD2F6-54FC-E8CB-8779-DBA2F496B5F8}"/>
          </ac:spMkLst>
        </pc:spChg>
        <pc:spChg chg="del">
          <ac:chgData name="Clark, Jazmyn" userId="e393d1a3-99a1-4480-8484-d1b0ef1f7c2e" providerId="ADAL" clId="{AF2384DE-21A7-49C9-8BD9-E6454D41327D}" dt="2024-07-18T16:57:49.524" v="146" actId="478"/>
          <ac:spMkLst>
            <pc:docMk/>
            <pc:sldMk cId="2661294942" sldId="295"/>
            <ac:spMk id="20" creationId="{44A922E8-C962-468D-0B62-C441F0281161}"/>
          </ac:spMkLst>
        </pc:spChg>
        <pc:picChg chg="del">
          <ac:chgData name="Clark, Jazmyn" userId="e393d1a3-99a1-4480-8484-d1b0ef1f7c2e" providerId="ADAL" clId="{AF2384DE-21A7-49C9-8BD9-E6454D41327D}" dt="2024-07-18T16:57:42.706" v="144" actId="478"/>
          <ac:picMkLst>
            <pc:docMk/>
            <pc:sldMk cId="2661294942" sldId="295"/>
            <ac:picMk id="2" creationId="{8D5C515A-7399-5F45-B21D-8E300E1BBA59}"/>
          </ac:picMkLst>
        </pc:picChg>
        <pc:picChg chg="add mod">
          <ac:chgData name="Clark, Jazmyn" userId="e393d1a3-99a1-4480-8484-d1b0ef1f7c2e" providerId="ADAL" clId="{AF2384DE-21A7-49C9-8BD9-E6454D41327D}" dt="2024-07-18T16:58:24.477" v="162" actId="1076"/>
          <ac:picMkLst>
            <pc:docMk/>
            <pc:sldMk cId="2661294942" sldId="295"/>
            <ac:picMk id="4" creationId="{59E20889-62F7-E91D-A379-F58DC223CE31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7:05:28.984" v="237" actId="14100"/>
        <pc:sldMkLst>
          <pc:docMk/>
          <pc:sldMk cId="1854477" sldId="297"/>
        </pc:sldMkLst>
        <pc:spChg chg="add mod">
          <ac:chgData name="Clark, Jazmyn" userId="e393d1a3-99a1-4480-8484-d1b0ef1f7c2e" providerId="ADAL" clId="{AF2384DE-21A7-49C9-8BD9-E6454D41327D}" dt="2024-07-18T17:04:23.587" v="222" actId="1076"/>
          <ac:spMkLst>
            <pc:docMk/>
            <pc:sldMk cId="1854477" sldId="297"/>
            <ac:spMk id="3" creationId="{C99BC5BB-3B8D-142B-485F-80C88ED4DD0E}"/>
          </ac:spMkLst>
        </pc:spChg>
        <pc:spChg chg="del">
          <ac:chgData name="Clark, Jazmyn" userId="e393d1a3-99a1-4480-8484-d1b0ef1f7c2e" providerId="ADAL" clId="{AF2384DE-21A7-49C9-8BD9-E6454D41327D}" dt="2024-07-18T17:04:53.953" v="225" actId="478"/>
          <ac:spMkLst>
            <pc:docMk/>
            <pc:sldMk cId="1854477" sldId="297"/>
            <ac:spMk id="5" creationId="{2204A68C-BBC2-00FD-CF97-D0A57370F3D4}"/>
          </ac:spMkLst>
        </pc:spChg>
        <pc:spChg chg="del">
          <ac:chgData name="Clark, Jazmyn" userId="e393d1a3-99a1-4480-8484-d1b0ef1f7c2e" providerId="ADAL" clId="{AF2384DE-21A7-49C9-8BD9-E6454D41327D}" dt="2024-07-18T17:04:09.600" v="219" actId="478"/>
          <ac:spMkLst>
            <pc:docMk/>
            <pc:sldMk cId="1854477" sldId="297"/>
            <ac:spMk id="10" creationId="{78375310-200B-DF8C-5357-BD09FDAC846E}"/>
          </ac:spMkLst>
        </pc:spChg>
        <pc:spChg chg="add mod">
          <ac:chgData name="Clark, Jazmyn" userId="e393d1a3-99a1-4480-8484-d1b0ef1f7c2e" providerId="ADAL" clId="{AF2384DE-21A7-49C9-8BD9-E6454D41327D}" dt="2024-07-18T17:05:28.984" v="237" actId="14100"/>
          <ac:spMkLst>
            <pc:docMk/>
            <pc:sldMk cId="1854477" sldId="297"/>
            <ac:spMk id="11" creationId="{EBB24BE5-CEE4-BDD7-92AC-9F2050D4A5EB}"/>
          </ac:spMkLst>
        </pc:spChg>
        <pc:picChg chg="add mod">
          <ac:chgData name="Clark, Jazmyn" userId="e393d1a3-99a1-4480-8484-d1b0ef1f7c2e" providerId="ADAL" clId="{AF2384DE-21A7-49C9-8BD9-E6454D41327D}" dt="2024-07-18T17:04:16.870" v="221" actId="1076"/>
          <ac:picMkLst>
            <pc:docMk/>
            <pc:sldMk cId="1854477" sldId="297"/>
            <ac:picMk id="2" creationId="{F5CE6EC7-3B99-EDD5-31D6-8FFE8CEEA281}"/>
          </ac:picMkLst>
        </pc:picChg>
        <pc:picChg chg="del">
          <ac:chgData name="Clark, Jazmyn" userId="e393d1a3-99a1-4480-8484-d1b0ef1f7c2e" providerId="ADAL" clId="{AF2384DE-21A7-49C9-8BD9-E6454D41327D}" dt="2024-07-18T17:04:05.887" v="216" actId="478"/>
          <ac:picMkLst>
            <pc:docMk/>
            <pc:sldMk cId="1854477" sldId="297"/>
            <ac:picMk id="6" creationId="{0128ED80-AD76-D369-4FA6-10D4590A58AE}"/>
          </ac:picMkLst>
        </pc:picChg>
        <pc:picChg chg="del">
          <ac:chgData name="Clark, Jazmyn" userId="e393d1a3-99a1-4480-8484-d1b0ef1f7c2e" providerId="ADAL" clId="{AF2384DE-21A7-49C9-8BD9-E6454D41327D}" dt="2024-07-18T17:04:48.020" v="223" actId="478"/>
          <ac:picMkLst>
            <pc:docMk/>
            <pc:sldMk cId="1854477" sldId="297"/>
            <ac:picMk id="7" creationId="{FE4BB770-B01F-1046-CA9F-936BB8BD9A73}"/>
          </ac:picMkLst>
        </pc:picChg>
        <pc:picChg chg="add mod">
          <ac:chgData name="Clark, Jazmyn" userId="e393d1a3-99a1-4480-8484-d1b0ef1f7c2e" providerId="ADAL" clId="{AF2384DE-21A7-49C9-8BD9-E6454D41327D}" dt="2024-07-18T17:05:06.902" v="231" actId="208"/>
          <ac:picMkLst>
            <pc:docMk/>
            <pc:sldMk cId="1854477" sldId="297"/>
            <ac:picMk id="9" creationId="{E5347607-694A-9E87-A0EA-8F00DA559642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7:03:40.801" v="215" actId="1076"/>
        <pc:sldMkLst>
          <pc:docMk/>
          <pc:sldMk cId="1015238748" sldId="298"/>
        </pc:sldMkLst>
        <pc:spChg chg="add mod">
          <ac:chgData name="Clark, Jazmyn" userId="e393d1a3-99a1-4480-8484-d1b0ef1f7c2e" providerId="ADAL" clId="{AF2384DE-21A7-49C9-8BD9-E6454D41327D}" dt="2024-07-18T17:02:15.415" v="199" actId="1076"/>
          <ac:spMkLst>
            <pc:docMk/>
            <pc:sldMk cId="1015238748" sldId="298"/>
            <ac:spMk id="4" creationId="{6CA41B1F-A99E-CD44-1E9A-07F45D981359}"/>
          </ac:spMkLst>
        </pc:spChg>
        <pc:spChg chg="add mod">
          <ac:chgData name="Clark, Jazmyn" userId="e393d1a3-99a1-4480-8484-d1b0ef1f7c2e" providerId="ADAL" clId="{AF2384DE-21A7-49C9-8BD9-E6454D41327D}" dt="2024-07-18T17:03:35.633" v="214" actId="1076"/>
          <ac:spMkLst>
            <pc:docMk/>
            <pc:sldMk cId="1015238748" sldId="298"/>
            <ac:spMk id="9" creationId="{BFABF73B-A20C-3932-228D-371E2939C9C8}"/>
          </ac:spMkLst>
        </pc:spChg>
        <pc:spChg chg="del">
          <ac:chgData name="Clark, Jazmyn" userId="e393d1a3-99a1-4480-8484-d1b0ef1f7c2e" providerId="ADAL" clId="{AF2384DE-21A7-49C9-8BD9-E6454D41327D}" dt="2024-07-18T17:02:02.635" v="194" actId="478"/>
          <ac:spMkLst>
            <pc:docMk/>
            <pc:sldMk cId="1015238748" sldId="298"/>
            <ac:spMk id="10" creationId="{78375310-200B-DF8C-5357-BD09FDAC846E}"/>
          </ac:spMkLst>
        </pc:spChg>
        <pc:spChg chg="del">
          <ac:chgData name="Clark, Jazmyn" userId="e393d1a3-99a1-4480-8484-d1b0ef1f7c2e" providerId="ADAL" clId="{AF2384DE-21A7-49C9-8BD9-E6454D41327D}" dt="2024-07-18T17:03:07.244" v="204" actId="478"/>
          <ac:spMkLst>
            <pc:docMk/>
            <pc:sldMk cId="1015238748" sldId="298"/>
            <ac:spMk id="13" creationId="{6C30D03D-9B5A-E1AE-C9C6-53CC2DE095CD}"/>
          </ac:spMkLst>
        </pc:spChg>
        <pc:picChg chg="add mod">
          <ac:chgData name="Clark, Jazmyn" userId="e393d1a3-99a1-4480-8484-d1b0ef1f7c2e" providerId="ADAL" clId="{AF2384DE-21A7-49C9-8BD9-E6454D41327D}" dt="2024-07-18T17:02:10.622" v="198" actId="1076"/>
          <ac:picMkLst>
            <pc:docMk/>
            <pc:sldMk cId="1015238748" sldId="298"/>
            <ac:picMk id="2" creationId="{22B6BF0D-458A-D012-EC1A-808FEBA67C1A}"/>
          </ac:picMkLst>
        </pc:picChg>
        <pc:picChg chg="del">
          <ac:chgData name="Clark, Jazmyn" userId="e393d1a3-99a1-4480-8484-d1b0ef1f7c2e" providerId="ADAL" clId="{AF2384DE-21A7-49C9-8BD9-E6454D41327D}" dt="2024-07-18T17:01:37.658" v="186" actId="478"/>
          <ac:picMkLst>
            <pc:docMk/>
            <pc:sldMk cId="1015238748" sldId="298"/>
            <ac:picMk id="3" creationId="{5DFBB1D9-75F0-DB45-7A27-76694FD248DE}"/>
          </ac:picMkLst>
        </pc:picChg>
        <pc:picChg chg="del mod modCrop">
          <ac:chgData name="Clark, Jazmyn" userId="e393d1a3-99a1-4480-8484-d1b0ef1f7c2e" providerId="ADAL" clId="{AF2384DE-21A7-49C9-8BD9-E6454D41327D}" dt="2024-07-18T17:02:07.202" v="196" actId="478"/>
          <ac:picMkLst>
            <pc:docMk/>
            <pc:sldMk cId="1015238748" sldId="298"/>
            <ac:picMk id="5" creationId="{C7600CD5-4384-EAD5-E76A-249F43ABDEC4}"/>
          </ac:picMkLst>
        </pc:picChg>
        <pc:picChg chg="add del mod">
          <ac:chgData name="Clark, Jazmyn" userId="e393d1a3-99a1-4480-8484-d1b0ef1f7c2e" providerId="ADAL" clId="{AF2384DE-21A7-49C9-8BD9-E6454D41327D}" dt="2024-07-18T17:03:15.206" v="209" actId="478"/>
          <ac:picMkLst>
            <pc:docMk/>
            <pc:sldMk cId="1015238748" sldId="298"/>
            <ac:picMk id="6" creationId="{176CAAF1-B58C-D8AF-EC9C-634A2B52EEED}"/>
          </ac:picMkLst>
        </pc:picChg>
        <pc:picChg chg="add mod">
          <ac:chgData name="Clark, Jazmyn" userId="e393d1a3-99a1-4480-8484-d1b0ef1f7c2e" providerId="ADAL" clId="{AF2384DE-21A7-49C9-8BD9-E6454D41327D}" dt="2024-07-18T17:03:22.430" v="212" actId="208"/>
          <ac:picMkLst>
            <pc:docMk/>
            <pc:sldMk cId="1015238748" sldId="298"/>
            <ac:picMk id="8" creationId="{C4351475-1413-2360-2065-917EAD4B43D8}"/>
          </ac:picMkLst>
        </pc:picChg>
        <pc:picChg chg="add mod">
          <ac:chgData name="Clark, Jazmyn" userId="e393d1a3-99a1-4480-8484-d1b0ef1f7c2e" providerId="ADAL" clId="{AF2384DE-21A7-49C9-8BD9-E6454D41327D}" dt="2024-07-18T17:03:40.801" v="215" actId="1076"/>
          <ac:picMkLst>
            <pc:docMk/>
            <pc:sldMk cId="1015238748" sldId="298"/>
            <ac:picMk id="11" creationId="{32670F77-2895-FFE2-4338-9A76A711C334}"/>
          </ac:picMkLst>
        </pc:picChg>
        <pc:picChg chg="del">
          <ac:chgData name="Clark, Jazmyn" userId="e393d1a3-99a1-4480-8484-d1b0ef1f7c2e" providerId="ADAL" clId="{AF2384DE-21A7-49C9-8BD9-E6454D41327D}" dt="2024-07-18T17:03:04.774" v="202" actId="478"/>
          <ac:picMkLst>
            <pc:docMk/>
            <pc:sldMk cId="1015238748" sldId="298"/>
            <ac:picMk id="14" creationId="{A4470BAF-FBE3-14B2-C0C7-60A7DB9F91F7}"/>
          </ac:picMkLst>
        </pc:picChg>
      </pc:sldChg>
      <pc:sldChg chg="addSp delSp modSp mod">
        <pc:chgData name="Clark, Jazmyn" userId="e393d1a3-99a1-4480-8484-d1b0ef1f7c2e" providerId="ADAL" clId="{AF2384DE-21A7-49C9-8BD9-E6454D41327D}" dt="2024-07-18T17:07:36.613" v="273" actId="1076"/>
        <pc:sldMkLst>
          <pc:docMk/>
          <pc:sldMk cId="3451284991" sldId="299"/>
        </pc:sldMkLst>
        <pc:picChg chg="add del">
          <ac:chgData name="Clark, Jazmyn" userId="e393d1a3-99a1-4480-8484-d1b0ef1f7c2e" providerId="ADAL" clId="{AF2384DE-21A7-49C9-8BD9-E6454D41327D}" dt="2024-07-18T17:07:35.331" v="265" actId="478"/>
          <ac:picMkLst>
            <pc:docMk/>
            <pc:sldMk cId="3451284991" sldId="299"/>
            <ac:picMk id="2" creationId="{BB6FCAB5-2598-4BBB-A8D7-3FE1AB88D8F3}"/>
          </ac:picMkLst>
        </pc:picChg>
        <pc:picChg chg="add mod">
          <ac:chgData name="Clark, Jazmyn" userId="e393d1a3-99a1-4480-8484-d1b0ef1f7c2e" providerId="ADAL" clId="{AF2384DE-21A7-49C9-8BD9-E6454D41327D}" dt="2024-07-18T17:07:36.294" v="271" actId="208"/>
          <ac:picMkLst>
            <pc:docMk/>
            <pc:sldMk cId="3451284991" sldId="299"/>
            <ac:picMk id="4" creationId="{B526C4E5-DA0D-1B3A-89E2-3BD402E96784}"/>
          </ac:picMkLst>
        </pc:picChg>
        <pc:picChg chg="add del mod">
          <ac:chgData name="Clark, Jazmyn" userId="e393d1a3-99a1-4480-8484-d1b0ef1f7c2e" providerId="ADAL" clId="{AF2384DE-21A7-49C9-8BD9-E6454D41327D}" dt="2024-07-18T17:07:36.613" v="273" actId="1076"/>
          <ac:picMkLst>
            <pc:docMk/>
            <pc:sldMk cId="3451284991" sldId="299"/>
            <ac:picMk id="7" creationId="{4393C6CF-6505-7481-CB3E-CA210AF1A3FB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7:08:17.847" v="280" actId="1076"/>
        <pc:sldMkLst>
          <pc:docMk/>
          <pc:sldMk cId="1823833277" sldId="301"/>
        </pc:sldMkLst>
        <pc:spChg chg="del">
          <ac:chgData name="Clark, Jazmyn" userId="e393d1a3-99a1-4480-8484-d1b0ef1f7c2e" providerId="ADAL" clId="{AF2384DE-21A7-49C9-8BD9-E6454D41327D}" dt="2024-07-18T17:08:11.738" v="277" actId="478"/>
          <ac:spMkLst>
            <pc:docMk/>
            <pc:sldMk cId="1823833277" sldId="301"/>
            <ac:spMk id="5" creationId="{585713DB-ABA2-0BBE-B005-CA43B8D390C0}"/>
          </ac:spMkLst>
        </pc:spChg>
        <pc:spChg chg="add mod">
          <ac:chgData name="Clark, Jazmyn" userId="e393d1a3-99a1-4480-8484-d1b0ef1f7c2e" providerId="ADAL" clId="{AF2384DE-21A7-49C9-8BD9-E6454D41327D}" dt="2024-07-18T17:08:17.847" v="280" actId="1076"/>
          <ac:spMkLst>
            <pc:docMk/>
            <pc:sldMk cId="1823833277" sldId="301"/>
            <ac:spMk id="6" creationId="{8DF79F3C-A062-C14F-F08D-B6D2BF002BBE}"/>
          </ac:spMkLst>
        </pc:spChg>
        <pc:picChg chg="add mod">
          <ac:chgData name="Clark, Jazmyn" userId="e393d1a3-99a1-4480-8484-d1b0ef1f7c2e" providerId="ADAL" clId="{AF2384DE-21A7-49C9-8BD9-E6454D41327D}" dt="2024-07-18T17:08:13.752" v="278" actId="1076"/>
          <ac:picMkLst>
            <pc:docMk/>
            <pc:sldMk cId="1823833277" sldId="301"/>
            <ac:picMk id="2" creationId="{99CE29A6-43A9-4C84-CF9A-63EAE0D84655}"/>
          </ac:picMkLst>
        </pc:picChg>
        <pc:picChg chg="del">
          <ac:chgData name="Clark, Jazmyn" userId="e393d1a3-99a1-4480-8484-d1b0ef1f7c2e" providerId="ADAL" clId="{AF2384DE-21A7-49C9-8BD9-E6454D41327D}" dt="2024-07-18T17:08:07.017" v="274" actId="478"/>
          <ac:picMkLst>
            <pc:docMk/>
            <pc:sldMk cId="1823833277" sldId="301"/>
            <ac:picMk id="3" creationId="{C9E2B91F-098B-5703-41FF-885C7C3CFF5B}"/>
          </ac:picMkLst>
        </pc:picChg>
      </pc:sldChg>
      <pc:sldChg chg="addSp delSp modSp mod delAnim modAnim">
        <pc:chgData name="Clark, Jazmyn" userId="e393d1a3-99a1-4480-8484-d1b0ef1f7c2e" providerId="ADAL" clId="{AF2384DE-21A7-49C9-8BD9-E6454D41327D}" dt="2024-07-18T17:08:56.875" v="291" actId="208"/>
        <pc:sldMkLst>
          <pc:docMk/>
          <pc:sldMk cId="3275879441" sldId="302"/>
        </pc:sldMkLst>
        <pc:spChg chg="del">
          <ac:chgData name="Clark, Jazmyn" userId="e393d1a3-99a1-4480-8484-d1b0ef1f7c2e" providerId="ADAL" clId="{AF2384DE-21A7-49C9-8BD9-E6454D41327D}" dt="2024-07-18T17:08:37.207" v="284" actId="478"/>
          <ac:spMkLst>
            <pc:docMk/>
            <pc:sldMk cId="3275879441" sldId="302"/>
            <ac:spMk id="6" creationId="{DB9E3B28-378E-1F7D-4CE7-F6D74F133715}"/>
          </ac:spMkLst>
        </pc:spChg>
        <pc:spChg chg="add mod">
          <ac:chgData name="Clark, Jazmyn" userId="e393d1a3-99a1-4480-8484-d1b0ef1f7c2e" providerId="ADAL" clId="{AF2384DE-21A7-49C9-8BD9-E6454D41327D}" dt="2024-07-18T17:08:51.197" v="290" actId="14100"/>
          <ac:spMkLst>
            <pc:docMk/>
            <pc:sldMk cId="3275879441" sldId="302"/>
            <ac:spMk id="7" creationId="{6651D91A-1BAA-B0F1-B395-043E7EAC507B}"/>
          </ac:spMkLst>
        </pc:spChg>
        <pc:picChg chg="del">
          <ac:chgData name="Clark, Jazmyn" userId="e393d1a3-99a1-4480-8484-d1b0ef1f7c2e" providerId="ADAL" clId="{AF2384DE-21A7-49C9-8BD9-E6454D41327D}" dt="2024-07-18T17:08:33.331" v="281" actId="478"/>
          <ac:picMkLst>
            <pc:docMk/>
            <pc:sldMk cId="3275879441" sldId="302"/>
            <ac:picMk id="2" creationId="{3488934D-2493-3C65-AE8F-717D665A3EFB}"/>
          </ac:picMkLst>
        </pc:picChg>
        <pc:picChg chg="add mod">
          <ac:chgData name="Clark, Jazmyn" userId="e393d1a3-99a1-4480-8484-d1b0ef1f7c2e" providerId="ADAL" clId="{AF2384DE-21A7-49C9-8BD9-E6454D41327D}" dt="2024-07-18T17:08:56.875" v="291" actId="208"/>
          <ac:picMkLst>
            <pc:docMk/>
            <pc:sldMk cId="3275879441" sldId="302"/>
            <ac:picMk id="5" creationId="{1DDD1924-70DA-E452-DD69-47132E555F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FA1C-3336-8328-5EB9-1388D1EC9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83CF1-CF6C-DC33-4349-EF2D6053C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2CEC-D554-3889-229E-00078760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CF0E-8C1A-1A8D-35B0-4F443040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40ED9-911C-C85B-9828-BF7B1952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82E0-EFEB-59BA-1D27-ECE5AAC4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92AAF-5D0E-F219-849F-473D954CC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D2A8-E180-D5A9-1A84-238CB235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42DC3-734A-5BBB-C019-751BEFD5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ACCB-96D0-BA9B-74BC-583B5C6B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7C608-803E-5590-7B5C-28AC7D45A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A7B37-A2FF-8851-BE1E-17740764C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5B298-4D73-7F18-4A49-BFE80183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931B3-370F-8AFC-0BEA-543F0848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339F-EFFA-AD22-899D-74A55862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4C6C-9320-B4BA-C87F-3A997194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1957-4E13-A0E4-82D9-E04F7732E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C4D8-561A-BB07-A90A-6160AA2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FA82-7EE5-C40A-883E-4589EFC9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EF14-3566-8218-2A33-1DE6B993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16A7-9602-B112-5EBD-6E867BC9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61FC-B8B3-B0C5-0C4C-9F0A8F2F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12923-9788-D459-3AC2-1F883568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3D1B7-C34A-5802-266A-72D83637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47C8-8AE3-9C6D-F3EB-D8C52B4B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375B-79C0-34F0-F7CF-D6A349BE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EA71-EF1B-95D5-45FE-6E8C2EC65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3F71-AC85-C366-6EAD-66B82B054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ACAA-23CE-C652-0638-3125929C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34D31-26E4-8DD9-8993-9AC506AD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63292-EA81-A39F-494B-47AD5319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E234-A594-1336-9C21-0A0F5E70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07637-B422-8728-D39B-A9359CAD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FD049-A385-9848-B1A8-C6FAC44F6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8AD2A-A364-2171-8E62-19FBA6733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62010-93F4-54C1-F9E1-F2F0FF4CA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23CC9-5B11-ACB0-B49F-F1F9C15B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8A994-194B-0ABB-D299-8BC21462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3FEEA-444B-C5FD-F88E-3E4505C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A473-6E8B-504F-4476-1396325D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FCC5E-FF80-E4EC-03C8-3A508782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4D3B-BBAA-2B2B-5E9D-2B3E2AF4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DBA33-8B46-7D49-C1DE-1D806D9F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4DEBC-AC66-718F-A8ED-12B89E96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ED7C2-2E01-11A9-50B6-593164DF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6F25D-8158-E567-8D21-E587E877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0B59-CD8E-D2E8-84EE-13F70ACE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24F61-589D-7217-0D42-55C10629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03B49-5DE9-21B7-EF5C-517163CD5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B7ED2-F8FA-00CE-8326-A9315666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07FFE-C59A-197A-FC3F-196F8126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0BB6B-0304-6CD9-9253-95C1350C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4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BF92-EA67-51E6-A08F-864CD866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F1C53-2C82-1EEC-0DE0-ACAF12D06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C409-B436-F176-9394-294F9C8BB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D97D2-FC35-B1ED-2AFF-64E3F526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41FD3-A96D-E3F8-2453-9A0E0319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887-11CB-5872-AD9C-30B2F534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92E32-E39F-6637-B789-0E8906FB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4E45F-CCE1-75E1-1343-35DC0563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3DE9A-557D-157A-8E8A-8FF93DE9A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F774-B9A1-4443-BCBF-F2072FB106F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91F6-B637-89EB-8549-C750293BD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D0CF-CACA-F157-002A-08787429B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9575-C08D-334B-AE01-7787968D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7542E9-62C8-AE16-9FAE-858CCEA8A259}"/>
              </a:ext>
            </a:extLst>
          </p:cNvPr>
          <p:cNvSpPr txBox="1"/>
          <p:nvPr/>
        </p:nvSpPr>
        <p:spPr>
          <a:xfrm>
            <a:off x="6833286" y="4661392"/>
            <a:ext cx="430839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333533"/>
                </a:solidFill>
                <a:ea typeface="Calibri"/>
                <a:cs typeface="Calibri"/>
              </a:rPr>
              <a:t>Challenge and Rebuttal Submission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7543C1E-3C3D-30C2-54A4-B0D7AA293583}"/>
              </a:ext>
            </a:extLst>
          </p:cNvPr>
          <p:cNvSpPr txBox="1"/>
          <p:nvPr/>
        </p:nvSpPr>
        <p:spPr>
          <a:xfrm>
            <a:off x="5566627" y="3470176"/>
            <a:ext cx="646768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333533"/>
                </a:solidFill>
              </a:rPr>
              <a:t>Broadband Navigator™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FC3B1A3-9091-F72A-A7A0-C25793078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075" y="2712476"/>
            <a:ext cx="5653061" cy="7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407F9F7-F801-496B-BC78-BA06C502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45" y="2948836"/>
            <a:ext cx="4714874" cy="311229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63AF4C9-EEE5-4F37-2DAE-5C1DB3648B4A}"/>
              </a:ext>
            </a:extLst>
          </p:cNvPr>
          <p:cNvSpPr txBox="1"/>
          <p:nvPr/>
        </p:nvSpPr>
        <p:spPr>
          <a:xfrm>
            <a:off x="122236" y="1265396"/>
            <a:ext cx="3111643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Calibri"/>
                <a:cs typeface="Calibri"/>
              </a:rPr>
              <a:t>Access the challenge dashboard by selecting the user icon in the top right corner of the application.</a:t>
            </a:r>
            <a:endParaRPr lang="en-US" sz="20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EEA251C-4DA0-E330-0AA8-571D598BB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031" y="992021"/>
            <a:ext cx="8763001" cy="1814052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B7E614D-83FB-ED6D-4779-88A195FB721A}"/>
              </a:ext>
            </a:extLst>
          </p:cNvPr>
          <p:cNvSpPr txBox="1"/>
          <p:nvPr/>
        </p:nvSpPr>
        <p:spPr>
          <a:xfrm>
            <a:off x="585353" y="4269166"/>
            <a:ext cx="3809093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Calibri"/>
                <a:cs typeface="Calibri"/>
              </a:rPr>
              <a:t>Select ‘Challenge Dashboard’ from the options on the dropdown.</a:t>
            </a: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7E65F3-FDA0-CD27-91FF-1ABC3B5CA519}"/>
              </a:ext>
            </a:extLst>
          </p:cNvPr>
          <p:cNvSpPr>
            <a:spLocks noGrp="1"/>
          </p:cNvSpPr>
          <p:nvPr/>
        </p:nvSpPr>
        <p:spPr>
          <a:xfrm>
            <a:off x="209939" y="1326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The Challenge Dashboard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94188F-80A8-B40B-FDAE-A29A96AF1425}"/>
              </a:ext>
            </a:extLst>
          </p:cNvPr>
          <p:cNvSpPr/>
          <p:nvPr/>
        </p:nvSpPr>
        <p:spPr>
          <a:xfrm>
            <a:off x="11447801" y="1022167"/>
            <a:ext cx="487343" cy="4826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A38FB9-3A9A-95BB-6A67-14C8FF3FE81C}"/>
              </a:ext>
            </a:extLst>
          </p:cNvPr>
          <p:cNvSpPr/>
          <p:nvPr/>
        </p:nvSpPr>
        <p:spPr>
          <a:xfrm>
            <a:off x="7310141" y="5121727"/>
            <a:ext cx="1935143" cy="2540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7536C6-0D92-6804-21B0-42292B3D5C97}"/>
              </a:ext>
            </a:extLst>
          </p:cNvPr>
          <p:cNvSpPr>
            <a:spLocks noGrp="1"/>
          </p:cNvSpPr>
          <p:nvPr/>
        </p:nvSpPr>
        <p:spPr>
          <a:xfrm>
            <a:off x="248039" y="2088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Challenges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F01B7-42A6-8DFE-F1EC-33D12A49B90F}"/>
              </a:ext>
            </a:extLst>
          </p:cNvPr>
          <p:cNvSpPr txBox="1"/>
          <p:nvPr/>
        </p:nvSpPr>
        <p:spPr>
          <a:xfrm>
            <a:off x="251460" y="1714500"/>
            <a:ext cx="229362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Segoe UI"/>
              </a:rPr>
              <a:t>​Review Challenge details: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Address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Challenger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Assignee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Bulk Challenge ID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Provider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Challenge ID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Challenge Type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Submitted Date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ea typeface="Calibri"/>
                <a:cs typeface="Segoe UI"/>
              </a:rPr>
              <a:t>Actions</a:t>
            </a:r>
          </a:p>
          <a:p>
            <a:endParaRPr lang="en-US" sz="2000" dirty="0">
              <a:ea typeface="Calibri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0A857-1530-AFE9-D7F6-550A9601A0BE}"/>
              </a:ext>
            </a:extLst>
          </p:cNvPr>
          <p:cNvSpPr txBox="1"/>
          <p:nvPr/>
        </p:nvSpPr>
        <p:spPr>
          <a:xfrm>
            <a:off x="1577340" y="937259"/>
            <a:ext cx="92583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ea typeface="Calibri"/>
                <a:cs typeface="Calibri"/>
              </a:rPr>
              <a:t>Review and manage all submitted challenges through the BEAD lifecycle!</a:t>
            </a:r>
            <a:endParaRPr lang="en-US" sz="2400" u="sng" dirty="0" err="1">
              <a:ea typeface="Calibri"/>
              <a:cs typeface="Calibri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617B1B84-AF42-C58E-47D7-03D4AA593C0F}"/>
              </a:ext>
            </a:extLst>
          </p:cNvPr>
          <p:cNvSpPr txBox="1"/>
          <p:nvPr/>
        </p:nvSpPr>
        <p:spPr>
          <a:xfrm>
            <a:off x="419100" y="5303520"/>
            <a:ext cx="5257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Search </a:t>
            </a:r>
            <a:r>
              <a:rPr lang="en-US" dirty="0"/>
              <a:t>for a challenge by challenge ID or </a:t>
            </a:r>
            <a:r>
              <a:rPr lang="en-US" sz="2000" dirty="0"/>
              <a:t>address</a:t>
            </a:r>
            <a:r>
              <a:rPr lang="en-US" dirty="0"/>
              <a:t>.</a:t>
            </a:r>
            <a:r>
              <a:rPr lang="en-US" dirty="0">
                <a:ea typeface="Calibri"/>
                <a:cs typeface="Calibri"/>
              </a:rPr>
              <a:t>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60DDC-C088-B157-F4A8-947C50EF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867562"/>
            <a:ext cx="9290542" cy="24900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0D7E76-44C7-DD26-FEFE-AB7432726687}"/>
              </a:ext>
            </a:extLst>
          </p:cNvPr>
          <p:cNvSpPr/>
          <p:nvPr/>
        </p:nvSpPr>
        <p:spPr>
          <a:xfrm>
            <a:off x="2505456" y="1847850"/>
            <a:ext cx="3127248" cy="33019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5EED12-CE1E-C3E1-4175-E6029026047D}"/>
              </a:ext>
            </a:extLst>
          </p:cNvPr>
          <p:cNvSpPr/>
          <p:nvPr/>
        </p:nvSpPr>
        <p:spPr>
          <a:xfrm>
            <a:off x="2531701" y="2507919"/>
            <a:ext cx="9097943" cy="32263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EA8C5A-6CBB-0D75-2623-A6975C78781D}"/>
              </a:ext>
            </a:extLst>
          </p:cNvPr>
          <p:cNvSpPr txBox="1"/>
          <p:nvPr/>
        </p:nvSpPr>
        <p:spPr>
          <a:xfrm>
            <a:off x="792480" y="160020"/>
            <a:ext cx="848106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Select </a:t>
            </a:r>
            <a:r>
              <a:rPr lang="en-US" dirty="0"/>
              <a:t>a </a:t>
            </a:r>
            <a:r>
              <a:rPr lang="en-US" sz="2000" dirty="0"/>
              <a:t>challenge</a:t>
            </a:r>
            <a:r>
              <a:rPr lang="en-US" dirty="0"/>
              <a:t> to initiate a pop-up window with more information on the challenge.</a:t>
            </a:r>
            <a:r>
              <a:rPr lang="en-US" dirty="0">
                <a:ea typeface="Calibri"/>
                <a:cs typeface="Calibri"/>
              </a:rPr>
              <a:t>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D8050-CA12-37E1-E6AD-B77AF0EA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07" y="627840"/>
            <a:ext cx="11336786" cy="52905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019BD811-A219-66E0-1C30-F4BD59896DC7}"/>
              </a:ext>
            </a:extLst>
          </p:cNvPr>
          <p:cNvSpPr/>
          <p:nvPr/>
        </p:nvSpPr>
        <p:spPr>
          <a:xfrm>
            <a:off x="8921540" y="627840"/>
            <a:ext cx="2842853" cy="5290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53D0E-228D-EE1B-0374-31DF605B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377" y="5453974"/>
            <a:ext cx="2477740" cy="4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>
            <a:extLst>
              <a:ext uri="{FF2B5EF4-FFF2-40B4-BE49-F238E27FC236}">
                <a16:creationId xmlns:a16="http://schemas.microsoft.com/office/drawing/2014/main" id="{C894A634-359C-339B-7FC0-62FE03B5EF50}"/>
              </a:ext>
            </a:extLst>
          </p:cNvPr>
          <p:cNvSpPr txBox="1"/>
          <p:nvPr/>
        </p:nvSpPr>
        <p:spPr>
          <a:xfrm>
            <a:off x="4606752" y="4816877"/>
            <a:ext cx="51340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Calibri"/>
                <a:cs typeface="Calibri"/>
              </a:rPr>
              <a:t>Leave </a:t>
            </a:r>
            <a:r>
              <a:rPr lang="en-US" sz="2000" b="1" dirty="0">
                <a:ea typeface="Calibri"/>
                <a:cs typeface="Calibri"/>
              </a:rPr>
              <a:t>comments </a:t>
            </a:r>
            <a:r>
              <a:rPr lang="en-US" sz="2000" dirty="0">
                <a:ea typeface="Calibri"/>
                <a:cs typeface="Calibri"/>
              </a:rPr>
              <a:t>for other reviewers and follow comment history attached to the challenge.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1828D-64A0-E704-CCBC-A54A659BF0CC}"/>
              </a:ext>
            </a:extLst>
          </p:cNvPr>
          <p:cNvSpPr txBox="1"/>
          <p:nvPr/>
        </p:nvSpPr>
        <p:spPr>
          <a:xfrm>
            <a:off x="4610100" y="655320"/>
            <a:ext cx="63474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View </a:t>
            </a:r>
            <a:r>
              <a:rPr lang="en-US" sz="2000"/>
              <a:t>challenge details such as address, location, challenger, challenged provider, and property information.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29D8C-7219-AB0C-C554-94F3BB1F3D0D}"/>
              </a:ext>
            </a:extLst>
          </p:cNvPr>
          <p:cNvSpPr txBox="1"/>
          <p:nvPr/>
        </p:nvSpPr>
        <p:spPr>
          <a:xfrm>
            <a:off x="4610100" y="2887980"/>
            <a:ext cx="4541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Assign </a:t>
            </a:r>
            <a:r>
              <a:rPr lang="en-US" sz="2000" dirty="0"/>
              <a:t>reviewers in your organization. </a:t>
            </a:r>
            <a:r>
              <a:rPr lang="en-US" sz="2000" dirty="0">
                <a:ea typeface="Calibri"/>
                <a:cs typeface="Calibri"/>
              </a:rPr>
              <a:t>​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8E619-F58C-FC31-6539-C0C6CFEDCEA0}"/>
              </a:ext>
            </a:extLst>
          </p:cNvPr>
          <p:cNvSpPr txBox="1"/>
          <p:nvPr/>
        </p:nvSpPr>
        <p:spPr>
          <a:xfrm>
            <a:off x="4610100" y="1935480"/>
            <a:ext cx="4541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Download</a:t>
            </a:r>
            <a:r>
              <a:rPr lang="en-US" sz="2000" dirty="0"/>
              <a:t> evidence for every challenge.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A4DB1-598E-41E2-DCA6-2A34E9F96A4B}"/>
              </a:ext>
            </a:extLst>
          </p:cNvPr>
          <p:cNvSpPr txBox="1"/>
          <p:nvPr/>
        </p:nvSpPr>
        <p:spPr>
          <a:xfrm>
            <a:off x="4572000" y="3863340"/>
            <a:ext cx="4541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View</a:t>
            </a:r>
            <a:r>
              <a:rPr lang="en-US" sz="2000" dirty="0"/>
              <a:t> each challenge's current status.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20889-62F7-E91D-A379-F58DC223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60" y="97798"/>
            <a:ext cx="2312324" cy="60608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D0FC78-CC94-5783-66C7-9304B75D0BB2}"/>
              </a:ext>
            </a:extLst>
          </p:cNvPr>
          <p:cNvSpPr/>
          <p:nvPr/>
        </p:nvSpPr>
        <p:spPr>
          <a:xfrm>
            <a:off x="1334160" y="3430087"/>
            <a:ext cx="2036104" cy="4064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B2E120-9D47-56B9-9423-E56B4DEB942E}"/>
              </a:ext>
            </a:extLst>
          </p:cNvPr>
          <p:cNvSpPr/>
          <p:nvPr/>
        </p:nvSpPr>
        <p:spPr>
          <a:xfrm>
            <a:off x="1341780" y="3905373"/>
            <a:ext cx="2036104" cy="36551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89FFE1-6E29-AC45-4730-033FCA350C97}"/>
              </a:ext>
            </a:extLst>
          </p:cNvPr>
          <p:cNvSpPr/>
          <p:nvPr/>
        </p:nvSpPr>
        <p:spPr>
          <a:xfrm>
            <a:off x="1334160" y="4314007"/>
            <a:ext cx="2043724" cy="3302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57ACC4-F85D-553B-3AF6-5D922F9600B9}"/>
              </a:ext>
            </a:extLst>
          </p:cNvPr>
          <p:cNvSpPr/>
          <p:nvPr/>
        </p:nvSpPr>
        <p:spPr>
          <a:xfrm>
            <a:off x="1334160" y="4687387"/>
            <a:ext cx="2312324" cy="1223886"/>
          </a:xfrm>
          <a:prstGeom prst="roundRect">
            <a:avLst>
              <a:gd name="adj" fmla="val 383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2362AF6B-9B53-0C06-8A9F-4A461D188607}"/>
              </a:ext>
            </a:extLst>
          </p:cNvPr>
          <p:cNvSpPr/>
          <p:nvPr/>
        </p:nvSpPr>
        <p:spPr>
          <a:xfrm>
            <a:off x="1334160" y="97798"/>
            <a:ext cx="2312324" cy="333011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E8A7FE-D9D2-1DA3-AA15-A5C1AFA24B23}"/>
              </a:ext>
            </a:extLst>
          </p:cNvPr>
          <p:cNvSpPr txBox="1"/>
          <p:nvPr/>
        </p:nvSpPr>
        <p:spPr>
          <a:xfrm>
            <a:off x="322993" y="1339854"/>
            <a:ext cx="9318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Accept or Reject challenges based on evidence: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2FE17-6222-51A7-EBCA-B6B7683B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3" y="1837375"/>
            <a:ext cx="11435504" cy="23245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BABA1A-57AC-E615-D8C1-84C32F0501BE}"/>
              </a:ext>
            </a:extLst>
          </p:cNvPr>
          <p:cNvSpPr/>
          <p:nvPr/>
        </p:nvSpPr>
        <p:spPr>
          <a:xfrm>
            <a:off x="10590551" y="2826892"/>
            <a:ext cx="792143" cy="34549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DED3519-F5B7-B012-199A-EB2A1376D39C}"/>
              </a:ext>
            </a:extLst>
          </p:cNvPr>
          <p:cNvSpPr txBox="1"/>
          <p:nvPr/>
        </p:nvSpPr>
        <p:spPr>
          <a:xfrm>
            <a:off x="1412047" y="45839"/>
            <a:ext cx="93945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Reject</a:t>
            </a:r>
            <a:r>
              <a:rPr lang="en-US" dirty="0">
                <a:ea typeface="Calibri"/>
                <a:cs typeface="Calibri"/>
              </a:rPr>
              <a:t> a challenge and will ask you to state the reason for rejection before being moved to 'Completed' with a Challenge Status of 'Evidence Rejected'. This challenge's lifecycle is over, as it has been rejected.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6BF0D-458A-D012-EC1A-808FEBA6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8" y="1197209"/>
            <a:ext cx="11435504" cy="23245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41B1F-A99E-CD44-1E9A-07F45D981359}"/>
              </a:ext>
            </a:extLst>
          </p:cNvPr>
          <p:cNvSpPr/>
          <p:nvPr/>
        </p:nvSpPr>
        <p:spPr>
          <a:xfrm>
            <a:off x="10965085" y="2248641"/>
            <a:ext cx="342563" cy="3531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51475-1413-2360-2065-917EAD4B4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8" y="4085832"/>
            <a:ext cx="9185604" cy="2071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ABF73B-A20C-3932-228D-371E2939C9C8}"/>
              </a:ext>
            </a:extLst>
          </p:cNvPr>
          <p:cNvSpPr/>
          <p:nvPr/>
        </p:nvSpPr>
        <p:spPr>
          <a:xfrm>
            <a:off x="2442044" y="4941138"/>
            <a:ext cx="1040065" cy="36136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2670F77-2895-FFE2-4338-9A76A711C3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4" t="4214" r="1232" b="5116"/>
          <a:stretch/>
        </p:blipFill>
        <p:spPr>
          <a:xfrm>
            <a:off x="3620654" y="3157747"/>
            <a:ext cx="4618182" cy="178339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152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E8A7FE-D9D2-1DA3-AA15-A5C1AFA24B23}"/>
              </a:ext>
            </a:extLst>
          </p:cNvPr>
          <p:cNvSpPr txBox="1"/>
          <p:nvPr/>
        </p:nvSpPr>
        <p:spPr>
          <a:xfrm>
            <a:off x="1381567" y="61079"/>
            <a:ext cx="93183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Accept</a:t>
            </a:r>
            <a:r>
              <a:rPr lang="en-US" dirty="0">
                <a:ea typeface="Calibri"/>
                <a:cs typeface="Calibri"/>
              </a:rPr>
              <a:t> a challenge and will be moved to 'Awaiting Rebuttal.' The challenge will remain here until a registered user submits a rebuttal or until the challenge phase is over.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E6EC7-3B99-EDD5-31D6-8FFE8CEE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8" y="1282238"/>
            <a:ext cx="11435504" cy="23245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9BC5BB-3B8D-142B-485F-80C88ED4DD0E}"/>
              </a:ext>
            </a:extLst>
          </p:cNvPr>
          <p:cNvSpPr/>
          <p:nvPr/>
        </p:nvSpPr>
        <p:spPr>
          <a:xfrm>
            <a:off x="10678758" y="2319623"/>
            <a:ext cx="342563" cy="3531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47607-694A-9E87-A0EA-8F00DA559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8" y="3704190"/>
            <a:ext cx="8958830" cy="23468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B24BE5-CEE4-BDD7-92AC-9F2050D4A5EB}"/>
              </a:ext>
            </a:extLst>
          </p:cNvPr>
          <p:cNvSpPr/>
          <p:nvPr/>
        </p:nvSpPr>
        <p:spPr>
          <a:xfrm>
            <a:off x="1136073" y="3648364"/>
            <a:ext cx="831272" cy="32327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EEF2C1-2FCA-29C0-7C03-A17E58A48DE0}"/>
              </a:ext>
            </a:extLst>
          </p:cNvPr>
          <p:cNvSpPr>
            <a:spLocks noGrp="1"/>
          </p:cNvSpPr>
          <p:nvPr/>
        </p:nvSpPr>
        <p:spPr>
          <a:xfrm>
            <a:off x="248039" y="2088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Rebuttals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9ACB3-BDEC-E67A-8C83-14296A9DEB48}"/>
              </a:ext>
            </a:extLst>
          </p:cNvPr>
          <p:cNvSpPr txBox="1"/>
          <p:nvPr/>
        </p:nvSpPr>
        <p:spPr>
          <a:xfrm>
            <a:off x="307147" y="1234559"/>
            <a:ext cx="9318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If a user submits a rebuttal, the challenge will be moved to the 'Rebuttal Review' section.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40F3D-31C6-6777-4B9F-60D7CC51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2" y="2571706"/>
            <a:ext cx="11989416" cy="17145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FADD16-EE67-8758-A2D0-7C23E107B7DC}"/>
              </a:ext>
            </a:extLst>
          </p:cNvPr>
          <p:cNvSpPr/>
          <p:nvPr/>
        </p:nvSpPr>
        <p:spPr>
          <a:xfrm>
            <a:off x="126613" y="3658370"/>
            <a:ext cx="11938773" cy="55457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45C1B0-D395-F6DC-947C-89E587CC886A}"/>
              </a:ext>
            </a:extLst>
          </p:cNvPr>
          <p:cNvSpPr txBox="1"/>
          <p:nvPr/>
        </p:nvSpPr>
        <p:spPr>
          <a:xfrm>
            <a:off x="3423727" y="1265039"/>
            <a:ext cx="9318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Select </a:t>
            </a:r>
            <a:r>
              <a:rPr lang="en-US" dirty="0">
                <a:cs typeface="Calibri"/>
              </a:rPr>
              <a:t>the challenge to view more information on the challenge and rebuttal.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EABEB-6C70-9B50-250B-A9CAE4341D41}"/>
              </a:ext>
            </a:extLst>
          </p:cNvPr>
          <p:cNvSpPr txBox="1"/>
          <p:nvPr/>
        </p:nvSpPr>
        <p:spPr>
          <a:xfrm>
            <a:off x="3423727" y="3611999"/>
            <a:ext cx="9318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Download</a:t>
            </a:r>
            <a:r>
              <a:rPr lang="en-US" dirty="0">
                <a:cs typeface="Calibri"/>
              </a:rPr>
              <a:t> evidence for the rebuttal.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6C4E5-DA0D-1B3A-89E2-3BD402E9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41" y="118797"/>
            <a:ext cx="2092377" cy="60590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3C6CF-6505-7481-CB3E-CA210AF1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41" y="3651254"/>
            <a:ext cx="1644735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B9ACB3-BDEC-E67A-8C83-14296A9DEB48}"/>
              </a:ext>
            </a:extLst>
          </p:cNvPr>
          <p:cNvSpPr txBox="1"/>
          <p:nvPr/>
        </p:nvSpPr>
        <p:spPr>
          <a:xfrm>
            <a:off x="307147" y="1234559"/>
            <a:ext cx="9318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Accept or Reject the challenges and they will be moved to 'Completed'.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E29A6-43A9-4C84-CF9A-63EAE0D8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2" y="2894979"/>
            <a:ext cx="11989416" cy="17145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F79F3C-A062-C14F-F08D-B6D2BF002BBE}"/>
              </a:ext>
            </a:extLst>
          </p:cNvPr>
          <p:cNvSpPr/>
          <p:nvPr/>
        </p:nvSpPr>
        <p:spPr>
          <a:xfrm>
            <a:off x="11111669" y="4194426"/>
            <a:ext cx="860723" cy="28453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7DDE6FD-2246-2D91-D03E-52F7D462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70738"/>
            <a:ext cx="10515600" cy="85819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333533"/>
                </a:solidFill>
                <a:latin typeface="+mn-lt"/>
              </a:rPr>
              <a:t>The Broadband Navigator™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CB3317-CC56-1938-951C-721D207342AC}"/>
              </a:ext>
            </a:extLst>
          </p:cNvPr>
          <p:cNvSpPr>
            <a:spLocks noGrp="1"/>
          </p:cNvSpPr>
          <p:nvPr/>
        </p:nvSpPr>
        <p:spPr>
          <a:xfrm>
            <a:off x="286136" y="1342966"/>
            <a:ext cx="10641265" cy="184690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3533"/>
              </a:buClr>
              <a:buNone/>
            </a:pPr>
            <a:r>
              <a:rPr lang="en-US" sz="2400" b="1">
                <a:solidFill>
                  <a:srgbClr val="000000"/>
                </a:solidFill>
              </a:rPr>
              <a:t>The Broadband Navigator consists of 3 distinct parts:</a:t>
            </a:r>
            <a:endParaRPr lang="en-US" b="1">
              <a:cs typeface="Calibri"/>
            </a:endParaRPr>
          </a:p>
          <a:p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E73689-9511-EAB8-C3D7-D0F2F81015C8}"/>
              </a:ext>
            </a:extLst>
          </p:cNvPr>
          <p:cNvSpPr/>
          <p:nvPr/>
        </p:nvSpPr>
        <p:spPr>
          <a:xfrm>
            <a:off x="286141" y="4210319"/>
            <a:ext cx="11056310" cy="116960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DC1CD-0736-F644-6D57-E8806A0E8A9E}"/>
              </a:ext>
            </a:extLst>
          </p:cNvPr>
          <p:cNvSpPr txBox="1"/>
          <p:nvPr/>
        </p:nvSpPr>
        <p:spPr>
          <a:xfrm>
            <a:off x="2776860" y="5379253"/>
            <a:ext cx="866205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u="sng" dirty="0">
                <a:cs typeface="Calibri" panose="020F0502020204030204"/>
              </a:rPr>
              <a:t>Today, we will be focusing on the Challenge Dashboard for Broadband Providers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A71EC-214E-4C2F-9749-64E0230CEC15}"/>
              </a:ext>
            </a:extLst>
          </p:cNvPr>
          <p:cNvSpPr txBox="1"/>
          <p:nvPr/>
        </p:nvSpPr>
        <p:spPr>
          <a:xfrm>
            <a:off x="286138" y="4217371"/>
            <a:ext cx="1069314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ea typeface="Calibri" panose="020F0502020204030204"/>
                <a:cs typeface="Calibri" panose="020F0502020204030204"/>
              </a:rPr>
              <a:t>The Challenge Dashboard</a:t>
            </a:r>
          </a:p>
          <a:p>
            <a:pPr lvl="1"/>
            <a:r>
              <a:rPr lang="en-US" sz="2000">
                <a:ea typeface="Calibri" panose="020F0502020204030204"/>
                <a:cs typeface="Calibri" panose="020F0502020204030204"/>
              </a:rPr>
              <a:t>This feature is available to all registered users and can be used to manage, view, and track challenges through their BEAD Challenge Process lifecycle.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8E2E-DCE3-9ADF-5155-E735AAE643CB}"/>
              </a:ext>
            </a:extLst>
          </p:cNvPr>
          <p:cNvSpPr txBox="1"/>
          <p:nvPr/>
        </p:nvSpPr>
        <p:spPr>
          <a:xfrm>
            <a:off x="286141" y="2812563"/>
            <a:ext cx="110563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ea typeface="Calibri" panose="020F0502020204030204"/>
                <a:cs typeface="Calibri" panose="020F0502020204030204"/>
              </a:rPr>
              <a:t>The Challenge Hub</a:t>
            </a:r>
          </a:p>
          <a:p>
            <a:pPr lvl="1"/>
            <a:r>
              <a:rPr lang="en-US" sz="2000">
                <a:ea typeface="Calibri" panose="020F0502020204030204"/>
                <a:cs typeface="Calibri" panose="020F0502020204030204"/>
              </a:rPr>
              <a:t>The public can submit speed tests and availability evidence submissions. Registered users can submit challenges through The Broadband Navigator™ Challenge Hub. The challenge hub will guide users through the evidence and challenge submission steps of the BEAD Challenge Process.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4B8CB-260E-B2F4-2B58-72F8E31080B3}"/>
              </a:ext>
            </a:extLst>
          </p:cNvPr>
          <p:cNvSpPr txBox="1"/>
          <p:nvPr/>
        </p:nvSpPr>
        <p:spPr>
          <a:xfrm>
            <a:off x="286138" y="1721274"/>
            <a:ext cx="10881215" cy="10912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ea typeface="Calibri" panose="020F0502020204030204"/>
                <a:cs typeface="Calibri" panose="020F0502020204030204"/>
              </a:rPr>
              <a:t>The Public Facing Map</a:t>
            </a:r>
          </a:p>
          <a:p>
            <a:pPr lvl="1"/>
            <a:r>
              <a:rPr lang="en-US" sz="2000">
                <a:ea typeface="Calibri" panose="020F0502020204030204"/>
                <a:cs typeface="Calibri" panose="020F0502020204030204"/>
              </a:rPr>
              <a:t>Use the Public Facing Map to navigate your state’s broadband environment. This map is open to all users and the public.</a:t>
            </a:r>
          </a:p>
        </p:txBody>
      </p:sp>
    </p:spTree>
    <p:extLst>
      <p:ext uri="{BB962C8B-B14F-4D97-AF65-F5344CB8AC3E}">
        <p14:creationId xmlns:p14="http://schemas.microsoft.com/office/powerpoint/2010/main" val="21690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B9ACB3-BDEC-E67A-8C83-14296A9DEB48}"/>
              </a:ext>
            </a:extLst>
          </p:cNvPr>
          <p:cNvSpPr txBox="1"/>
          <p:nvPr/>
        </p:nvSpPr>
        <p:spPr>
          <a:xfrm>
            <a:off x="307147" y="1234559"/>
            <a:ext cx="9318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This is the end of the challenge's life cycle! The final status will be shown here for users.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D1924-70DA-E452-DD69-47132E55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44" y="1825821"/>
            <a:ext cx="11789911" cy="32063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51D91A-1BAA-B0F1-B395-043E7EAC507B}"/>
              </a:ext>
            </a:extLst>
          </p:cNvPr>
          <p:cNvSpPr/>
          <p:nvPr/>
        </p:nvSpPr>
        <p:spPr>
          <a:xfrm>
            <a:off x="3070693" y="3096178"/>
            <a:ext cx="936923" cy="18452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531B37-2916-27B6-4F08-CE708021A476}"/>
              </a:ext>
            </a:extLst>
          </p:cNvPr>
          <p:cNvSpPr>
            <a:spLocks noGrp="1"/>
          </p:cNvSpPr>
          <p:nvPr/>
        </p:nvSpPr>
        <p:spPr>
          <a:xfrm>
            <a:off x="484259" y="978458"/>
            <a:ext cx="6553200" cy="3685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>
                <a:solidFill>
                  <a:srgbClr val="333533"/>
                </a:solidFill>
                <a:latin typeface="+mn-lt"/>
              </a:rPr>
              <a:t>Recap:</a:t>
            </a:r>
            <a:r>
              <a:rPr lang="en-US" sz="4000" b="1" dirty="0">
                <a:solidFill>
                  <a:srgbClr val="333533"/>
                </a:solidFill>
                <a:latin typeface="+mn-lt"/>
              </a:rPr>
              <a:t> Using the Broadband Navigator Tools and Submitting a Challenge</a:t>
            </a:r>
            <a:endParaRPr lang="en-US" sz="4000" b="1" dirty="0">
              <a:solidFill>
                <a:srgbClr val="333533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8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F35F-1387-EBC5-A720-7BF250A7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FFF058-7CD9-8A95-FC4B-452410B7903A}"/>
              </a:ext>
            </a:extLst>
          </p:cNvPr>
          <p:cNvSpPr>
            <a:spLocks noGrp="1"/>
          </p:cNvSpPr>
          <p:nvPr/>
        </p:nvSpPr>
        <p:spPr>
          <a:xfrm>
            <a:off x="152146" y="14083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Recap: The Public Facing Map</a:t>
            </a:r>
          </a:p>
        </p:txBody>
      </p:sp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2656D5B7-C517-BF21-293A-5524C57FE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5" y="745236"/>
            <a:ext cx="11474649" cy="53675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2586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655FDB3-A7AF-3221-5CDE-FAF8DBFA6529}"/>
              </a:ext>
            </a:extLst>
          </p:cNvPr>
          <p:cNvCxnSpPr/>
          <p:nvPr/>
        </p:nvCxnSpPr>
        <p:spPr>
          <a:xfrm>
            <a:off x="6934601" y="3148488"/>
            <a:ext cx="335839" cy="22959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itle 1">
            <a:extLst>
              <a:ext uri="{FF2B5EF4-FFF2-40B4-BE49-F238E27FC236}">
                <a16:creationId xmlns:a16="http://schemas.microsoft.com/office/drawing/2014/main" id="{C93C95CD-0CC2-D1A6-FF52-B120A759ED82}"/>
              </a:ext>
            </a:extLst>
          </p:cNvPr>
          <p:cNvSpPr>
            <a:spLocks noGrp="1"/>
          </p:cNvSpPr>
          <p:nvPr/>
        </p:nvSpPr>
        <p:spPr>
          <a:xfrm>
            <a:off x="286139" y="1707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Finding the BSL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05A2583-FFE6-0F5D-0264-FFFA61E4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61" y="970232"/>
            <a:ext cx="8560204" cy="481569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9826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FD50268-DEF8-0E5A-AF0C-DBB424757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" t="2180" r="2749" b="2503"/>
          <a:stretch/>
        </p:blipFill>
        <p:spPr>
          <a:xfrm>
            <a:off x="6925043" y="606613"/>
            <a:ext cx="4401202" cy="508406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5531B37-2916-27B6-4F08-CE708021A476}"/>
              </a:ext>
            </a:extLst>
          </p:cNvPr>
          <p:cNvSpPr>
            <a:spLocks noGrp="1"/>
          </p:cNvSpPr>
          <p:nvPr/>
        </p:nvSpPr>
        <p:spPr>
          <a:xfrm>
            <a:off x="286139" y="1707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Using the Challenge Hub</a:t>
            </a:r>
            <a:endParaRPr lang="en-US" sz="4000" b="1" dirty="0">
              <a:solidFill>
                <a:srgbClr val="33353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17DDF0-771F-91B2-D432-8A2EC80AD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5" y="1850070"/>
            <a:ext cx="5702300" cy="25971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1082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A40185-3786-2471-8187-2D0EF1E7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14" y="4018023"/>
            <a:ext cx="8003875" cy="184120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558E2-2DD3-C438-CB7F-253879197850}"/>
              </a:ext>
            </a:extLst>
          </p:cNvPr>
          <p:cNvSpPr>
            <a:spLocks noGrp="1"/>
          </p:cNvSpPr>
          <p:nvPr/>
        </p:nvSpPr>
        <p:spPr>
          <a:xfrm>
            <a:off x="286139" y="1707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Submitting Evidence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59018-8EBA-93BF-E2A6-648B69655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28" y="1175235"/>
            <a:ext cx="6724794" cy="24000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5F870-5729-6281-3818-9D6B32318FB1}"/>
              </a:ext>
            </a:extLst>
          </p:cNvPr>
          <p:cNvSpPr/>
          <p:nvPr/>
        </p:nvSpPr>
        <p:spPr>
          <a:xfrm>
            <a:off x="561828" y="3321245"/>
            <a:ext cx="1721783" cy="2540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3C3E83-5235-F1F2-F3F2-C10D81573256}"/>
              </a:ext>
            </a:extLst>
          </p:cNvPr>
          <p:cNvSpPr/>
          <p:nvPr/>
        </p:nvSpPr>
        <p:spPr>
          <a:xfrm>
            <a:off x="2978231" y="2414016"/>
            <a:ext cx="1840657" cy="49909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tx1"/>
                </a:solidFill>
                <a:ea typeface="Calibri"/>
                <a:cs typeface="Calibri"/>
              </a:rPr>
              <a:t>Upload Challenge Evidence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7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50852D-D378-DCD9-0A2F-EB3E120B482F}"/>
              </a:ext>
            </a:extLst>
          </p:cNvPr>
          <p:cNvGrpSpPr/>
          <p:nvPr/>
        </p:nvGrpSpPr>
        <p:grpSpPr>
          <a:xfrm>
            <a:off x="209643" y="1026523"/>
            <a:ext cx="5834640" cy="4897089"/>
            <a:chOff x="209643" y="1026523"/>
            <a:chExt cx="5670517" cy="4521951"/>
          </a:xfrm>
        </p:grpSpPr>
        <p:pic>
          <p:nvPicPr>
            <p:cNvPr id="3" name="Picture 2" descr="A screenshot of a map&#10;&#10;Description automatically generated">
              <a:extLst>
                <a:ext uri="{FF2B5EF4-FFF2-40B4-BE49-F238E27FC236}">
                  <a16:creationId xmlns:a16="http://schemas.microsoft.com/office/drawing/2014/main" id="{8BF3ADB0-FAEF-9A9D-BD54-BFFCBB2C3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5" t="1116" r="18106" b="8858"/>
            <a:stretch/>
          </p:blipFill>
          <p:spPr>
            <a:xfrm>
              <a:off x="209643" y="1026523"/>
              <a:ext cx="5670517" cy="4521951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8C09F4-AE17-34C5-D0B1-A4CAF092EDFD}"/>
                </a:ext>
              </a:extLst>
            </p:cNvPr>
            <p:cNvSpPr/>
            <p:nvPr/>
          </p:nvSpPr>
          <p:spPr>
            <a:xfrm>
              <a:off x="2620066" y="1810280"/>
              <a:ext cx="1187250" cy="177003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  <a:ea typeface="Calibri"/>
                  <a:cs typeface="Calibri"/>
                </a:rPr>
                <a:t>Draw Boundary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27BD5E4-7A65-BA22-F7AF-4193CF94FC15}"/>
                </a:ext>
              </a:extLst>
            </p:cNvPr>
            <p:cNvSpPr/>
            <p:nvPr/>
          </p:nvSpPr>
          <p:spPr>
            <a:xfrm>
              <a:off x="3701807" y="1500761"/>
              <a:ext cx="1140358" cy="177003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  <a:ea typeface="Calibri"/>
                  <a:cs typeface="Calibri"/>
                </a:rPr>
                <a:t>Delete Drawing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3913FDA-6F6A-E8B0-3E36-94E7389A19B8}"/>
                </a:ext>
              </a:extLst>
            </p:cNvPr>
            <p:cNvCxnSpPr/>
            <p:nvPr/>
          </p:nvCxnSpPr>
          <p:spPr>
            <a:xfrm flipH="1" flipV="1">
              <a:off x="3143334" y="1659899"/>
              <a:ext cx="47349" cy="18072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473FA7-4A31-AD29-30B6-7ACE1088D251}"/>
                </a:ext>
              </a:extLst>
            </p:cNvPr>
            <p:cNvSpPr/>
            <p:nvPr/>
          </p:nvSpPr>
          <p:spPr>
            <a:xfrm>
              <a:off x="2488828" y="3056519"/>
              <a:ext cx="2200841" cy="428533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  <a:ea typeface="Calibri"/>
                  <a:cs typeface="Calibri"/>
                </a:rPr>
                <a:t>Once draw tool is selected, click for boundary starting point, turning point, and to connect to end point</a:t>
              </a:r>
              <a:endParaRPr lang="en-US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988EC3D-AEB9-019C-2D45-9614F1AD26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6529" y="1585372"/>
              <a:ext cx="222713" cy="372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BCCC102-B6B4-8DAF-FABF-200FC5F7A036}"/>
              </a:ext>
            </a:extLst>
          </p:cNvPr>
          <p:cNvSpPr>
            <a:spLocks noGrp="1"/>
          </p:cNvSpPr>
          <p:nvPr/>
        </p:nvSpPr>
        <p:spPr>
          <a:xfrm>
            <a:off x="286139" y="170738"/>
            <a:ext cx="10515600" cy="85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Bulk Challenge Submission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D40D22A-34B7-2DB2-CBE4-B7419EE8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571" y="1025984"/>
            <a:ext cx="4748579" cy="489145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EB7C88-60E9-1E88-7729-A466E411437E}"/>
              </a:ext>
            </a:extLst>
          </p:cNvPr>
          <p:cNvSpPr/>
          <p:nvPr/>
        </p:nvSpPr>
        <p:spPr>
          <a:xfrm>
            <a:off x="8620781" y="5373187"/>
            <a:ext cx="1401743" cy="39121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BCCC102-B6B4-8DAF-FABF-200FC5F7A036}"/>
              </a:ext>
            </a:extLst>
          </p:cNvPr>
          <p:cNvSpPr>
            <a:spLocks noGrp="1"/>
          </p:cNvSpPr>
          <p:nvPr/>
        </p:nvSpPr>
        <p:spPr>
          <a:xfrm>
            <a:off x="3257939" y="2525318"/>
            <a:ext cx="5782812" cy="73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3533"/>
                </a:solidFill>
                <a:latin typeface="+mn-lt"/>
              </a:rPr>
              <a:t>Adjudicating a Challenge</a:t>
            </a:r>
          </a:p>
        </p:txBody>
      </p:sp>
    </p:spTree>
    <p:extLst>
      <p:ext uri="{BB962C8B-B14F-4D97-AF65-F5344CB8AC3E}">
        <p14:creationId xmlns:p14="http://schemas.microsoft.com/office/powerpoint/2010/main" val="44868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nborn">
      <a:dk1>
        <a:srgbClr val="323532"/>
      </a:dk1>
      <a:lt1>
        <a:srgbClr val="F9FCFC"/>
      </a:lt1>
      <a:dk2>
        <a:srgbClr val="5A5F5B"/>
      </a:dk2>
      <a:lt2>
        <a:srgbClr val="E7E6E6"/>
      </a:lt2>
      <a:accent1>
        <a:srgbClr val="D62E87"/>
      </a:accent1>
      <a:accent2>
        <a:srgbClr val="00AC3A"/>
      </a:accent2>
      <a:accent3>
        <a:srgbClr val="2E3091"/>
      </a:accent3>
      <a:accent4>
        <a:srgbClr val="FFE600"/>
      </a:accent4>
      <a:accent5>
        <a:srgbClr val="6DCEF5"/>
      </a:accent5>
      <a:accent6>
        <a:srgbClr val="DCE600"/>
      </a:accent6>
      <a:hlink>
        <a:srgbClr val="D62E87"/>
      </a:hlink>
      <a:folHlink>
        <a:srgbClr val="2E30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705AC148F3042B55C353E172CCEC9" ma:contentTypeVersion="15" ma:contentTypeDescription="Create a new document." ma:contentTypeScope="" ma:versionID="37a120530591c079f20a4e4ce9152928">
  <xsd:schema xmlns:xsd="http://www.w3.org/2001/XMLSchema" xmlns:xs="http://www.w3.org/2001/XMLSchema" xmlns:p="http://schemas.microsoft.com/office/2006/metadata/properties" xmlns:ns2="be4506ec-7003-4a06-bd41-3636298036fb" xmlns:ns3="c4b8c1a6-cb6a-47d9-bf8e-24ddfcdf154d" targetNamespace="http://schemas.microsoft.com/office/2006/metadata/properties" ma:root="true" ma:fieldsID="08bb2ef1d5784263062d5092dea84b93" ns2:_="" ns3:_="">
    <xsd:import namespace="be4506ec-7003-4a06-bd41-3636298036fb"/>
    <xsd:import namespace="c4b8c1a6-cb6a-47d9-bf8e-24ddfcdf1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FolderPath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506ec-7003-4a06-bd41-363629803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592fdc4-b179-40a0-8c3d-e7f37e9f8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FolderPath" ma:index="20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8c1a6-cb6a-47d9-bf8e-24ddfcdf1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b8c1a6-cb6a-47d9-bf8e-24ddfcdf154d">
      <UserInfo>
        <DisplayName>AppGeo PMs Members</DisplayName>
        <AccountId>1658</AccountId>
        <AccountType/>
      </UserInfo>
    </SharedWithUsers>
    <FolderPath xmlns="be4506ec-7003-4a06-bd41-3636298036fb">Shared Documents/AppGeo Division/Knowledge/Templates/Powerpoint Templates/</FolderPath>
    <lcf76f155ced4ddcb4097134ff3c332f xmlns="be4506ec-7003-4a06-bd41-3636298036f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A83EC-FE83-4319-8F0B-E8BADE32EF37}"/>
</file>

<file path=customXml/itemProps2.xml><?xml version="1.0" encoding="utf-8"?>
<ds:datastoreItem xmlns:ds="http://schemas.openxmlformats.org/officeDocument/2006/customXml" ds:itemID="{B43A595C-D1C5-43CF-A509-285DFFFA6A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8CDAD-6156-4871-8DF6-9862A2F77C20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e4506ec-7003-4a06-bd41-3636298036fb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c4b8c1a6-cb6a-47d9-bf8e-24ddfcdf15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488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Office Theme</vt:lpstr>
      <vt:lpstr>PowerPoint Presentation</vt:lpstr>
      <vt:lpstr>The Broadband Navigator™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Ayala Lopez, Paula</dc:creator>
  <cp:lastModifiedBy>Clark, Jazmyn</cp:lastModifiedBy>
  <cp:revision>901</cp:revision>
  <dcterms:created xsi:type="dcterms:W3CDTF">2023-08-30T19:21:51Z</dcterms:created>
  <dcterms:modified xsi:type="dcterms:W3CDTF">2024-07-18T17:08:57Z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0x010100418705AC148F3042B55C353E172CCEC9</vt:lpwstr>
  </property>
  <property fmtid="{D5CDD505-2E9C-101B-9397-08002B2CF9AE}" pid="3" name="MediaServiceImageTags">
    <vt:lpwstr/>
  </property>
  <property fmtid="{D5CDD505-2E9C-101B-9397-08002B2CF9AE}" pid="4" name="MSIP_Label_73f05394-d1f3-4922-9f89-39bd42bbbf32_Enabled">
    <vt:lpwstr>true</vt:lpwstr>
  </property>
  <property fmtid="{D5CDD505-2E9C-101B-9397-08002B2CF9AE}" pid="5" name="MSIP_Label_73f05394-d1f3-4922-9f89-39bd42bbbf32_SetDate">
    <vt:lpwstr>2023-08-31T18:05:51Z</vt:lpwstr>
  </property>
  <property fmtid="{D5CDD505-2E9C-101B-9397-08002B2CF9AE}" pid="6" name="MSIP_Label_73f05394-d1f3-4922-9f89-39bd42bbbf32_Method">
    <vt:lpwstr>Standard</vt:lpwstr>
  </property>
  <property fmtid="{D5CDD505-2E9C-101B-9397-08002B2CF9AE}" pid="7" name="MSIP_Label_73f05394-d1f3-4922-9f89-39bd42bbbf32_Name">
    <vt:lpwstr>defa4170-0d19-0005-0003-bc88714345d2</vt:lpwstr>
  </property>
  <property fmtid="{D5CDD505-2E9C-101B-9397-08002B2CF9AE}" pid="8" name="MSIP_Label_73f05394-d1f3-4922-9f89-39bd42bbbf32_SiteId">
    <vt:lpwstr>d5d2805a-75f6-4aa8-bc59-31dc5123e9f3</vt:lpwstr>
  </property>
  <property fmtid="{D5CDD505-2E9C-101B-9397-08002B2CF9AE}" pid="9" name="MSIP_Label_73f05394-d1f3-4922-9f89-39bd42bbbf32_ActionId">
    <vt:lpwstr>2b6e3dc7-a6ec-4cb7-8e73-20d7f178b21c</vt:lpwstr>
  </property>
  <property fmtid="{D5CDD505-2E9C-101B-9397-08002B2CF9AE}" pid="10" name="MSIP_Label_73f05394-d1f3-4922-9f89-39bd42bbbf32_ContentBits">
    <vt:lpwstr>0</vt:lpwstr>
  </property>
  <property fmtid="{D5CDD505-2E9C-101B-9397-08002B2CF9AE}" pid="11" name="Order">
    <vt:r8>300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