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17"/>
  </p:notesMasterIdLst>
  <p:handoutMasterIdLst>
    <p:handoutMasterId r:id="rId18"/>
  </p:handoutMasterIdLst>
  <p:sldIdLst>
    <p:sldId id="264" r:id="rId5"/>
    <p:sldId id="579" r:id="rId6"/>
    <p:sldId id="590" r:id="rId7"/>
    <p:sldId id="269" r:id="rId8"/>
    <p:sldId id="578" r:id="rId9"/>
    <p:sldId id="270" r:id="rId10"/>
    <p:sldId id="271" r:id="rId11"/>
    <p:sldId id="272" r:id="rId12"/>
    <p:sldId id="593" r:id="rId13"/>
    <p:sldId id="591" r:id="rId14"/>
    <p:sldId id="592" r:id="rId15"/>
    <p:sldId id="268"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865"/>
    <a:srgbClr val="78BE21"/>
    <a:srgbClr val="000000"/>
    <a:srgbClr val="E8E8E8"/>
    <a:srgbClr val="0D0D0D"/>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876" y="114"/>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latin typeface="Calibri" panose="020F050202020403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Calibri" panose="020F0502020204030204" pitchFamily="34" charset="0"/>
              </a:rPr>
              <a:t>11/26/2024</a:t>
            </a:fld>
            <a:endParaRPr lang="en-US">
              <a:latin typeface="Calibri" panose="020F050202020403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latin typeface="Calibri" panose="020F050202020403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Calibri" panose="020F0502020204030204" pitchFamily="34" charset="0"/>
              </a:rPr>
              <a:t>‹#›</a:t>
            </a:fld>
            <a:endParaRPr lang="en-US">
              <a:latin typeface="Calibri" panose="020F050202020403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Calibri" panose="020F0502020204030204" pitchFamily="34" charset="0"/>
              </a:defRPr>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Calibri" panose="020F0502020204030204" pitchFamily="34" charset="0"/>
              </a:defRPr>
            </a:lvl1pPr>
          </a:lstStyle>
          <a:p>
            <a:fld id="{A50CD39D-89B0-4C68-805A-35C75A7C20C8}" type="datetimeFigureOut">
              <a:rPr lang="en-US" smtClean="0"/>
              <a:pPr/>
              <a:t>11/26/2024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Calibri" panose="020F0502020204030204" pitchFamily="34" charset="0"/>
              </a:defRPr>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Calibri" panose="020F0502020204030204" pitchFamily="34" charset="0"/>
              </a:defRPr>
            </a:lvl1pPr>
          </a:lstStyle>
          <a:p>
            <a:fld id="{F9F08466-AEA7-4FC0-9459-6A32F61DA297}" type="slidenum">
              <a:rPr lang="en-US" smtClean="0"/>
              <a:pPr/>
              <a:t>‹#›</a:t>
            </a:fld>
            <a:endParaRPr lang="en-US"/>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Calibri" panose="020F0502020204030204" pitchFamily="34" charset="0"/>
        <a:ea typeface="+mn-ea"/>
        <a:cs typeface="+mn-cs"/>
      </a:defRPr>
    </a:lvl1pPr>
    <a:lvl2pPr marL="457200" algn="l" defTabSz="914400" rtl="0" eaLnBrk="1" latinLnBrk="0" hangingPunct="1">
      <a:defRPr sz="1200" kern="1200">
        <a:solidFill>
          <a:schemeClr val="tx1"/>
        </a:solidFill>
        <a:latin typeface="Calibri" panose="020F0502020204030204" pitchFamily="34" charset="0"/>
        <a:ea typeface="+mn-ea"/>
        <a:cs typeface="+mn-cs"/>
      </a:defRPr>
    </a:lvl2pPr>
    <a:lvl3pPr marL="914400" algn="l" defTabSz="914400" rtl="0" eaLnBrk="1" latinLnBrk="0" hangingPunct="1">
      <a:defRPr sz="1200" kern="1200">
        <a:solidFill>
          <a:schemeClr val="tx1"/>
        </a:solidFill>
        <a:latin typeface="Calibri" panose="020F0502020204030204" pitchFamily="34" charset="0"/>
        <a:ea typeface="+mn-ea"/>
        <a:cs typeface="+mn-cs"/>
      </a:defRPr>
    </a:lvl3pPr>
    <a:lvl4pPr marL="1371600" algn="l" defTabSz="914400" rtl="0" eaLnBrk="1" latinLnBrk="0" hangingPunct="1">
      <a:defRPr sz="1200" kern="1200">
        <a:solidFill>
          <a:schemeClr val="tx1"/>
        </a:solidFill>
        <a:latin typeface="Calibri" panose="020F0502020204030204" pitchFamily="34" charset="0"/>
        <a:ea typeface="+mn-ea"/>
        <a:cs typeface="+mn-cs"/>
      </a:defRPr>
    </a:lvl4pPr>
    <a:lvl5pPr marL="1828800" algn="l" defTabSz="914400" rtl="0" eaLnBrk="1" latinLnBrk="0" hangingPunct="1">
      <a:defRPr sz="1200" kern="120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mn-lt"/>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2294831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MBVC sprint report</a:t>
            </a:r>
          </a:p>
        </p:txBody>
      </p:sp>
      <p:sp>
        <p:nvSpPr>
          <p:cNvPr id="4" name="Slide Number Placeholder 3"/>
          <p:cNvSpPr>
            <a:spLocks noGrp="1"/>
          </p:cNvSpPr>
          <p:nvPr>
            <p:ph type="sldNum" sz="quarter" idx="5"/>
          </p:nvPr>
        </p:nvSpPr>
        <p:spPr/>
        <p:txBody>
          <a:bodyPr/>
          <a:lstStyle/>
          <a:p>
            <a:fld id="{474A5BC2-19BA-4B44-A287-B518232CC54C}" type="slidenum">
              <a:rPr lang="en-US" smtClean="0"/>
              <a:t>3</a:t>
            </a:fld>
            <a:endParaRPr lang="en-US" dirty="0"/>
          </a:p>
        </p:txBody>
      </p:sp>
    </p:spTree>
    <p:extLst>
      <p:ext uri="{BB962C8B-B14F-4D97-AF65-F5344CB8AC3E}">
        <p14:creationId xmlns:p14="http://schemas.microsoft.com/office/powerpoint/2010/main" val="19235535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Office of Child Care Community Partnerships at the Department of Employment and Economic Development (DEED) creates a front door for employers, businesses and community organizations who need child care to thrive, so their community and economy thrive. We need to make sure child care expertise and capacity at each point where communities connect with state government. DEED provides leadership to these entities and strengthens the infrastructure to support child care by maximizes their existing community relationships and structures like small business supports, economic development grants and labor data, including valuable data and analysis to understand the child care workforce in order to grow and sustain it. A DEED Office of Child Care and Community Partnerships elevates the leadership of DEED functions and creates visibility of child care as an economic and workforce development issue. </a:t>
            </a:r>
          </a:p>
        </p:txBody>
      </p:sp>
      <p:sp>
        <p:nvSpPr>
          <p:cNvPr id="4" name="Slide Number Placeholder 3"/>
          <p:cNvSpPr>
            <a:spLocks noGrp="1"/>
          </p:cNvSpPr>
          <p:nvPr>
            <p:ph type="sldNum" sz="quarter" idx="5"/>
          </p:nvPr>
        </p:nvSpPr>
        <p:spPr/>
        <p:txBody>
          <a:bodyPr/>
          <a:lstStyle/>
          <a:p>
            <a:fld id="{F9F08466-AEA7-4FC0-9459-6A32F61DA297}" type="slidenum">
              <a:rPr lang="en-US" smtClean="0"/>
              <a:pPr/>
              <a:t>5</a:t>
            </a:fld>
            <a:endParaRPr lang="en-US" dirty="0"/>
          </a:p>
        </p:txBody>
      </p:sp>
    </p:spTree>
    <p:extLst>
      <p:ext uri="{BB962C8B-B14F-4D97-AF65-F5344CB8AC3E}">
        <p14:creationId xmlns:p14="http://schemas.microsoft.com/office/powerpoint/2010/main" val="3710512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mn-lt"/>
            </a:endParaRPr>
          </a:p>
        </p:txBody>
      </p:sp>
      <p:sp>
        <p:nvSpPr>
          <p:cNvPr id="4" name="Slide Number Placeholder 3"/>
          <p:cNvSpPr>
            <a:spLocks noGrp="1"/>
          </p:cNvSpPr>
          <p:nvPr>
            <p:ph type="sldNum" sz="quarter" idx="10"/>
          </p:nvPr>
        </p:nvSpPr>
        <p:spPr/>
        <p:txBody>
          <a:bodyPr/>
          <a:lstStyle/>
          <a:p>
            <a:fld id="{F9F08466-AEA7-4FC0-9459-6A32F61DA297}" type="slidenum">
              <a:rPr lang="en-US" smtClean="0"/>
              <a:pPr/>
              <a:t>12</a:t>
            </a:fld>
            <a:endParaRPr lang="en-US" dirty="0"/>
          </a:p>
        </p:txBody>
      </p:sp>
    </p:spTree>
    <p:extLst>
      <p:ext uri="{BB962C8B-B14F-4D97-AF65-F5344CB8AC3E}">
        <p14:creationId xmlns:p14="http://schemas.microsoft.com/office/powerpoint/2010/main" val="380918557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p:bg bwMode="gray">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BE5E0E8-0788-4797-9983-C2C2D26038B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12" name="Title 2"/>
          <p:cNvSpPr>
            <a:spLocks noGrp="1"/>
          </p:cNvSpPr>
          <p:nvPr>
            <p:ph type="ctrTitle" hasCustomPrompt="1"/>
          </p:nvPr>
        </p:nvSpPr>
        <p:spPr bwMode="white">
          <a:xfrm>
            <a:off x="266700" y="2953758"/>
            <a:ext cx="11658600" cy="1295182"/>
          </a:xfrm>
          <a:noFill/>
        </p:spPr>
        <p:txBody>
          <a:bodyPr wrap="square" lIns="182880" tIns="91440" rIns="182880" bIns="91440" anchor="ctr">
            <a:normAutofit/>
          </a:bodyPr>
          <a:lstStyle>
            <a:lvl1pPr algn="ctr">
              <a:defRPr sz="3600">
                <a:solidFill>
                  <a:srgbClr val="003865"/>
                </a:solidFill>
              </a:defRPr>
            </a:lvl1pPr>
          </a:lstStyle>
          <a:p>
            <a:r>
              <a:rPr lang="en-US"/>
              <a:t>Click to enter the slideshow title</a:t>
            </a:r>
          </a:p>
        </p:txBody>
      </p:sp>
      <p:sp>
        <p:nvSpPr>
          <p:cNvPr id="6" name="Text Placeholder 4"/>
          <p:cNvSpPr>
            <a:spLocks noGrp="1"/>
          </p:cNvSpPr>
          <p:nvPr>
            <p:ph type="body" sz="quarter" idx="17" hasCustomPrompt="1"/>
          </p:nvPr>
        </p:nvSpPr>
        <p:spPr bwMode="black">
          <a:xfrm>
            <a:off x="838200" y="4406286"/>
            <a:ext cx="10515600" cy="711465"/>
          </a:xfrm>
        </p:spPr>
        <p:txBody>
          <a:bodyPr>
            <a:normAutofit/>
          </a:bodyPr>
          <a:lstStyle>
            <a:lvl1pPr marL="0" indent="0" algn="ctr">
              <a:buNone/>
              <a:defRPr sz="2400">
                <a:solidFill>
                  <a:schemeClr val="tx2"/>
                </a:solidFill>
              </a:defRPr>
            </a:lvl1pPr>
          </a:lstStyle>
          <a:p>
            <a:pPr lvl="0"/>
            <a:r>
              <a:rPr lang="en-US" err="1"/>
              <a:t>Firstname</a:t>
            </a:r>
            <a:r>
              <a:rPr lang="en-US"/>
              <a:t> </a:t>
            </a:r>
            <a:r>
              <a:rPr lang="en-US" err="1"/>
              <a:t>Lastname</a:t>
            </a:r>
            <a:r>
              <a:rPr lang="en-US"/>
              <a:t> | Job Title</a:t>
            </a:r>
          </a:p>
        </p:txBody>
      </p:sp>
      <p:sp>
        <p:nvSpPr>
          <p:cNvPr id="18" name="Date Placeholder 5"/>
          <p:cNvSpPr>
            <a:spLocks noGrp="1"/>
          </p:cNvSpPr>
          <p:nvPr>
            <p:ph type="dt" sz="half" idx="15"/>
          </p:nvPr>
        </p:nvSpPr>
        <p:spPr bwMode="black"/>
        <p:txBody>
          <a:bodyPr/>
          <a:lstStyle/>
          <a:p>
            <a:fld id="{D7ED242C-24FB-43A0-BCB6-43756FC812F6}" type="datetime1">
              <a:rPr lang="en-US" smtClean="0"/>
              <a:t>11/26/2024</a:t>
            </a:fld>
            <a:endParaRPr lang="en-US" dirty="0"/>
          </a:p>
        </p:txBody>
      </p:sp>
      <p:sp>
        <p:nvSpPr>
          <p:cNvPr id="9"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3368119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5" name="Content Placeholder 2"/>
          <p:cNvSpPr>
            <a:spLocks noGrp="1"/>
          </p:cNvSpPr>
          <p:nvPr>
            <p:ph sz="quarter" idx="10"/>
          </p:nvPr>
        </p:nvSpPr>
        <p:spPr bwMode="gray">
          <a:xfrm>
            <a:off x="838200" y="1366345"/>
            <a:ext cx="10515600" cy="4788393"/>
          </a:xfrm>
          <a:noFill/>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5A0960E9-F618-4D3C-A13D-633B9C5E325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8"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2359765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1"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5" name="Content Placeholder 2"/>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11/26/2024</a:t>
            </a:fld>
            <a:endParaRPr lang="en-US" dirty="0"/>
          </a:p>
        </p:txBody>
      </p:sp>
      <p:sp>
        <p:nvSpPr>
          <p:cNvPr id="1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dirty="0"/>
              <a:t>mn.gov/deed</a:t>
            </a:r>
          </a:p>
        </p:txBody>
      </p:sp>
    </p:spTree>
    <p:extLst>
      <p:ext uri="{BB962C8B-B14F-4D97-AF65-F5344CB8AC3E}">
        <p14:creationId xmlns:p14="http://schemas.microsoft.com/office/powerpoint/2010/main" val="1767981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Blue)">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5" name="Content Placeholder 2"/>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11/26/2024</a:t>
            </a:fld>
            <a:endParaRPr lang="en-US" dirty="0"/>
          </a:p>
        </p:txBody>
      </p:sp>
      <p:sp>
        <p:nvSpPr>
          <p:cNvPr id="11"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dirty="0"/>
              <a:t>mn.gov/deed</a:t>
            </a:r>
          </a:p>
        </p:txBody>
      </p:sp>
    </p:spTree>
    <p:extLst>
      <p:ext uri="{BB962C8B-B14F-4D97-AF65-F5344CB8AC3E}">
        <p14:creationId xmlns:p14="http://schemas.microsoft.com/office/powerpoint/2010/main" val="323025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Ligh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5" name="Content Placeholder 2"/>
          <p:cNvSpPr>
            <a:spLocks noGrp="1"/>
          </p:cNvSpPr>
          <p:nvPr>
            <p:ph sz="quarter" idx="10"/>
          </p:nvPr>
        </p:nvSpPr>
        <p:spPr bwMode="gray">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3E86B23F-38FC-49BD-83FB-47515709C25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9"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3824870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Solid White, Image)">
    <p:bg bwMode="black">
      <p:bgPr>
        <a:solidFill>
          <a:schemeClr val="bg1"/>
        </a:solidFill>
        <a:effectLst/>
      </p:bgPr>
    </p:bg>
    <p:spTree>
      <p:nvGrpSpPr>
        <p:cNvPr id="1" name=""/>
        <p:cNvGrpSpPr/>
        <p:nvPr/>
      </p:nvGrpSpPr>
      <p:grpSpPr>
        <a:xfrm>
          <a:off x="0" y="0"/>
          <a:ext cx="0" cy="0"/>
          <a:chOff x="0" y="0"/>
          <a:chExt cx="0" cy="0"/>
        </a:xfrm>
      </p:grpSpPr>
      <p:sp>
        <p:nvSpPr>
          <p:cNvPr id="10"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13" name="Content Placeholder 2"/>
          <p:cNvSpPr>
            <a:spLocks noGrp="1"/>
          </p:cNvSpPr>
          <p:nvPr>
            <p:ph sz="quarter" idx="10"/>
          </p:nvPr>
        </p:nvSpPr>
        <p:spPr bwMode="white">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Picture Placeholder 3"/>
          <p:cNvSpPr>
            <a:spLocks noGrp="1"/>
          </p:cNvSpPr>
          <p:nvPr>
            <p:ph type="pic" sz="quarter" idx="13"/>
          </p:nvPr>
        </p:nvSpPr>
        <p:spPr bwMode="ltGray">
          <a:xfrm>
            <a:off x="7653566" y="1364826"/>
            <a:ext cx="4538434" cy="4538434"/>
          </a:xfrm>
        </p:spPr>
        <p:txBody>
          <a:bodyPr/>
          <a:lstStyle>
            <a:lvl1pPr>
              <a:buClr>
                <a:schemeClr val="tx1"/>
              </a:buClr>
              <a:defRPr>
                <a:solidFill>
                  <a:schemeClr val="tx2"/>
                </a:solidFill>
              </a:defRPr>
            </a:lvl1pPr>
          </a:lstStyle>
          <a:p>
            <a:r>
              <a:rPr lang="en-US" dirty="0"/>
              <a:t>Click icon to add picture</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F4B91AA0-3BA7-4036-A3DA-317C6C4FFA29}" type="datetime1">
              <a:rPr lang="en-US" smtClean="0"/>
              <a:pPr/>
              <a:t>11/26/2024</a:t>
            </a:fld>
            <a:endParaRPr lang="en-US" dirty="0"/>
          </a:p>
        </p:txBody>
      </p:sp>
      <p:sp>
        <p:nvSpPr>
          <p:cNvPr id="11"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253926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Dark, Image)">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1" name="Content Placeholder 2"/>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Picture Placeholder 3"/>
          <p:cNvSpPr>
            <a:spLocks noGrp="1"/>
          </p:cNvSpPr>
          <p:nvPr>
            <p:ph type="pic" sz="quarter" idx="13"/>
          </p:nvPr>
        </p:nvSpPr>
        <p:spPr bwMode="ltGray">
          <a:xfrm>
            <a:off x="7653566" y="1364826"/>
            <a:ext cx="4538434" cy="4538434"/>
          </a:xfrm>
        </p:spPr>
        <p:txBody>
          <a:bodyPr/>
          <a:lstStyle>
            <a:lvl1pPr>
              <a:buClr>
                <a:schemeClr val="accent2"/>
              </a:buClr>
              <a:defRPr>
                <a:solidFill>
                  <a:schemeClr val="bg1"/>
                </a:solidFill>
              </a:defRPr>
            </a:lvl1pPr>
          </a:lstStyle>
          <a:p>
            <a:r>
              <a:rPr lang="en-US" dirty="0"/>
              <a:t>Click icon to add picture</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11/26/2024</a:t>
            </a:fld>
            <a:endParaRPr lang="en-US" dirty="0"/>
          </a:p>
        </p:txBody>
      </p:sp>
      <p:sp>
        <p:nvSpPr>
          <p:cNvPr id="1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dirty="0"/>
              <a:t>mn.gov/deed</a:t>
            </a:r>
          </a:p>
        </p:txBody>
      </p:sp>
    </p:spTree>
    <p:extLst>
      <p:ext uri="{BB962C8B-B14F-4D97-AF65-F5344CB8AC3E}">
        <p14:creationId xmlns:p14="http://schemas.microsoft.com/office/powerpoint/2010/main" val="15389878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Solid Blue, Image)">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0" name="Content Placeholder 2"/>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Picture Placeholder 3"/>
          <p:cNvSpPr>
            <a:spLocks noGrp="1"/>
          </p:cNvSpPr>
          <p:nvPr>
            <p:ph type="pic" sz="quarter" idx="13"/>
          </p:nvPr>
        </p:nvSpPr>
        <p:spPr bwMode="ltGray">
          <a:xfrm>
            <a:off x="7653566" y="1364826"/>
            <a:ext cx="4538434" cy="4538434"/>
          </a:xfrm>
        </p:spPr>
        <p:txBody>
          <a:bodyPr/>
          <a:lstStyle>
            <a:lvl1pPr>
              <a:buClr>
                <a:schemeClr val="accent2"/>
              </a:buClr>
              <a:defRPr>
                <a:solidFill>
                  <a:schemeClr val="bg1"/>
                </a:solidFill>
              </a:defRPr>
            </a:lvl1pPr>
          </a:lstStyle>
          <a:p>
            <a:r>
              <a:rPr lang="en-US" dirty="0"/>
              <a:t>Click icon to add picture</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11/26/2024</a:t>
            </a:fld>
            <a:endParaRPr lang="en-US" dirty="0"/>
          </a:p>
        </p:txBody>
      </p:sp>
      <p:sp>
        <p:nvSpPr>
          <p:cNvPr id="13"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dirty="0"/>
              <a:t>mn.gov/deed</a:t>
            </a:r>
          </a:p>
        </p:txBody>
      </p:sp>
    </p:spTree>
    <p:extLst>
      <p:ext uri="{BB962C8B-B14F-4D97-AF65-F5344CB8AC3E}">
        <p14:creationId xmlns:p14="http://schemas.microsoft.com/office/powerpoint/2010/main" val="16945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Solid Light Gray, Image)">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7" name="Content Placeholder 2"/>
          <p:cNvSpPr>
            <a:spLocks noGrp="1"/>
          </p:cNvSpPr>
          <p:nvPr>
            <p:ph sz="quarter" idx="10"/>
          </p:nvPr>
        </p:nvSpPr>
        <p:spPr bwMode="gray">
          <a:xfrm>
            <a:off x="838200" y="1366345"/>
            <a:ext cx="6234953" cy="4788393"/>
          </a:xfrm>
        </p:spPr>
        <p:txBody>
          <a:bodyPr/>
          <a:lstStyle>
            <a:lvl1pPr>
              <a:buClr>
                <a:schemeClr val="tx1"/>
              </a:buClr>
              <a:defRPr>
                <a:solidFill>
                  <a:schemeClr val="tx2"/>
                </a:solidFill>
              </a:defRPr>
            </a:lvl1pPr>
            <a:lvl2pPr>
              <a:buClr>
                <a:schemeClr val="tx1"/>
              </a:buClr>
              <a:defRPr>
                <a:solidFill>
                  <a:schemeClr val="tx2"/>
                </a:solidFill>
              </a:defRPr>
            </a:lvl2pPr>
            <a:lvl3pPr>
              <a:buClr>
                <a:schemeClr val="tx1"/>
              </a:buClr>
              <a:defRPr>
                <a:solidFill>
                  <a:schemeClr val="tx2"/>
                </a:solidFill>
              </a:defRPr>
            </a:lvl3pPr>
            <a:lvl4pPr>
              <a:buClr>
                <a:schemeClr val="tx1"/>
              </a:buClr>
              <a:defRPr>
                <a:solidFill>
                  <a:schemeClr val="tx2"/>
                </a:solidFill>
              </a:defRPr>
            </a:lvl4pPr>
            <a:lvl5pPr>
              <a:buClr>
                <a:schemeClr val="tx1"/>
              </a:buCl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Picture Placeholder 3"/>
          <p:cNvSpPr>
            <a:spLocks noGrp="1"/>
          </p:cNvSpPr>
          <p:nvPr>
            <p:ph type="pic" sz="quarter" idx="13"/>
          </p:nvPr>
        </p:nvSpPr>
        <p:spPr bwMode="gray">
          <a:xfrm>
            <a:off x="7653566" y="1364826"/>
            <a:ext cx="4538434" cy="4538434"/>
          </a:xfrm>
        </p:spPr>
        <p:txBody>
          <a:bodyPr/>
          <a:lstStyle>
            <a:lvl1pPr>
              <a:buClr>
                <a:schemeClr val="tx1"/>
              </a:buClr>
              <a:defRPr>
                <a:solidFill>
                  <a:schemeClr val="tx2"/>
                </a:solidFill>
              </a:defRPr>
            </a:lvl1pPr>
          </a:lstStyle>
          <a:p>
            <a:r>
              <a:rPr lang="en-US" dirty="0"/>
              <a:t>Click icon to add picture</a:t>
            </a:r>
          </a:p>
        </p:txBody>
      </p:sp>
      <p:pic>
        <p:nvPicPr>
          <p:cNvPr id="13" name="Picture 12">
            <a:extLst>
              <a:ext uri="{FF2B5EF4-FFF2-40B4-BE49-F238E27FC236}">
                <a16:creationId xmlns:a16="http://schemas.microsoft.com/office/drawing/2014/main" id="{A3889DEE-3C1B-4241-958E-773D926E4D9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9"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29864900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Page (4-Up Vertical)">
    <p:bg bwMode="gray">
      <p:bgPr>
        <a:solidFill>
          <a:srgbClr val="E8E8E8"/>
        </a:solidFill>
        <a:effectLst/>
      </p:bgPr>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2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581719" y="432139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0" name="Picture Placeholder 5"/>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2" name="Picture Placeholder 7"/>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6261407" y="4333272"/>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4" name="Picture Placeholder 9"/>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10"/>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DDD21366-A0C8-424F-AB52-92ADBFEF7A3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8"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2327802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3 Up Vertical)">
    <p:bg>
      <p:bgPr>
        <a:solidFill>
          <a:srgbClr val="E8E8E8"/>
        </a:solidFill>
        <a:effectLst/>
      </p:bgPr>
    </p:bg>
    <p:spTree>
      <p:nvGrpSpPr>
        <p:cNvPr id="1" name=""/>
        <p:cNvGrpSpPr/>
        <p:nvPr/>
      </p:nvGrpSpPr>
      <p:grpSpPr>
        <a:xfrm>
          <a:off x="0" y="0"/>
          <a:ext cx="0" cy="0"/>
          <a:chOff x="0" y="0"/>
          <a:chExt cx="0" cy="0"/>
        </a:xfrm>
      </p:grpSpPr>
      <p:sp>
        <p:nvSpPr>
          <p:cNvPr id="20"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17"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0" name="Picture Placeholder 5"/>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2" name="Picture Placeholder 7"/>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err="1"/>
              <a:t>Firstname</a:t>
            </a:r>
            <a:r>
              <a:rPr lang="en-US"/>
              <a:t> </a:t>
            </a:r>
            <a:r>
              <a:rPr lang="en-US" err="1"/>
              <a:t>Lastname</a:t>
            </a:r>
            <a:endParaRPr lang="en-US"/>
          </a:p>
          <a:p>
            <a:pPr lvl="0"/>
            <a:r>
              <a:rPr lang="en-US"/>
              <a:t>Job Title</a:t>
            </a:r>
          </a:p>
        </p:txBody>
      </p:sp>
      <p:sp>
        <p:nvSpPr>
          <p:cNvPr id="16" name="Rectangle 12"/>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4" name="Picture 13">
            <a:extLst>
              <a:ext uri="{FF2B5EF4-FFF2-40B4-BE49-F238E27FC236}">
                <a16:creationId xmlns:a16="http://schemas.microsoft.com/office/drawing/2014/main" id="{F2051B85-B470-414F-BB13-30B30A76CD6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5"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2960824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Reversed Logo)">
    <p:bg bwMode="gray">
      <p:bgPr>
        <a:solidFill>
          <a:schemeClr val="tx1"/>
        </a:solidFill>
        <a:effectLst/>
      </p:bgPr>
    </p:bg>
    <p:spTree>
      <p:nvGrpSpPr>
        <p:cNvPr id="1" name=""/>
        <p:cNvGrpSpPr/>
        <p:nvPr/>
      </p:nvGrpSpPr>
      <p:grpSpPr>
        <a:xfrm>
          <a:off x="0" y="0"/>
          <a:ext cx="0" cy="0"/>
          <a:chOff x="0" y="0"/>
          <a:chExt cx="0" cy="0"/>
        </a:xfrm>
      </p:grpSpPr>
      <p:sp>
        <p:nvSpPr>
          <p:cNvPr id="11" name="Rectangle 1"/>
          <p:cNvSpPr txBox="1">
            <a:spLocks/>
          </p:cNvSpPr>
          <p:nvPr userDrawn="1"/>
        </p:nvSpPr>
        <p:spPr bwMode="ltGray">
          <a:xfrm>
            <a:off x="0" y="4092604"/>
            <a:ext cx="12192000" cy="1295182"/>
          </a:xfrm>
          <a:prstGeom prst="rect">
            <a:avLst/>
          </a:prstGeom>
          <a:solidFill>
            <a:schemeClr val="accent2"/>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13" name="Title 2"/>
          <p:cNvSpPr>
            <a:spLocks noGrp="1"/>
          </p:cNvSpPr>
          <p:nvPr>
            <p:ph type="ctrTitle" hasCustomPrompt="1"/>
          </p:nvPr>
        </p:nvSpPr>
        <p:spPr bwMode="black">
          <a:xfrm>
            <a:off x="266700" y="4092602"/>
            <a:ext cx="11658600" cy="1295182"/>
          </a:xfrm>
          <a:noFill/>
        </p:spPr>
        <p:txBody>
          <a:bodyPr wrap="square" lIns="182880" tIns="91440" rIns="182880" bIns="91440" anchor="ctr">
            <a:normAutofit/>
          </a:bodyPr>
          <a:lstStyle>
            <a:lvl1pPr algn="ctr">
              <a:defRPr sz="3600">
                <a:solidFill>
                  <a:schemeClr val="tx2"/>
                </a:solidFill>
              </a:defRPr>
            </a:lvl1pPr>
          </a:lstStyle>
          <a:p>
            <a:r>
              <a:rPr lang="en-US"/>
              <a:t>Click to enter the slideshow title</a:t>
            </a:r>
          </a:p>
        </p:txBody>
      </p:sp>
      <p:sp>
        <p:nvSpPr>
          <p:cNvPr id="3" name="Rectangle 3"/>
          <p:cNvSpPr/>
          <p:nvPr userDrawn="1"/>
        </p:nvSpPr>
        <p:spPr bwMode="white">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8" name="Text Placeholder 4"/>
          <p:cNvSpPr>
            <a:spLocks noGrp="1"/>
          </p:cNvSpPr>
          <p:nvPr>
            <p:ph type="body" sz="quarter" idx="17" hasCustomPrompt="1"/>
          </p:nvPr>
        </p:nvSpPr>
        <p:spPr bwMode="black">
          <a:xfrm>
            <a:off x="838200" y="5644883"/>
            <a:ext cx="10515600" cy="711465"/>
          </a:xfrm>
        </p:spPr>
        <p:txBody>
          <a:bodyPr>
            <a:normAutofit/>
          </a:bodyPr>
          <a:lstStyle>
            <a:lvl1pPr marL="0" indent="0" algn="ctr">
              <a:buNone/>
              <a:defRPr sz="2400"/>
            </a:lvl1pPr>
          </a:lstStyle>
          <a:p>
            <a:pPr lvl="0"/>
            <a:r>
              <a:rPr lang="en-US" err="1"/>
              <a:t>Firstname</a:t>
            </a:r>
            <a:r>
              <a:rPr lang="en-US"/>
              <a:t> </a:t>
            </a:r>
            <a:r>
              <a:rPr lang="en-US" err="1"/>
              <a:t>Lastname</a:t>
            </a:r>
            <a:r>
              <a:rPr lang="en-US"/>
              <a:t> | Job Title</a:t>
            </a:r>
          </a:p>
        </p:txBody>
      </p:sp>
      <p:sp>
        <p:nvSpPr>
          <p:cNvPr id="18" name="Date Placeholder 5"/>
          <p:cNvSpPr>
            <a:spLocks noGrp="1"/>
          </p:cNvSpPr>
          <p:nvPr>
            <p:ph type="dt" sz="half" idx="15"/>
          </p:nvPr>
        </p:nvSpPr>
        <p:spPr bwMode="black"/>
        <p:txBody>
          <a:bodyPr/>
          <a:lstStyle/>
          <a:p>
            <a:fld id="{D7ED242C-24FB-43A0-BCB6-43756FC812F6}" type="datetime1">
              <a:rPr lang="en-US" smtClean="0"/>
              <a:t>11/26/2024</a:t>
            </a:fld>
            <a:endParaRPr lang="en-US" dirty="0"/>
          </a:p>
        </p:txBody>
      </p:sp>
      <p:pic>
        <p:nvPicPr>
          <p:cNvPr id="4" name="Picture 3">
            <a:extLst>
              <a:ext uri="{FF2B5EF4-FFF2-40B4-BE49-F238E27FC236}">
                <a16:creationId xmlns:a16="http://schemas.microsoft.com/office/drawing/2014/main" id="{1647DF31-696F-4736-906B-17BCCF02AB2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62653" y="2022348"/>
            <a:ext cx="6866694" cy="600041"/>
          </a:xfrm>
          <a:prstGeom prst="rect">
            <a:avLst/>
          </a:prstGeom>
        </p:spPr>
      </p:pic>
      <p:sp>
        <p:nvSpPr>
          <p:cNvPr id="1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3697389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4-Up Horizontal)">
    <p:bg bwMode="gray">
      <p:bgPr>
        <a:solidFill>
          <a:srgbClr val="E8E8E8"/>
        </a:solidFill>
        <a:effectLst/>
      </p:bgPr>
    </p:bg>
    <p:spTree>
      <p:nvGrpSpPr>
        <p:cNvPr id="1" name=""/>
        <p:cNvGrpSpPr/>
        <p:nvPr/>
      </p:nvGrpSpPr>
      <p:grpSpPr>
        <a:xfrm>
          <a:off x="0" y="0"/>
          <a:ext cx="0" cy="0"/>
          <a:chOff x="0" y="0"/>
          <a:chExt cx="0" cy="0"/>
        </a:xfrm>
      </p:grpSpPr>
      <p:sp>
        <p:nvSpPr>
          <p:cNvPr id="21"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20"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9" name="Picture Placeholder 3"/>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4"/>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3" name="Picture Placeholder 5"/>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6"/>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7"/>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8"/>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7" name="Picture Placeholder 9"/>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10"/>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7" name="Picture 16">
            <a:extLst>
              <a:ext uri="{FF2B5EF4-FFF2-40B4-BE49-F238E27FC236}">
                <a16:creationId xmlns:a16="http://schemas.microsoft.com/office/drawing/2014/main" id="{ED17029C-146D-40A9-9DD0-040E835DC93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8"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22632564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2-Up Horizontal)">
    <p:bg>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9" name="Picture Placeholder 3"/>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4"/>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5"/>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6"/>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Rectangle 10"/>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2" name="Picture 11">
            <a:extLst>
              <a:ext uri="{FF2B5EF4-FFF2-40B4-BE49-F238E27FC236}">
                <a16:creationId xmlns:a16="http://schemas.microsoft.com/office/drawing/2014/main" id="{CA5941EE-6E7E-489C-8CC4-0F2A9370E92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3"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434532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Icons (4-Up Vertical)">
    <p:bg bwMode="gray">
      <p:bgRef idx="1001">
        <a:schemeClr val="bg1"/>
      </p:bgRef>
    </p:bg>
    <p:spTree>
      <p:nvGrpSpPr>
        <p:cNvPr id="1" name=""/>
        <p:cNvGrpSpPr/>
        <p:nvPr/>
      </p:nvGrpSpPr>
      <p:grpSpPr>
        <a:xfrm>
          <a:off x="0" y="0"/>
          <a:ext cx="0" cy="0"/>
          <a:chOff x="0" y="0"/>
          <a:chExt cx="0" cy="0"/>
        </a:xfrm>
      </p:grpSpPr>
      <p:sp>
        <p:nvSpPr>
          <p:cNvPr id="2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2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0" name="Picture Placeholder 5"/>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2" name="Picture Placeholder 7"/>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4" name="Picture Placeholder 9"/>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10"/>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9"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6" name="Picture 15">
            <a:extLst>
              <a:ext uri="{FF2B5EF4-FFF2-40B4-BE49-F238E27FC236}">
                <a16:creationId xmlns:a16="http://schemas.microsoft.com/office/drawing/2014/main" id="{1D69CF5A-C6CF-486C-9B14-C9954E49C1D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7007" y="6454763"/>
            <a:ext cx="1925917" cy="168295"/>
          </a:xfrm>
          <a:prstGeom prst="rect">
            <a:avLst/>
          </a:prstGeom>
        </p:spPr>
      </p:pic>
      <p:sp>
        <p:nvSpPr>
          <p:cNvPr id="17"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37236465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Icons (3-Up Vertic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17"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6" name="Picture Placeholder 3"/>
          <p:cNvSpPr>
            <a:spLocks noGrp="1"/>
          </p:cNvSpPr>
          <p:nvPr>
            <p:ph type="pic" sz="quarter" idx="13" hasCustomPrompt="1"/>
          </p:nvPr>
        </p:nvSpPr>
        <p:spPr bwMode="gray">
          <a:xfrm>
            <a:off x="1697855"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4"/>
          <p:cNvSpPr>
            <a:spLocks noGrp="1"/>
          </p:cNvSpPr>
          <p:nvPr>
            <p:ph type="body" sz="quarter" idx="15" hasCustomPrompt="1"/>
          </p:nvPr>
        </p:nvSpPr>
        <p:spPr bwMode="black">
          <a:xfrm>
            <a:off x="1473242"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0" name="Picture Placeholder 5"/>
          <p:cNvSpPr>
            <a:spLocks noGrp="1"/>
          </p:cNvSpPr>
          <p:nvPr>
            <p:ph type="pic" sz="quarter" idx="16" hasCustomPrompt="1"/>
          </p:nvPr>
        </p:nvSpPr>
        <p:spPr bwMode="gray">
          <a:xfrm>
            <a:off x="4936052"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6"/>
          <p:cNvSpPr>
            <a:spLocks noGrp="1"/>
          </p:cNvSpPr>
          <p:nvPr>
            <p:ph type="body" sz="quarter" idx="17" hasCustomPrompt="1"/>
          </p:nvPr>
        </p:nvSpPr>
        <p:spPr bwMode="black">
          <a:xfrm>
            <a:off x="4712235"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2" name="Picture Placeholder 7"/>
          <p:cNvSpPr>
            <a:spLocks noGrp="1"/>
          </p:cNvSpPr>
          <p:nvPr>
            <p:ph type="pic" sz="quarter" idx="18" hasCustomPrompt="1"/>
          </p:nvPr>
        </p:nvSpPr>
        <p:spPr bwMode="gray">
          <a:xfrm>
            <a:off x="8174249"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8"/>
          <p:cNvSpPr>
            <a:spLocks noGrp="1"/>
          </p:cNvSpPr>
          <p:nvPr>
            <p:ph type="body" sz="quarter" idx="19" hasCustomPrompt="1"/>
          </p:nvPr>
        </p:nvSpPr>
        <p:spPr bwMode="black">
          <a:xfrm>
            <a:off x="7949636"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a:t>Click to edit text</a:t>
            </a:r>
          </a:p>
        </p:txBody>
      </p:sp>
      <p:sp>
        <p:nvSpPr>
          <p:cNvPr id="19" name="Rectangle 12"/>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4" name="Picture 13">
            <a:extLst>
              <a:ext uri="{FF2B5EF4-FFF2-40B4-BE49-F238E27FC236}">
                <a16:creationId xmlns:a16="http://schemas.microsoft.com/office/drawing/2014/main" id="{5EA4A8DD-D0F5-44C1-B499-38111C8E485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4896" y="6454763"/>
            <a:ext cx="1925917" cy="168295"/>
          </a:xfrm>
          <a:prstGeom prst="rect">
            <a:avLst/>
          </a:prstGeom>
        </p:spPr>
      </p:pic>
      <p:sp>
        <p:nvSpPr>
          <p:cNvPr id="15"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13473743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cons (4-Up Horizontal)">
    <p:bg bwMode="gray">
      <p:bgRef idx="1001">
        <a:schemeClr val="bg1"/>
      </p:bgRef>
    </p:bg>
    <p:spTree>
      <p:nvGrpSpPr>
        <p:cNvPr id="1" name=""/>
        <p:cNvGrpSpPr/>
        <p:nvPr/>
      </p:nvGrpSpPr>
      <p:grpSpPr>
        <a:xfrm>
          <a:off x="0" y="0"/>
          <a:ext cx="0" cy="0"/>
          <a:chOff x="0" y="0"/>
          <a:chExt cx="0" cy="0"/>
        </a:xfrm>
      </p:grpSpPr>
      <p:sp>
        <p:nvSpPr>
          <p:cNvPr id="24"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23"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2" name="Picture Placeholder 3"/>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4"/>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3" name="Picture Placeholder 5"/>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6"/>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7"/>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8"/>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8" name="Picture Placeholder 9"/>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10"/>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8" name="Rectangle 14"/>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1" name="Picture 20">
            <a:extLst>
              <a:ext uri="{FF2B5EF4-FFF2-40B4-BE49-F238E27FC236}">
                <a16:creationId xmlns:a16="http://schemas.microsoft.com/office/drawing/2014/main" id="{130ECE39-2EDE-4E36-B5CD-24B36FDEAA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22"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402069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Icons (2-Up Horizontal)">
    <p:bg bwMode="gray">
      <p:bgRef idx="1001">
        <a:schemeClr val="bg1"/>
      </p:bgRef>
    </p:bg>
    <p:spTree>
      <p:nvGrpSpPr>
        <p:cNvPr id="1" name=""/>
        <p:cNvGrpSpPr/>
        <p:nvPr/>
      </p:nvGrpSpPr>
      <p:grpSpPr>
        <a:xfrm>
          <a:off x="0" y="0"/>
          <a:ext cx="0" cy="0"/>
          <a:chOff x="0" y="0"/>
          <a:chExt cx="0" cy="0"/>
        </a:xfrm>
      </p:grpSpPr>
      <p:sp>
        <p:nvSpPr>
          <p:cNvPr id="18"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2" name="Picture Placeholder 3"/>
          <p:cNvSpPr>
            <a:spLocks noGrp="1"/>
          </p:cNvSpPr>
          <p:nvPr>
            <p:ph type="pic" sz="quarter" idx="13" hasCustomPrompt="1"/>
          </p:nvPr>
        </p:nvSpPr>
        <p:spPr bwMode="gray">
          <a:xfrm>
            <a:off x="806332" y="2800328"/>
            <a:ext cx="1858809" cy="1858809"/>
          </a:xfrm>
          <a:prstGeom prst="rect">
            <a:avLst/>
          </a:prstGeom>
          <a:no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4"/>
          <p:cNvSpPr>
            <a:spLocks noGrp="1"/>
          </p:cNvSpPr>
          <p:nvPr>
            <p:ph type="body" sz="quarter" idx="16"/>
          </p:nvPr>
        </p:nvSpPr>
        <p:spPr bwMode="black">
          <a:xfrm>
            <a:off x="2876550" y="2800329"/>
            <a:ext cx="2866328" cy="1858809"/>
          </a:xfrm>
          <a:noFill/>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5"/>
          <p:cNvSpPr>
            <a:spLocks noGrp="1"/>
          </p:cNvSpPr>
          <p:nvPr>
            <p:ph type="pic" sz="quarter" idx="17" hasCustomPrompt="1"/>
          </p:nvPr>
        </p:nvSpPr>
        <p:spPr bwMode="gray">
          <a:xfrm>
            <a:off x="6199805" y="2800328"/>
            <a:ext cx="1858809" cy="1858809"/>
          </a:xfrm>
          <a:prstGeom prst="rect">
            <a:avLst/>
          </a:prstGeom>
          <a:no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6"/>
          <p:cNvSpPr>
            <a:spLocks noGrp="1"/>
          </p:cNvSpPr>
          <p:nvPr>
            <p:ph type="body" sz="quarter" idx="18"/>
          </p:nvPr>
        </p:nvSpPr>
        <p:spPr bwMode="black">
          <a:xfrm>
            <a:off x="8270023" y="2800329"/>
            <a:ext cx="2866328" cy="1858809"/>
          </a:xfrm>
          <a:noFill/>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8" name="Rectangle 10"/>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3" name="Picture 12">
            <a:extLst>
              <a:ext uri="{FF2B5EF4-FFF2-40B4-BE49-F238E27FC236}">
                <a16:creationId xmlns:a16="http://schemas.microsoft.com/office/drawing/2014/main" id="{0A539A61-E863-4510-A868-5207F12F00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9"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Icons or Objects (10-Up)">
    <p:spTree>
      <p:nvGrpSpPr>
        <p:cNvPr id="1" name=""/>
        <p:cNvGrpSpPr/>
        <p:nvPr/>
      </p:nvGrpSpPr>
      <p:grpSpPr>
        <a:xfrm>
          <a:off x="0" y="0"/>
          <a:ext cx="0" cy="0"/>
          <a:chOff x="0" y="0"/>
          <a:chExt cx="0" cy="0"/>
        </a:xfrm>
      </p:grpSpPr>
      <p:sp>
        <p:nvSpPr>
          <p:cNvPr id="2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2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27" name="Content Placeholder 3"/>
          <p:cNvSpPr>
            <a:spLocks noGrp="1"/>
          </p:cNvSpPr>
          <p:nvPr>
            <p:ph sz="half" idx="15" hasCustomPrompt="1"/>
          </p:nvPr>
        </p:nvSpPr>
        <p:spPr>
          <a:xfrm>
            <a:off x="301038" y="1600201"/>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5" name="Content Placeholder 4"/>
          <p:cNvSpPr>
            <a:spLocks noGrp="1"/>
          </p:cNvSpPr>
          <p:nvPr>
            <p:ph sz="half" idx="27" hasCustomPrompt="1"/>
          </p:nvPr>
        </p:nvSpPr>
        <p:spPr>
          <a:xfrm>
            <a:off x="2676908" y="1600200"/>
            <a:ext cx="2069630" cy="2171701"/>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6" name="Content Placeholder 5"/>
          <p:cNvSpPr>
            <a:spLocks noGrp="1"/>
          </p:cNvSpPr>
          <p:nvPr>
            <p:ph sz="half" idx="28" hasCustomPrompt="1"/>
          </p:nvPr>
        </p:nvSpPr>
        <p:spPr>
          <a:xfrm>
            <a:off x="5061185" y="1600202"/>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8" name="Content Placeholder 6"/>
          <p:cNvSpPr>
            <a:spLocks noGrp="1"/>
          </p:cNvSpPr>
          <p:nvPr>
            <p:ph sz="half" idx="29" hasCustomPrompt="1"/>
          </p:nvPr>
        </p:nvSpPr>
        <p:spPr>
          <a:xfrm>
            <a:off x="7450666" y="1600200"/>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39" name="Content Placeholder 7"/>
          <p:cNvSpPr>
            <a:spLocks noGrp="1"/>
          </p:cNvSpPr>
          <p:nvPr>
            <p:ph sz="half" idx="30" hasCustomPrompt="1"/>
          </p:nvPr>
        </p:nvSpPr>
        <p:spPr>
          <a:xfrm>
            <a:off x="9809451" y="1600199"/>
            <a:ext cx="2069630" cy="2171699"/>
          </a:xfrm>
          <a:solidFill>
            <a:schemeClr val="bg1">
              <a:lumMod val="95000"/>
            </a:schemeClr>
          </a:solid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5" name="Content Placeholder 8"/>
          <p:cNvSpPr>
            <a:spLocks noGrp="1"/>
          </p:cNvSpPr>
          <p:nvPr>
            <p:ph sz="half" idx="31" hasCustomPrompt="1"/>
          </p:nvPr>
        </p:nvSpPr>
        <p:spPr>
          <a:xfrm>
            <a:off x="295833" y="4000500"/>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6" name="Content Placeholder 9"/>
          <p:cNvSpPr>
            <a:spLocks noGrp="1"/>
          </p:cNvSpPr>
          <p:nvPr>
            <p:ph sz="half" idx="32" hasCustomPrompt="1"/>
          </p:nvPr>
        </p:nvSpPr>
        <p:spPr>
          <a:xfrm>
            <a:off x="2671704" y="4000499"/>
            <a:ext cx="2069630" cy="2171701"/>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7" name="Content Placeholder 10"/>
          <p:cNvSpPr>
            <a:spLocks noGrp="1"/>
          </p:cNvSpPr>
          <p:nvPr>
            <p:ph sz="half" idx="33" hasCustomPrompt="1"/>
          </p:nvPr>
        </p:nvSpPr>
        <p:spPr>
          <a:xfrm>
            <a:off x="5055980" y="4000501"/>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8" name="Content Placeholder 11"/>
          <p:cNvSpPr>
            <a:spLocks noGrp="1"/>
          </p:cNvSpPr>
          <p:nvPr>
            <p:ph sz="half" idx="34" hasCustomPrompt="1"/>
          </p:nvPr>
        </p:nvSpPr>
        <p:spPr>
          <a:xfrm>
            <a:off x="7445462" y="4000499"/>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19" name="Content Placeholder 12"/>
          <p:cNvSpPr>
            <a:spLocks noGrp="1"/>
          </p:cNvSpPr>
          <p:nvPr>
            <p:ph sz="half" idx="35" hasCustomPrompt="1"/>
          </p:nvPr>
        </p:nvSpPr>
        <p:spPr>
          <a:xfrm>
            <a:off x="9804246" y="4000498"/>
            <a:ext cx="2069630" cy="2171699"/>
          </a:xfrm>
          <a:noFill/>
        </p:spPr>
        <p:txBody>
          <a:bodyPr>
            <a:normAutofit/>
          </a:bodyPr>
          <a:lstStyle>
            <a:lvl1pPr marL="0" indent="0">
              <a:buNone/>
              <a:defRPr sz="2500"/>
            </a:lvl1pPr>
            <a:lvl2pPr marL="391993" indent="0">
              <a:buNone/>
              <a:defRPr/>
            </a:lvl2pPr>
            <a:lvl3pPr marL="732244" indent="0">
              <a:buNone/>
              <a:defRPr/>
            </a:lvl3pPr>
            <a:lvl4pPr marL="1074062" indent="0">
              <a:buNone/>
              <a:defRPr/>
            </a:lvl4pPr>
            <a:lvl5pPr marL="1414312" indent="0">
              <a:buNone/>
              <a:defRPr/>
            </a:lvl5pPr>
          </a:lstStyle>
          <a:p>
            <a:pPr lvl="0"/>
            <a:r>
              <a:rPr lang="en-US"/>
              <a:t>Click icon to add object</a:t>
            </a:r>
          </a:p>
        </p:txBody>
      </p:sp>
      <p:sp>
        <p:nvSpPr>
          <p:cNvPr id="25" name="Rectangle 16"/>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26" name="Picture 25">
            <a:extLst>
              <a:ext uri="{FF2B5EF4-FFF2-40B4-BE49-F238E27FC236}">
                <a16:creationId xmlns:a16="http://schemas.microsoft.com/office/drawing/2014/main" id="{B8FCB8B6-B793-4699-BFED-9089DEE2D66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2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3137733750"/>
      </p:ext>
    </p:extLst>
  </p:cSld>
  <p:clrMapOvr>
    <a:masterClrMapping/>
  </p:clrMapOvr>
  <p:extLst>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Blue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7"/>
          </a:xfrm>
        </p:spPr>
        <p:txBody>
          <a:bodyPr/>
          <a:lstStyle/>
          <a:p>
            <a:r>
              <a:rPr lang="en-US" dirty="0"/>
              <a:t>Click icon to add picture</a:t>
            </a:r>
          </a:p>
        </p:txBody>
      </p:sp>
      <p:sp>
        <p:nvSpPr>
          <p:cNvPr id="5" name="Rectangle 2"/>
          <p:cNvSpPr txBox="1">
            <a:spLocks/>
          </p:cNvSpPr>
          <p:nvPr userDrawn="1"/>
        </p:nvSpPr>
        <p:spPr bwMode="black">
          <a:xfrm>
            <a:off x="-1" y="5638800"/>
            <a:ext cx="12192000" cy="1219200"/>
          </a:xfrm>
          <a:prstGeom prst="rect">
            <a:avLst/>
          </a:prstGeom>
          <a:solidFill>
            <a:srgbClr val="003865"/>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9" name="Title 3"/>
          <p:cNvSpPr>
            <a:spLocks noGrp="1"/>
          </p:cNvSpPr>
          <p:nvPr>
            <p:ph type="title" hasCustomPrompt="1"/>
          </p:nvPr>
        </p:nvSpPr>
        <p:spPr bwMode="white">
          <a:xfrm>
            <a:off x="266700" y="5638801"/>
            <a:ext cx="11658600" cy="1219200"/>
          </a:xfrm>
          <a:noFill/>
        </p:spPr>
        <p:txBody>
          <a:bodyPr>
            <a:normAutofit/>
          </a:bodyPr>
          <a:lstStyle>
            <a:lvl1pPr algn="ctr">
              <a:defRPr sz="3600">
                <a:solidFill>
                  <a:schemeClr val="bg1"/>
                </a:solidFill>
              </a:defRPr>
            </a:lvl1pPr>
          </a:lstStyle>
          <a:p>
            <a:r>
              <a:rPr lang="en-US"/>
              <a:t>Click to edit title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Dark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2"/>
            <a:ext cx="12192000" cy="5638799"/>
          </a:xfrm>
        </p:spPr>
        <p:txBody>
          <a:bodyPr/>
          <a:lstStyle/>
          <a:p>
            <a:r>
              <a:rPr lang="en-US" dirty="0"/>
              <a:t>Click icon to add picture</a:t>
            </a:r>
          </a:p>
        </p:txBody>
      </p:sp>
      <p:sp>
        <p:nvSpPr>
          <p:cNvPr id="5" name="Rectangle 2"/>
          <p:cNvSpPr txBox="1">
            <a:spLocks/>
          </p:cNvSpPr>
          <p:nvPr userDrawn="1"/>
        </p:nvSpPr>
        <p:spPr bwMode="black">
          <a:xfrm>
            <a:off x="-1" y="5638801"/>
            <a:ext cx="12192000" cy="1219200"/>
          </a:xfrm>
          <a:prstGeom prst="rect">
            <a:avLst/>
          </a:prstGeom>
          <a:solidFill>
            <a:srgbClr val="0D0D0D">
              <a:alpha val="87843"/>
            </a:srgb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9" name="Title 3"/>
          <p:cNvSpPr>
            <a:spLocks noGrp="1"/>
          </p:cNvSpPr>
          <p:nvPr>
            <p:ph type="title" hasCustomPrompt="1"/>
          </p:nvPr>
        </p:nvSpPr>
        <p:spPr bwMode="white">
          <a:xfrm>
            <a:off x="266700" y="5638801"/>
            <a:ext cx="11658600" cy="1219200"/>
          </a:xfrm>
          <a:noFill/>
        </p:spPr>
        <p:txBody>
          <a:bodyPr>
            <a:normAutofit/>
          </a:bodyPr>
          <a:lstStyle>
            <a:lvl1pPr algn="ctr">
              <a:defRPr sz="3600">
                <a:solidFill>
                  <a:schemeClr val="bg1"/>
                </a:solidFill>
              </a:defRPr>
            </a:lvl1pPr>
          </a:lstStyle>
          <a:p>
            <a:r>
              <a:rPr lang="en-US"/>
              <a:t>Click to edit title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ig Image (Green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3"/>
            <a:ext cx="12192000" cy="5638798"/>
          </a:xfrm>
        </p:spPr>
        <p:txBody>
          <a:bodyPr/>
          <a:lstStyle/>
          <a:p>
            <a:r>
              <a:rPr lang="en-US" dirty="0"/>
              <a:t>Click icon to add picture</a:t>
            </a:r>
          </a:p>
        </p:txBody>
      </p:sp>
      <p:sp>
        <p:nvSpPr>
          <p:cNvPr id="5" name="Rectangle 2"/>
          <p:cNvSpPr txBox="1">
            <a:spLocks/>
          </p:cNvSpPr>
          <p:nvPr userDrawn="1"/>
        </p:nvSpPr>
        <p:spPr bwMode="auto">
          <a:xfrm>
            <a:off x="0" y="5638800"/>
            <a:ext cx="12192000" cy="1219200"/>
          </a:xfrm>
          <a:prstGeom prst="rect">
            <a:avLst/>
          </a:prstGeom>
          <a:solidFill>
            <a:srgbClr val="78BE21"/>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tx2"/>
                </a:solidFill>
                <a:latin typeface="+mj-lt"/>
                <a:ea typeface="+mj-ea"/>
                <a:cs typeface="+mj-cs"/>
              </a:defRPr>
            </a:lvl1pPr>
          </a:lstStyle>
          <a:p>
            <a:endParaRPr lang="en-US" dirty="0"/>
          </a:p>
        </p:txBody>
      </p:sp>
      <p:sp>
        <p:nvSpPr>
          <p:cNvPr id="9" name="Title 3"/>
          <p:cNvSpPr>
            <a:spLocks noGrp="1"/>
          </p:cNvSpPr>
          <p:nvPr>
            <p:ph type="title" hasCustomPrompt="1"/>
          </p:nvPr>
        </p:nvSpPr>
        <p:spPr bwMode="black">
          <a:xfrm>
            <a:off x="266700" y="5638800"/>
            <a:ext cx="11658600" cy="1219200"/>
          </a:xfrm>
          <a:noFill/>
        </p:spPr>
        <p:txBody>
          <a:bodyPr>
            <a:normAutofit/>
          </a:bodyPr>
          <a:lstStyle>
            <a:lvl1pPr algn="ctr">
              <a:defRPr sz="3600">
                <a:solidFill>
                  <a:schemeClr val="tx2"/>
                </a:solidFill>
              </a:defRPr>
            </a:lvl1pPr>
          </a:lstStyle>
          <a:p>
            <a:r>
              <a:rPr lang="en-US"/>
              <a:t>Click to edit title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8" name="Rectangle 1"/>
          <p:cNvSpPr txBox="1">
            <a:spLocks/>
          </p:cNvSpPr>
          <p:nvPr userDrawn="1"/>
        </p:nvSpPr>
        <p:spPr bwMode="black">
          <a:xfrm>
            <a:off x="0" y="3477837"/>
            <a:ext cx="12192000" cy="1295182"/>
          </a:xfrm>
          <a:prstGeom prst="rect">
            <a:avLst/>
          </a:prstGeom>
          <a:solidFill>
            <a:schemeClr val="accent1"/>
          </a:solidFill>
        </p:spPr>
        <p:txBody>
          <a:bodyPr vert="horz" wrap="square" lIns="0" tIns="0" rIns="0" bIns="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2" name="Title 2"/>
          <p:cNvSpPr>
            <a:spLocks noGrp="1"/>
          </p:cNvSpPr>
          <p:nvPr>
            <p:ph type="ctrTitle" hasCustomPrompt="1"/>
          </p:nvPr>
        </p:nvSpPr>
        <p:spPr bwMode="white">
          <a:xfrm>
            <a:off x="266700" y="3477837"/>
            <a:ext cx="11658600" cy="1295182"/>
          </a:xfrm>
          <a:noFill/>
        </p:spPr>
        <p:txBody>
          <a:bodyPr wrap="square" lIns="182880" tIns="91440" rIns="182880" bIns="91440" anchor="ctr">
            <a:normAutofit/>
          </a:bodyPr>
          <a:lstStyle>
            <a:lvl1pPr algn="ctr">
              <a:defRPr sz="3600">
                <a:solidFill>
                  <a:schemeClr val="bg1"/>
                </a:solidFill>
              </a:defRPr>
            </a:lvl1pPr>
          </a:lstStyle>
          <a:p>
            <a:r>
              <a:rPr lang="en-US"/>
              <a:t>Click to enter the slideshow title</a:t>
            </a:r>
          </a:p>
        </p:txBody>
      </p:sp>
      <p:sp>
        <p:nvSpPr>
          <p:cNvPr id="3" name="Rectangle 3"/>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1" name="Text Placeholder 4"/>
          <p:cNvSpPr>
            <a:spLocks noGrp="1"/>
          </p:cNvSpPr>
          <p:nvPr>
            <p:ph type="body" sz="quarter" idx="18" hasCustomPrompt="1"/>
          </p:nvPr>
        </p:nvSpPr>
        <p:spPr bwMode="black">
          <a:xfrm>
            <a:off x="838200" y="5041204"/>
            <a:ext cx="10515600" cy="1097128"/>
          </a:xfrm>
        </p:spPr>
        <p:txBody>
          <a:bodyPr>
            <a:normAutofit/>
          </a:bodyPr>
          <a:lstStyle>
            <a:lvl1pPr marL="0" indent="0" algn="ctr">
              <a:buNone/>
              <a:defRPr sz="2400"/>
            </a:lvl1pPr>
          </a:lstStyle>
          <a:p>
            <a:pPr lvl="0"/>
            <a:r>
              <a:rPr lang="en-US" err="1"/>
              <a:t>Firstname</a:t>
            </a:r>
            <a:r>
              <a:rPr lang="en-US"/>
              <a:t> </a:t>
            </a:r>
            <a:r>
              <a:rPr lang="en-US" err="1"/>
              <a:t>Lastname</a:t>
            </a:r>
            <a:r>
              <a:rPr lang="en-US"/>
              <a:t> | Job Title</a:t>
            </a:r>
          </a:p>
        </p:txBody>
      </p:sp>
      <p:sp>
        <p:nvSpPr>
          <p:cNvPr id="9" name="Footer Placeholder 6"/>
          <p:cNvSpPr>
            <a:spLocks noGrp="1"/>
          </p:cNvSpPr>
          <p:nvPr>
            <p:ph type="ftr" sz="quarter" idx="3"/>
          </p:nvPr>
        </p:nvSpPr>
        <p:spPr bwMode="black">
          <a:xfrm>
            <a:off x="5766153" y="6138332"/>
            <a:ext cx="5587647" cy="365125"/>
          </a:xfrm>
          <a:prstGeom prst="rect">
            <a:avLst/>
          </a:prstGeom>
        </p:spPr>
        <p:txBody>
          <a:bodyPr anchor="b"/>
          <a:lstStyle>
            <a:lvl1pPr algn="r">
              <a:defRPr sz="1200">
                <a:solidFill>
                  <a:schemeClr val="tx2"/>
                </a:solidFill>
              </a:defRPr>
            </a:lvl1pPr>
          </a:lstStyle>
          <a:p>
            <a:r>
              <a:rPr lang="en-US" dirty="0"/>
              <a:t>mn.gov/deed</a:t>
            </a:r>
          </a:p>
        </p:txBody>
      </p:sp>
      <p:sp>
        <p:nvSpPr>
          <p:cNvPr id="6" name="Picture Placeholder 7"/>
          <p:cNvSpPr>
            <a:spLocks noGrp="1"/>
          </p:cNvSpPr>
          <p:nvPr>
            <p:ph type="pic" sz="quarter" idx="17"/>
          </p:nvPr>
        </p:nvSpPr>
        <p:spPr bwMode="gray">
          <a:xfrm>
            <a:off x="0" y="0"/>
            <a:ext cx="12192000" cy="3380732"/>
          </a:xfrm>
        </p:spPr>
        <p:txBody>
          <a:bodyPr/>
          <a:lstStyle/>
          <a:p>
            <a:r>
              <a:rPr lang="en-US" dirty="0"/>
              <a:t>Click icon to add picture</a:t>
            </a:r>
          </a:p>
        </p:txBody>
      </p:sp>
      <p:pic>
        <p:nvPicPr>
          <p:cNvPr id="5" name="Picture 4">
            <a:extLst>
              <a:ext uri="{FF2B5EF4-FFF2-40B4-BE49-F238E27FC236}">
                <a16:creationId xmlns:a16="http://schemas.microsoft.com/office/drawing/2014/main" id="{C4B6782A-63E0-42F6-B8F1-B4820610857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127" y="6182418"/>
            <a:ext cx="3613316" cy="315747"/>
          </a:xfrm>
          <a:prstGeom prst="rect">
            <a:avLst/>
          </a:prstGeom>
        </p:spPr>
      </p:pic>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Big Image (Light Gray Title)">
    <p:bg>
      <p:bgPr>
        <a:solidFill>
          <a:schemeClr val="bg1"/>
        </a:solidFill>
        <a:effectLst/>
      </p:bgPr>
    </p:bg>
    <p:spTree>
      <p:nvGrpSpPr>
        <p:cNvPr id="1" name=""/>
        <p:cNvGrpSpPr/>
        <p:nvPr/>
      </p:nvGrpSpPr>
      <p:grpSpPr>
        <a:xfrm>
          <a:off x="0" y="0"/>
          <a:ext cx="0" cy="0"/>
          <a:chOff x="0" y="0"/>
          <a:chExt cx="0" cy="0"/>
        </a:xfrm>
      </p:grpSpPr>
      <p:sp>
        <p:nvSpPr>
          <p:cNvPr id="4" name="Picture Placeholder 1"/>
          <p:cNvSpPr>
            <a:spLocks noGrp="1"/>
          </p:cNvSpPr>
          <p:nvPr>
            <p:ph type="pic" sz="quarter" idx="10"/>
          </p:nvPr>
        </p:nvSpPr>
        <p:spPr bwMode="gray">
          <a:xfrm>
            <a:off x="0" y="3"/>
            <a:ext cx="12192000" cy="5638798"/>
          </a:xfrm>
        </p:spPr>
        <p:txBody>
          <a:bodyPr/>
          <a:lstStyle/>
          <a:p>
            <a:r>
              <a:rPr lang="en-US" dirty="0"/>
              <a:t>Click icon to add picture</a:t>
            </a:r>
          </a:p>
        </p:txBody>
      </p:sp>
      <p:sp>
        <p:nvSpPr>
          <p:cNvPr id="5" name="Rectangle 2"/>
          <p:cNvSpPr txBox="1">
            <a:spLocks/>
          </p:cNvSpPr>
          <p:nvPr userDrawn="1"/>
        </p:nvSpPr>
        <p:spPr bwMode="auto">
          <a:xfrm>
            <a:off x="0" y="5638800"/>
            <a:ext cx="12192000" cy="1219200"/>
          </a:xfrm>
          <a:prstGeom prst="rect">
            <a:avLst/>
          </a:prstGeom>
          <a:solidFill>
            <a:srgbClr val="E8E8E8">
              <a:alpha val="87843"/>
            </a:srgbClr>
          </a:solidFill>
        </p:spPr>
        <p:txBody>
          <a:bodyPr vert="horz" lIns="0" tIns="0" rIns="0" bIns="0" rtlCol="0" anchor="ctr">
            <a:normAutofit/>
          </a:bodyPr>
          <a:lstStyle>
            <a:lvl1pPr algn="ctr" defTabSz="914400" rtl="0" eaLnBrk="1" latinLnBrk="0" hangingPunct="1">
              <a:lnSpc>
                <a:spcPct val="90000"/>
              </a:lnSpc>
              <a:spcBef>
                <a:spcPct val="0"/>
              </a:spcBef>
              <a:buNone/>
              <a:defRPr sz="3600" kern="1200">
                <a:solidFill>
                  <a:schemeClr val="tx2"/>
                </a:solidFill>
                <a:latin typeface="+mj-lt"/>
                <a:ea typeface="+mj-ea"/>
                <a:cs typeface="+mj-cs"/>
              </a:defRPr>
            </a:lvl1pPr>
          </a:lstStyle>
          <a:p>
            <a:endParaRPr lang="en-US" dirty="0"/>
          </a:p>
        </p:txBody>
      </p:sp>
      <p:sp>
        <p:nvSpPr>
          <p:cNvPr id="9" name="Title 3"/>
          <p:cNvSpPr>
            <a:spLocks noGrp="1"/>
          </p:cNvSpPr>
          <p:nvPr>
            <p:ph type="title" hasCustomPrompt="1"/>
          </p:nvPr>
        </p:nvSpPr>
        <p:spPr bwMode="black">
          <a:xfrm>
            <a:off x="266700" y="5638800"/>
            <a:ext cx="11658600" cy="1219200"/>
          </a:xfrm>
          <a:noFill/>
        </p:spPr>
        <p:txBody>
          <a:bodyPr>
            <a:normAutofit/>
          </a:bodyPr>
          <a:lstStyle>
            <a:lvl1pPr algn="ctr">
              <a:defRPr sz="3600">
                <a:solidFill>
                  <a:schemeClr val="tx2"/>
                </a:solidFill>
              </a:defRPr>
            </a:lvl1pPr>
          </a:lstStyle>
          <a:p>
            <a:r>
              <a:rPr lang="en-US"/>
              <a:t>Click to edit title</a:t>
            </a:r>
          </a:p>
        </p:txBody>
      </p:sp>
    </p:spTree>
    <p:extLst>
      <p:ext uri="{BB962C8B-B14F-4D97-AF65-F5344CB8AC3E}">
        <p14:creationId xmlns:p14="http://schemas.microsoft.com/office/powerpoint/2010/main" val="1703797675"/>
      </p:ext>
    </p:extLst>
  </p:cSld>
  <p:clrMapOvr>
    <a:masterClrMapping/>
  </p:clrMapOvr>
  <p:hf sldNum="0"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creenshot (Dark Horizontal)">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a:t>Click to edit title</a:t>
            </a:r>
          </a:p>
        </p:txBody>
      </p:sp>
      <p:sp>
        <p:nvSpPr>
          <p:cNvPr id="15"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8"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11/26/2024</a:t>
            </a:fld>
            <a:endParaRPr lang="en-US" dirty="0"/>
          </a:p>
        </p:txBody>
      </p:sp>
      <p:sp>
        <p:nvSpPr>
          <p:cNvPr id="1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dirty="0"/>
              <a:t>mn.gov/deed</a:t>
            </a:r>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creenshot (Dark Vertical)">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1" name="Text Placeholder 2"/>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2"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4"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Full Window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pic>
        <p:nvPicPr>
          <p:cNvPr id="12"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364872563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Gray Horizont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a:t>Click to edit title</a:t>
            </a:r>
          </a:p>
        </p:txBody>
      </p:sp>
      <p:sp>
        <p:nvSpPr>
          <p:cNvPr id="4" name="Text Placeholder 2"/>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pic>
        <p:nvPicPr>
          <p:cNvPr id="9" name="Picture 8">
            <a:extLst>
              <a:ext uri="{FF2B5EF4-FFF2-40B4-BE49-F238E27FC236}">
                <a16:creationId xmlns:a16="http://schemas.microsoft.com/office/drawing/2014/main" id="{D00F9A58-DD4F-4269-9BA6-03203467A5B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0"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10090378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creenshot (Light Gray Vertic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7" name="Text Placeholder 2"/>
          <p:cNvSpPr>
            <a:spLocks noGrp="1"/>
          </p:cNvSpPr>
          <p:nvPr>
            <p:ph type="body" sz="quarter" idx="11"/>
          </p:nvPr>
        </p:nvSpPr>
        <p:spPr bwMode="black">
          <a:xfrm>
            <a:off x="838200" y="1365203"/>
            <a:ext cx="10515600" cy="156718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6"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4"/>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creenshot (Full Window Ligh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pic>
        <p:nvPicPr>
          <p:cNvPr id="9"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10"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1064751064"/>
      </p:ext>
    </p:extLst>
  </p:cSld>
  <p:clrMapOvr>
    <a:masterClrMapping/>
  </p:clrMapOvr>
  <p:hf sldNum="0"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creenshot (Blue Horizontal)">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a:t>Click to edit title</a:t>
            </a:r>
          </a:p>
        </p:txBody>
      </p:sp>
      <p:sp>
        <p:nvSpPr>
          <p:cNvPr id="15"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11/26/2024</a:t>
            </a:fld>
            <a:endParaRPr lang="en-US" dirty="0"/>
          </a:p>
        </p:txBody>
      </p:sp>
      <p:sp>
        <p:nvSpPr>
          <p:cNvPr id="12"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dirty="0"/>
              <a:t>mn.gov/deed</a:t>
            </a:r>
          </a:p>
        </p:txBody>
      </p:sp>
    </p:spTree>
    <p:extLst>
      <p:ext uri="{BB962C8B-B14F-4D97-AF65-F5344CB8AC3E}">
        <p14:creationId xmlns:p14="http://schemas.microsoft.com/office/powerpoint/2010/main" val="19693263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creenshot (Blue Vertical)">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sp>
        <p:nvSpPr>
          <p:cNvPr id="14" name="Text Placeholder 2"/>
          <p:cNvSpPr>
            <a:spLocks noGrp="1"/>
          </p:cNvSpPr>
          <p:nvPr>
            <p:ph type="body" sz="quarter" idx="13"/>
          </p:nvPr>
        </p:nvSpPr>
        <p:spPr bwMode="white">
          <a:xfrm>
            <a:off x="838200" y="1365203"/>
            <a:ext cx="10515600"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5"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4"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creenshot (Full Window Blue)">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5" name="Title 1"/>
          <p:cNvSpPr>
            <a:spLocks noGrp="1"/>
          </p:cNvSpPr>
          <p:nvPr>
            <p:ph type="title"/>
          </p:nvPr>
        </p:nvSpPr>
        <p:spPr bwMode="white">
          <a:xfrm>
            <a:off x="838200" y="-1"/>
            <a:ext cx="10515600" cy="1216025"/>
          </a:xfrm>
          <a:noFill/>
        </p:spPr>
        <p:txBody>
          <a:bodyPr lIns="0" rIns="0">
            <a:normAutofit/>
          </a:bodyPr>
          <a:lstStyle>
            <a:lvl1pPr algn="r">
              <a:defRPr sz="3600">
                <a:solidFill>
                  <a:schemeClr val="accent2"/>
                </a:solidFill>
              </a:defRPr>
            </a:lvl1pPr>
          </a:lstStyle>
          <a:p>
            <a:r>
              <a:rPr lang="en-US"/>
              <a:t>Click to edit Master title style</a:t>
            </a:r>
          </a:p>
        </p:txBody>
      </p:sp>
      <p:pic>
        <p:nvPicPr>
          <p:cNvPr id="6"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1264693"/>
            <a:ext cx="9387470" cy="5283060"/>
          </a:xfrm>
          <a:prstGeom prst="rect">
            <a:avLst/>
          </a:prstGeom>
          <a:ln>
            <a:noFill/>
          </a:ln>
          <a:effectLst>
            <a:outerShdw blurRad="292100" dist="139700" dir="2700000" algn="tl" rotWithShape="0">
              <a:srgbClr val="333333">
                <a:alpha val="65000"/>
              </a:srgbClr>
            </a:outerShdw>
          </a:effectLst>
        </p:spPr>
      </p:pic>
      <p:sp>
        <p:nvSpPr>
          <p:cNvPr id="7" name="Picture Placeholder 3" descr="Screenshot"/>
          <p:cNvSpPr>
            <a:spLocks noGrp="1"/>
          </p:cNvSpPr>
          <p:nvPr>
            <p:ph type="pic" sz="quarter" idx="10" hasCustomPrompt="1"/>
          </p:nvPr>
        </p:nvSpPr>
        <p:spPr bwMode="gray">
          <a:xfrm>
            <a:off x="1373459" y="1813862"/>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57571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3"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10" name="Title 2"/>
          <p:cNvSpPr>
            <a:spLocks noGrp="1"/>
          </p:cNvSpPr>
          <p:nvPr>
            <p:ph type="title"/>
          </p:nvPr>
        </p:nvSpPr>
        <p:spPr bwMode="white">
          <a:xfrm>
            <a:off x="838200" y="-1"/>
            <a:ext cx="10515600" cy="1216025"/>
          </a:xfrm>
          <a:noFill/>
        </p:spPr>
        <p:txBody>
          <a:bodyPr lIns="45720" rIns="45720">
            <a:normAutofit/>
          </a:bodyPr>
          <a:lstStyle>
            <a:lvl1pPr algn="r">
              <a:defRPr sz="3600">
                <a:solidFill>
                  <a:schemeClr val="bg1"/>
                </a:solidFill>
              </a:defRPr>
            </a:lvl1pPr>
          </a:lstStyle>
          <a:p>
            <a:r>
              <a:rPr lang="en-US"/>
              <a:t>Click to edit Master title style</a:t>
            </a:r>
          </a:p>
        </p:txBody>
      </p:sp>
      <p:sp>
        <p:nvSpPr>
          <p:cNvPr id="12" name="Table Placeholder 3"/>
          <p:cNvSpPr>
            <a:spLocks noGrp="1"/>
          </p:cNvSpPr>
          <p:nvPr>
            <p:ph type="tbl" sz="quarter" idx="13"/>
          </p:nvPr>
        </p:nvSpPr>
        <p:spPr bwMode="gray">
          <a:xfrm>
            <a:off x="838200" y="1335088"/>
            <a:ext cx="10515600" cy="4841875"/>
          </a:xfrm>
        </p:spPr>
        <p:txBody>
          <a:bodyPr/>
          <a:lstStyle/>
          <a:p>
            <a:r>
              <a:rPr lang="en-US" dirty="0"/>
              <a:t>Click icon to add table</a:t>
            </a:r>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3" name="Picture 12">
            <a:extLst>
              <a:ext uri="{FF2B5EF4-FFF2-40B4-BE49-F238E27FC236}">
                <a16:creationId xmlns:a16="http://schemas.microsoft.com/office/drawing/2014/main" id="{CF149A7D-ACE1-4D4F-9EDE-AFDAC9CAED7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4"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creenshot (Computer)">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a:t>Click to edit title</a:t>
            </a:r>
          </a:p>
        </p:txBody>
      </p:sp>
      <p:sp>
        <p:nvSpPr>
          <p:cNvPr id="16" name="Text Placeholder 2"/>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4" name="Picture 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4"/>
          <p:cNvSpPr>
            <a:spLocks noGrp="1"/>
          </p:cNvSpPr>
          <p:nvPr>
            <p:ph type="pic" sz="quarter" idx="10" hasCustomPrompt="1"/>
          </p:nvPr>
        </p:nvSpPr>
        <p:spPr bwMode="gray">
          <a:xfrm>
            <a:off x="4976787" y="691882"/>
            <a:ext cx="6300787" cy="3411537"/>
          </a:xfrm>
        </p:spPr>
        <p:txBody>
          <a:bodyPr/>
          <a:lstStyle>
            <a:lvl1pPr>
              <a:defRPr/>
            </a:lvl1pPr>
          </a:lstStyle>
          <a:p>
            <a:r>
              <a:rPr lang="en-US" dirty="0"/>
              <a:t>Click icon to insert screenshot</a:t>
            </a:r>
          </a:p>
        </p:txBody>
      </p:sp>
      <p:sp>
        <p:nvSpPr>
          <p:cNvPr id="10" name="Date Placeholder 5"/>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11/26/2024</a:t>
            </a:fld>
            <a:endParaRPr lang="en-US" dirty="0"/>
          </a:p>
        </p:txBody>
      </p:sp>
      <p:sp>
        <p:nvSpPr>
          <p:cNvPr id="12"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dirty="0"/>
              <a:t>mn.gov/deed</a:t>
            </a:r>
          </a:p>
        </p:txBody>
      </p:sp>
    </p:spTree>
    <p:extLst>
      <p:ext uri="{BB962C8B-B14F-4D97-AF65-F5344CB8AC3E}">
        <p14:creationId xmlns:p14="http://schemas.microsoft.com/office/powerpoint/2010/main" val="276175235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creenshot (Computer, Tablet, Phone)">
    <p:bg bwMode="black">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a:extLst>
              <a:ext uri="{28A0092B-C50C-407E-A947-70E740481C1C}">
                <a14:useLocalDpi xmlns:a14="http://schemas.microsoft.com/office/drawing/2010/main" val="0"/>
              </a:ext>
            </a:extLst>
          </a:blip>
          <a:srcRect t="8417"/>
          <a:stretch/>
        </p:blipFill>
        <p:spPr bwMode="gray">
          <a:xfrm>
            <a:off x="513807" y="300788"/>
            <a:ext cx="11412844" cy="6506515"/>
          </a:xfrm>
          <a:prstGeom prst="rect">
            <a:avLst/>
          </a:prstGeom>
        </p:spPr>
      </p:pic>
      <p:sp>
        <p:nvSpPr>
          <p:cNvPr id="13" name="Title 2"/>
          <p:cNvSpPr>
            <a:spLocks noGrp="1"/>
          </p:cNvSpPr>
          <p:nvPr>
            <p:ph type="title" hasCustomPrompt="1"/>
          </p:nvPr>
        </p:nvSpPr>
        <p:spPr bwMode="white">
          <a:xfrm>
            <a:off x="815897" y="287066"/>
            <a:ext cx="3521927" cy="2734914"/>
          </a:xfrm>
        </p:spPr>
        <p:txBody>
          <a:bodyPr/>
          <a:lstStyle>
            <a:lvl1pPr>
              <a:defRPr b="0">
                <a:solidFill>
                  <a:schemeClr val="tx1"/>
                </a:solidFill>
              </a:defRPr>
            </a:lvl1pPr>
          </a:lstStyle>
          <a:p>
            <a:r>
              <a:rPr lang="en-US"/>
              <a:t>Click to edit title</a:t>
            </a:r>
          </a:p>
        </p:txBody>
      </p:sp>
      <p:sp>
        <p:nvSpPr>
          <p:cNvPr id="15" name="Picture Placeholder 3"/>
          <p:cNvSpPr>
            <a:spLocks noGrp="1"/>
          </p:cNvSpPr>
          <p:nvPr>
            <p:ph type="pic" sz="quarter" idx="10" hasCustomPrompt="1"/>
          </p:nvPr>
        </p:nvSpPr>
        <p:spPr bwMode="gray">
          <a:xfrm>
            <a:off x="4976788" y="691883"/>
            <a:ext cx="6298572" cy="3369130"/>
          </a:xfrm>
        </p:spPr>
        <p:txBody>
          <a:bodyPr/>
          <a:lstStyle>
            <a:lvl1pPr>
              <a:defRPr/>
            </a:lvl1pPr>
          </a:lstStyle>
          <a:p>
            <a:r>
              <a:rPr lang="en-US" dirty="0"/>
              <a:t>Click icon to insert screenshot</a:t>
            </a:r>
          </a:p>
        </p:txBody>
      </p:sp>
      <p:sp>
        <p:nvSpPr>
          <p:cNvPr id="12" name="Picture Placeholder 4"/>
          <p:cNvSpPr>
            <a:spLocks noGrp="1"/>
          </p:cNvSpPr>
          <p:nvPr>
            <p:ph type="pic" sz="quarter" idx="13" hasCustomPrompt="1"/>
          </p:nvPr>
        </p:nvSpPr>
        <p:spPr bwMode="gray">
          <a:xfrm>
            <a:off x="2393577" y="3413074"/>
            <a:ext cx="1848970" cy="2458337"/>
          </a:xfrm>
        </p:spPr>
        <p:txBody>
          <a:bodyPr>
            <a:normAutofit/>
          </a:bodyPr>
          <a:lstStyle>
            <a:lvl1pPr>
              <a:defRPr sz="2200"/>
            </a:lvl1pPr>
          </a:lstStyle>
          <a:p>
            <a:r>
              <a:rPr lang="en-US" dirty="0"/>
              <a:t>Click icon to insert screenshot</a:t>
            </a:r>
          </a:p>
        </p:txBody>
      </p:sp>
      <p:sp>
        <p:nvSpPr>
          <p:cNvPr id="17" name="Picture Placeholder 5"/>
          <p:cNvSpPr>
            <a:spLocks noGrp="1"/>
          </p:cNvSpPr>
          <p:nvPr>
            <p:ph type="pic" sz="quarter" idx="14" hasCustomPrompt="1"/>
          </p:nvPr>
        </p:nvSpPr>
        <p:spPr bwMode="gray">
          <a:xfrm>
            <a:off x="968188" y="4352926"/>
            <a:ext cx="894231" cy="1570503"/>
          </a:xfrm>
        </p:spPr>
        <p:txBody>
          <a:bodyPr>
            <a:normAutofit/>
          </a:bodyPr>
          <a:lstStyle>
            <a:lvl1pPr marL="171450" indent="-171450">
              <a:buFont typeface="Arial" panose="020B0604020202020204" pitchFamily="34" charset="0"/>
              <a:buChar char="•"/>
              <a:defRPr sz="950"/>
            </a:lvl1pPr>
          </a:lstStyle>
          <a:p>
            <a:r>
              <a:rPr lang="en-US" dirty="0"/>
              <a:t>Click icon to insert screenshot</a:t>
            </a:r>
          </a:p>
        </p:txBody>
      </p:sp>
      <p:sp>
        <p:nvSpPr>
          <p:cNvPr id="10" name="Date Placeholder 6"/>
          <p:cNvSpPr>
            <a:spLocks noGrp="1"/>
          </p:cNvSpPr>
          <p:nvPr>
            <p:ph type="dt" sz="half" idx="11"/>
          </p:nvPr>
        </p:nvSpPr>
        <p:spPr bwMode="white">
          <a:xfrm>
            <a:off x="838200" y="6356350"/>
            <a:ext cx="1358590" cy="365125"/>
          </a:xfrm>
        </p:spPr>
        <p:txBody>
          <a:bodyPr/>
          <a:lstStyle>
            <a:lvl1pPr>
              <a:defRPr>
                <a:solidFill>
                  <a:schemeClr val="tx2"/>
                </a:solidFill>
              </a:defRPr>
            </a:lvl1pPr>
          </a:lstStyle>
          <a:p>
            <a:fld id="{276FB33B-BCEE-4E25-B97B-A564B0E1024B}" type="datetime1">
              <a:rPr lang="en-US" smtClean="0"/>
              <a:pPr/>
              <a:t>11/26/2024</a:t>
            </a:fld>
            <a:endParaRPr lang="en-US" dirty="0"/>
          </a:p>
        </p:txBody>
      </p:sp>
      <p:sp>
        <p:nvSpPr>
          <p:cNvPr id="14"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427636752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a:t>“Click to edit quote.”</a:t>
            </a:r>
          </a:p>
        </p:txBody>
      </p:sp>
      <p:sp>
        <p:nvSpPr>
          <p:cNvPr id="8"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11/26/2024</a:t>
            </a:fld>
            <a:endParaRPr lang="en-US" dirty="0"/>
          </a:p>
        </p:txBody>
      </p:sp>
      <p:sp>
        <p:nvSpPr>
          <p:cNvPr id="13"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dirty="0"/>
              <a:t>mn.gov/deed</a:t>
            </a:r>
          </a:p>
        </p:txBody>
      </p:sp>
    </p:spTree>
    <p:extLst>
      <p:ext uri="{BB962C8B-B14F-4D97-AF65-F5344CB8AC3E}">
        <p14:creationId xmlns:p14="http://schemas.microsoft.com/office/powerpoint/2010/main" val="32539662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Dark Background)">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2"/>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a:t>“Click to edit quote.”</a:t>
            </a:r>
          </a:p>
        </p:txBody>
      </p:sp>
      <p:sp>
        <p:nvSpPr>
          <p:cNvPr id="15" name="Text Placeholder 3"/>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a:t>- Click to edit name or subtext</a:t>
            </a:r>
          </a:p>
        </p:txBody>
      </p:sp>
      <p:sp>
        <p:nvSpPr>
          <p:cNvPr id="16"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11/26/2024</a:t>
            </a:fld>
            <a:endParaRPr lang="en-US" dirty="0"/>
          </a:p>
        </p:txBody>
      </p:sp>
      <p:sp>
        <p:nvSpPr>
          <p:cNvPr id="8"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dirty="0"/>
              <a:t>mn.gov/deed</a:t>
            </a:r>
          </a:p>
        </p:txBody>
      </p:sp>
    </p:spTree>
    <p:extLst>
      <p:ext uri="{BB962C8B-B14F-4D97-AF65-F5344CB8AC3E}">
        <p14:creationId xmlns:p14="http://schemas.microsoft.com/office/powerpoint/2010/main" val="14344117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Photo Background (Blue Title, Overlay)">
    <p:spTree>
      <p:nvGrpSpPr>
        <p:cNvPr id="1" name=""/>
        <p:cNvGrpSpPr/>
        <p:nvPr/>
      </p:nvGrpSpPr>
      <p:grpSpPr>
        <a:xfrm>
          <a:off x="0" y="0"/>
          <a:ext cx="0" cy="0"/>
          <a:chOff x="0" y="0"/>
          <a:chExt cx="0" cy="0"/>
        </a:xfrm>
      </p:grpSpPr>
      <p:sp>
        <p:nvSpPr>
          <p:cNvPr id="12"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11"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9" name="Picture Placeholder 3"/>
          <p:cNvSpPr>
            <a:spLocks noGrp="1"/>
          </p:cNvSpPr>
          <p:nvPr>
            <p:ph type="pic" sz="quarter" idx="13" hasCustomPrompt="1"/>
          </p:nvPr>
        </p:nvSpPr>
        <p:spPr bwMode="gray">
          <a:xfrm>
            <a:off x="0" y="1219198"/>
            <a:ext cx="12192000" cy="5638802"/>
          </a:xfrm>
        </p:spPr>
        <p:txBody>
          <a:bodyPr/>
          <a:lstStyle/>
          <a:p>
            <a:r>
              <a:rPr lang="en-US" dirty="0"/>
              <a:t>Click Icon to add picture</a:t>
            </a:r>
          </a:p>
        </p:txBody>
      </p:sp>
      <p:sp>
        <p:nvSpPr>
          <p:cNvPr id="7" name="Content Placeholder 4"/>
          <p:cNvSpPr>
            <a:spLocks noGrp="1"/>
          </p:cNvSpPr>
          <p:nvPr>
            <p:ph idx="1"/>
          </p:nvPr>
        </p:nvSpPr>
        <p:spPr bwMode="auto">
          <a:xfrm>
            <a:off x="0" y="1921328"/>
            <a:ext cx="5683624" cy="4234542"/>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Photo Background (White Title, Blue Overlay)">
    <p:spTree>
      <p:nvGrpSpPr>
        <p:cNvPr id="1" name=""/>
        <p:cNvGrpSpPr/>
        <p:nvPr/>
      </p:nvGrpSpPr>
      <p:grpSpPr>
        <a:xfrm>
          <a:off x="0" y="0"/>
          <a:ext cx="0" cy="0"/>
          <a:chOff x="0" y="0"/>
          <a:chExt cx="0" cy="0"/>
        </a:xfrm>
      </p:grpSpPr>
      <p:sp>
        <p:nvSpPr>
          <p:cNvPr id="8" name="Title 1"/>
          <p:cNvSpPr>
            <a:spLocks noGrp="1"/>
          </p:cNvSpPr>
          <p:nvPr>
            <p:ph type="title"/>
          </p:nvPr>
        </p:nvSpPr>
        <p:spPr bwMode="black">
          <a:xfrm>
            <a:off x="838200" y="-1"/>
            <a:ext cx="10515600" cy="1216025"/>
          </a:xfrm>
          <a:noFill/>
        </p:spPr>
        <p:txBody>
          <a:bodyPr lIns="0" rIns="0">
            <a:normAutofit/>
          </a:bodyPr>
          <a:lstStyle>
            <a:lvl1pPr algn="r">
              <a:defRPr sz="3600">
                <a:solidFill>
                  <a:schemeClr val="tx1"/>
                </a:solidFill>
              </a:defRPr>
            </a:lvl1pPr>
          </a:lstStyle>
          <a:p>
            <a:r>
              <a:rPr lang="en-US"/>
              <a:t>Click to edit Master title style</a:t>
            </a:r>
          </a:p>
        </p:txBody>
      </p:sp>
      <p:sp>
        <p:nvSpPr>
          <p:cNvPr id="9" name="Picture Placeholder 2"/>
          <p:cNvSpPr>
            <a:spLocks noGrp="1"/>
          </p:cNvSpPr>
          <p:nvPr>
            <p:ph type="pic" sz="quarter" idx="13" hasCustomPrompt="1"/>
          </p:nvPr>
        </p:nvSpPr>
        <p:spPr bwMode="gray">
          <a:xfrm>
            <a:off x="0" y="1219198"/>
            <a:ext cx="12192000" cy="5638802"/>
          </a:xfrm>
        </p:spPr>
        <p:txBody>
          <a:bodyPr/>
          <a:lstStyle>
            <a:lvl1pPr>
              <a:defRPr baseline="0"/>
            </a:lvl1pPr>
          </a:lstStyle>
          <a:p>
            <a:r>
              <a:rPr lang="en-US" dirty="0"/>
              <a:t>Click Icon to add picture</a:t>
            </a:r>
          </a:p>
        </p:txBody>
      </p:sp>
      <p:sp>
        <p:nvSpPr>
          <p:cNvPr id="7" name="Content Placeholder 3"/>
          <p:cNvSpPr>
            <a:spLocks noGrp="1"/>
          </p:cNvSpPr>
          <p:nvPr>
            <p:ph idx="1"/>
          </p:nvPr>
        </p:nvSpPr>
        <p:spPr bwMode="auto">
          <a:xfrm>
            <a:off x="0" y="1921328"/>
            <a:ext cx="5683624" cy="4234542"/>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Image Background (Blue Circle)">
    <p:bg bwMode="gray">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3"/>
          </p:nvPr>
        </p:nvSpPr>
        <p:spPr bwMode="gray">
          <a:xfrm>
            <a:off x="0" y="0"/>
            <a:ext cx="12192000" cy="6858000"/>
          </a:xfrm>
        </p:spPr>
        <p:txBody>
          <a:bodyPr/>
          <a:lstStyle/>
          <a:p>
            <a:r>
              <a:rPr lang="en-US" dirty="0"/>
              <a:t>Click icon to add picture</a:t>
            </a:r>
          </a:p>
        </p:txBody>
      </p:sp>
      <p:sp>
        <p:nvSpPr>
          <p:cNvPr id="9" name="Title 2"/>
          <p:cNvSpPr>
            <a:spLocks noGrp="1"/>
          </p:cNvSpPr>
          <p:nvPr>
            <p:ph type="title" hasCustomPrompt="1"/>
          </p:nvPr>
        </p:nvSpPr>
        <p:spPr bwMode="auto">
          <a:xfrm>
            <a:off x="6304108"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a:t>Click to edit title</a:t>
            </a:r>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Image Background (Multiple Circles)">
    <p:bg>
      <p:bgPr>
        <a:solidFill>
          <a:schemeClr val="bg1"/>
        </a:solidFill>
        <a:effectLst/>
      </p:bgPr>
    </p:bg>
    <p:spTree>
      <p:nvGrpSpPr>
        <p:cNvPr id="1" name=""/>
        <p:cNvGrpSpPr/>
        <p:nvPr/>
      </p:nvGrpSpPr>
      <p:grpSpPr>
        <a:xfrm>
          <a:off x="0" y="0"/>
          <a:ext cx="0" cy="0"/>
          <a:chOff x="0" y="0"/>
          <a:chExt cx="0" cy="0"/>
        </a:xfrm>
      </p:grpSpPr>
      <p:sp>
        <p:nvSpPr>
          <p:cNvPr id="10" name="Picture Placeholder 1"/>
          <p:cNvSpPr>
            <a:spLocks noGrp="1"/>
          </p:cNvSpPr>
          <p:nvPr>
            <p:ph type="pic" sz="quarter" idx="15"/>
          </p:nvPr>
        </p:nvSpPr>
        <p:spPr bwMode="gray">
          <a:xfrm>
            <a:off x="0" y="0"/>
            <a:ext cx="12192000" cy="6858000"/>
          </a:xfrm>
        </p:spPr>
        <p:txBody>
          <a:bodyPr/>
          <a:lstStyle/>
          <a:p>
            <a:r>
              <a:rPr lang="en-US" dirty="0"/>
              <a:t>Click icon to add picture</a:t>
            </a:r>
          </a:p>
        </p:txBody>
      </p:sp>
      <p:sp>
        <p:nvSpPr>
          <p:cNvPr id="8" name="Title 2"/>
          <p:cNvSpPr>
            <a:spLocks noGrp="1"/>
          </p:cNvSpPr>
          <p:nvPr>
            <p:ph type="title" hasCustomPrompt="1"/>
          </p:nvPr>
        </p:nvSpPr>
        <p:spPr bwMode="auto">
          <a:xfrm>
            <a:off x="7289728" y="901318"/>
            <a:ext cx="4661388" cy="4661388"/>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a:t>Click to edit title</a:t>
            </a:r>
          </a:p>
        </p:txBody>
      </p:sp>
      <p:sp>
        <p:nvSpPr>
          <p:cNvPr id="12" name="Text Placeholder 3"/>
          <p:cNvSpPr>
            <a:spLocks noGrp="1"/>
          </p:cNvSpPr>
          <p:nvPr>
            <p:ph type="body" sz="quarter" idx="16" hasCustomPrompt="1"/>
          </p:nvPr>
        </p:nvSpPr>
        <p:spPr bwMode="auto">
          <a:xfrm>
            <a:off x="6054753" y="398666"/>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a:t>Second Point</a:t>
            </a:r>
          </a:p>
        </p:txBody>
      </p:sp>
      <p:sp>
        <p:nvSpPr>
          <p:cNvPr id="13" name="Text Placeholder 4"/>
          <p:cNvSpPr>
            <a:spLocks noGrp="1"/>
          </p:cNvSpPr>
          <p:nvPr>
            <p:ph type="body" sz="quarter" idx="17" hasCustomPrompt="1"/>
          </p:nvPr>
        </p:nvSpPr>
        <p:spPr bwMode="auto">
          <a:xfrm>
            <a:off x="5679058" y="3827626"/>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a:t>Third Point</a:t>
            </a:r>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Quote or Statement (Blue Box, Photo BG)">
    <p:bg>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3"/>
          </p:nvPr>
        </p:nvSpPr>
        <p:spPr bwMode="gray">
          <a:xfrm>
            <a:off x="0" y="0"/>
            <a:ext cx="12192000" cy="6858000"/>
          </a:xfrm>
        </p:spPr>
        <p:txBody>
          <a:bodyPr/>
          <a:lstStyle/>
          <a:p>
            <a:r>
              <a:rPr lang="en-US" dirty="0"/>
              <a:t>Click icon to add picture</a:t>
            </a:r>
          </a:p>
        </p:txBody>
      </p:sp>
      <p:sp>
        <p:nvSpPr>
          <p:cNvPr id="5" name="Title 2"/>
          <p:cNvSpPr>
            <a:spLocks noGrp="1"/>
          </p:cNvSpPr>
          <p:nvPr>
            <p:ph type="title" hasCustomPrompt="1"/>
          </p:nvPr>
        </p:nvSpPr>
        <p:spPr bwMode="auto">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a:t>Quote or </a:t>
            </a:r>
            <a:br>
              <a:rPr lang="en-US"/>
            </a:br>
            <a:r>
              <a:rPr lang="en-US"/>
              <a:t>Statement</a:t>
            </a:r>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Quote or Statement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accent2"/>
                </a:solidFill>
              </a:defRPr>
            </a:lvl1pPr>
          </a:lstStyle>
          <a:p>
            <a:r>
              <a:rPr lang="en-US"/>
              <a:t>Quote or Statement</a:t>
            </a:r>
          </a:p>
        </p:txBody>
      </p:sp>
      <p:sp>
        <p:nvSpPr>
          <p:cNvPr id="10" name="Text Placeholder 2"/>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a:t>Make a secondary statement here.</a:t>
            </a:r>
          </a:p>
        </p:txBody>
      </p:sp>
      <p:sp>
        <p:nvSpPr>
          <p:cNvPr id="3" name="Date Placeholder 3"/>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11/26/2024</a:t>
            </a:fld>
            <a:endParaRPr lang="en-US" dirty="0"/>
          </a:p>
        </p:txBody>
      </p:sp>
      <p:sp>
        <p:nvSpPr>
          <p:cNvPr id="7"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bg1"/>
                </a:solidFill>
              </a:defRPr>
            </a:lvl1pPr>
          </a:lstStyle>
          <a:p>
            <a:r>
              <a:rPr lang="en-US" dirty="0"/>
              <a:t>mn.gov/deed</a:t>
            </a:r>
          </a:p>
        </p:txBody>
      </p:sp>
    </p:spTree>
    <p:extLst>
      <p:ext uri="{BB962C8B-B14F-4D97-AF65-F5344CB8AC3E}">
        <p14:creationId xmlns:p14="http://schemas.microsoft.com/office/powerpoint/2010/main" val="3979537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12" name="Rectangle 1"/>
          <p:cNvSpPr txBox="1">
            <a:spLocks/>
          </p:cNvSpPr>
          <p:nvPr userDrawn="1"/>
        </p:nvSpPr>
        <p:spPr bwMode="black">
          <a:xfrm>
            <a:off x="0" y="4188561"/>
            <a:ext cx="12192000" cy="1199223"/>
          </a:xfrm>
          <a:prstGeom prst="rect">
            <a:avLst/>
          </a:prstGeom>
          <a:solidFill>
            <a:schemeClr val="accent1"/>
          </a:solidFill>
        </p:spPr>
        <p:txBody>
          <a:bodyPr vert="horz" lIns="91440" tIns="45720" rIns="91440" bIns="45720" rtlCol="0" anchor="ctr">
            <a:normAutofit/>
          </a:bodyPr>
          <a:lstStyle>
            <a:lvl1pPr algn="ctr" defTabSz="914400" rtl="0" eaLnBrk="1" latinLnBrk="0" hangingPunct="1">
              <a:lnSpc>
                <a:spcPct val="90000"/>
              </a:lnSpc>
              <a:spcBef>
                <a:spcPct val="0"/>
              </a:spcBef>
              <a:buNone/>
              <a:defRPr sz="3600" kern="1200">
                <a:solidFill>
                  <a:schemeClr val="bg1"/>
                </a:solidFill>
                <a:latin typeface="+mj-lt"/>
                <a:ea typeface="+mj-ea"/>
                <a:cs typeface="+mj-cs"/>
              </a:defRPr>
            </a:lvl1pPr>
          </a:lstStyle>
          <a:p>
            <a:endParaRPr lang="en-US" dirty="0"/>
          </a:p>
        </p:txBody>
      </p:sp>
      <p:sp>
        <p:nvSpPr>
          <p:cNvPr id="2" name="Title 2"/>
          <p:cNvSpPr>
            <a:spLocks noGrp="1"/>
          </p:cNvSpPr>
          <p:nvPr>
            <p:ph type="ctrTitle" hasCustomPrompt="1"/>
          </p:nvPr>
        </p:nvSpPr>
        <p:spPr bwMode="white">
          <a:xfrm>
            <a:off x="266700" y="4188564"/>
            <a:ext cx="11658600" cy="1199223"/>
          </a:xfrm>
          <a:noFill/>
        </p:spPr>
        <p:txBody>
          <a:bodyPr anchor="ctr">
            <a:normAutofit/>
          </a:bodyPr>
          <a:lstStyle>
            <a:lvl1pPr algn="ctr">
              <a:defRPr sz="3600">
                <a:solidFill>
                  <a:schemeClr val="bg1"/>
                </a:solidFill>
              </a:defRPr>
            </a:lvl1pPr>
          </a:lstStyle>
          <a:p>
            <a:r>
              <a:rPr lang="en-US"/>
              <a:t>Click to edit section title</a:t>
            </a:r>
          </a:p>
        </p:txBody>
      </p:sp>
      <p:sp>
        <p:nvSpPr>
          <p:cNvPr id="3" name="Rectangle 3"/>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noFill/>
              </a:ln>
            </a:endParaRPr>
          </a:p>
        </p:txBody>
      </p:sp>
      <p:sp>
        <p:nvSpPr>
          <p:cNvPr id="10" name="Text Placeholder 4"/>
          <p:cNvSpPr>
            <a:spLocks noGrp="1"/>
          </p:cNvSpPr>
          <p:nvPr>
            <p:ph type="body" sz="quarter" idx="18" hasCustomPrompt="1"/>
          </p:nvPr>
        </p:nvSpPr>
        <p:spPr bwMode="black">
          <a:xfrm>
            <a:off x="838200" y="5644884"/>
            <a:ext cx="10515600" cy="711464"/>
          </a:xfrm>
        </p:spPr>
        <p:txBody>
          <a:bodyPr>
            <a:normAutofit/>
          </a:bodyPr>
          <a:lstStyle>
            <a:lvl1pPr marL="0" indent="0" algn="ctr">
              <a:buNone/>
              <a:defRPr sz="2400"/>
            </a:lvl1pPr>
          </a:lstStyle>
          <a:p>
            <a:pPr lvl="0"/>
            <a:r>
              <a:rPr lang="en-US" err="1"/>
              <a:t>Firstname</a:t>
            </a:r>
            <a:r>
              <a:rPr lang="en-US"/>
              <a:t> </a:t>
            </a:r>
            <a:r>
              <a:rPr lang="en-US" err="1"/>
              <a:t>Lastname</a:t>
            </a:r>
            <a:r>
              <a:rPr lang="en-US"/>
              <a:t> | Job Title</a:t>
            </a:r>
          </a:p>
        </p:txBody>
      </p:sp>
      <p:sp>
        <p:nvSpPr>
          <p:cNvPr id="18" name="Date Placeholder 5"/>
          <p:cNvSpPr>
            <a:spLocks noGrp="1"/>
          </p:cNvSpPr>
          <p:nvPr>
            <p:ph type="dt" sz="half" idx="15"/>
          </p:nvPr>
        </p:nvSpPr>
        <p:spPr bwMode="black"/>
        <p:txBody>
          <a:bodyPr/>
          <a:lstStyle/>
          <a:p>
            <a:fld id="{A8CA1A9B-139F-4606-AD0A-F3253110DAE5}" type="datetime1">
              <a:rPr lang="en-US" smtClean="0"/>
              <a:t>11/26/2024</a:t>
            </a:fld>
            <a:endParaRPr lang="en-US" dirty="0"/>
          </a:p>
        </p:txBody>
      </p:sp>
      <p:sp>
        <p:nvSpPr>
          <p:cNvPr id="11" name="Picture Placeholder 9"/>
          <p:cNvSpPr>
            <a:spLocks noGrp="1"/>
          </p:cNvSpPr>
          <p:nvPr>
            <p:ph type="pic" sz="quarter" idx="13" hasCustomPrompt="1"/>
          </p:nvPr>
        </p:nvSpPr>
        <p:spPr bwMode="gray">
          <a:xfrm>
            <a:off x="0" y="1789113"/>
            <a:ext cx="12192000" cy="2298700"/>
          </a:xfrm>
        </p:spPr>
        <p:txBody>
          <a:bodyPr/>
          <a:lstStyle/>
          <a:p>
            <a:r>
              <a:rPr lang="en-US" dirty="0"/>
              <a:t>Click Icon to add picture</a:t>
            </a:r>
          </a:p>
        </p:txBody>
      </p:sp>
      <p:pic>
        <p:nvPicPr>
          <p:cNvPr id="13" name="Picture 12">
            <a:extLst>
              <a:ext uri="{FF2B5EF4-FFF2-40B4-BE49-F238E27FC236}">
                <a16:creationId xmlns:a16="http://schemas.microsoft.com/office/drawing/2014/main" id="{FA7AF7DA-B512-472F-BC23-F3520AA0491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14211" y="715116"/>
            <a:ext cx="3892217" cy="340119"/>
          </a:xfrm>
          <a:prstGeom prst="rect">
            <a:avLst/>
          </a:prstGeom>
        </p:spPr>
      </p:pic>
      <p:sp>
        <p:nvSpPr>
          <p:cNvPr id="14"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2082250229"/>
      </p:ext>
    </p:extLst>
  </p:cSld>
  <p:clrMapOvr>
    <a:masterClrMapping/>
  </p:clrMapOvr>
  <p:hf sldNum="0"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preserve="1" userDrawn="1">
  <p:cSld name="Quote or Statement (Light Gray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9" name="Rectangle 1"/>
          <p:cNvSpPr txBox="1">
            <a:spLocks/>
          </p:cNvSpPr>
          <p:nvPr userDrawn="1"/>
        </p:nvSpPr>
        <p:spPr bwMode="black">
          <a:xfrm>
            <a:off x="0" y="1389684"/>
            <a:ext cx="12192000" cy="1340989"/>
          </a:xfrm>
          <a:prstGeom prst="rect">
            <a:avLst/>
          </a:prstGeom>
          <a:solidFill>
            <a:schemeClr val="tx1"/>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accent2"/>
                </a:solidFill>
                <a:latin typeface="+mj-lt"/>
                <a:ea typeface="+mj-ea"/>
                <a:cs typeface="+mj-cs"/>
              </a:defRPr>
            </a:lvl1pPr>
          </a:lstStyle>
          <a:p>
            <a:endParaRPr lang="en-US" dirty="0"/>
          </a:p>
        </p:txBody>
      </p:sp>
      <p:sp>
        <p:nvSpPr>
          <p:cNvPr id="7" name="Title 2"/>
          <p:cNvSpPr>
            <a:spLocks noGrp="1"/>
          </p:cNvSpPr>
          <p:nvPr>
            <p:ph type="title" hasCustomPrompt="1"/>
          </p:nvPr>
        </p:nvSpPr>
        <p:spPr bwMode="white">
          <a:xfrm>
            <a:off x="266700" y="1389685"/>
            <a:ext cx="11658600" cy="1340989"/>
          </a:xfrm>
          <a:noFill/>
        </p:spPr>
        <p:txBody>
          <a:bodyPr>
            <a:noAutofit/>
          </a:bodyPr>
          <a:lstStyle>
            <a:lvl1pPr algn="ctr">
              <a:tabLst>
                <a:tab pos="3770313" algn="l"/>
              </a:tabLst>
              <a:defRPr sz="7000">
                <a:solidFill>
                  <a:schemeClr val="accent2"/>
                </a:solidFill>
              </a:defRPr>
            </a:lvl1pPr>
          </a:lstStyle>
          <a:p>
            <a:r>
              <a:rPr lang="en-US"/>
              <a:t>Quote or Statement</a:t>
            </a:r>
          </a:p>
        </p:txBody>
      </p:sp>
      <p:sp>
        <p:nvSpPr>
          <p:cNvPr id="8" name="Text Placeholder 3"/>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2"/>
                </a:solidFill>
              </a:defRPr>
            </a:lvl1pPr>
          </a:lstStyle>
          <a:p>
            <a:pPr lvl="0"/>
            <a:r>
              <a:rPr lang="en-US"/>
              <a:t>Make a secondary statement here.</a:t>
            </a:r>
          </a:p>
        </p:txBody>
      </p:sp>
      <p:sp>
        <p:nvSpPr>
          <p:cNvPr id="5" name="Footer Placeholder 5"/>
          <p:cNvSpPr>
            <a:spLocks noGrp="1"/>
          </p:cNvSpPr>
          <p:nvPr>
            <p:ph type="ftr" sz="quarter" idx="12"/>
          </p:nvPr>
        </p:nvSpPr>
        <p:spPr bwMode="black">
          <a:xfrm>
            <a:off x="3302177" y="6356349"/>
            <a:ext cx="5587647" cy="365125"/>
          </a:xfrm>
          <a:prstGeom prst="rect">
            <a:avLst/>
          </a:prstGeom>
        </p:spPr>
        <p:txBody>
          <a:bodyPr/>
          <a:lstStyle>
            <a:lvl1pPr>
              <a:defRPr>
                <a:solidFill>
                  <a:schemeClr val="tx2"/>
                </a:solidFill>
              </a:defRPr>
            </a:lvl1pPr>
          </a:lstStyle>
          <a:p>
            <a:r>
              <a:rPr lang="en-US" dirty="0"/>
              <a:t>Optional Tagline Goes Here | mn.gov/deed</a:t>
            </a:r>
          </a:p>
        </p:txBody>
      </p:sp>
      <p:sp>
        <p:nvSpPr>
          <p:cNvPr id="4" name="Slide Number Placeholder 6"/>
          <p:cNvSpPr>
            <a:spLocks noGrp="1"/>
          </p:cNvSpPr>
          <p:nvPr>
            <p:ph type="sldNum" sz="quarter" idx="11"/>
          </p:nvPr>
        </p:nvSpPr>
        <p:spPr bwMode="black">
          <a:xfrm>
            <a:off x="9891132" y="6356350"/>
            <a:ext cx="1462668" cy="365125"/>
          </a:xfrm>
          <a:prstGeom prst="rect">
            <a:avLst/>
          </a:prstGeom>
        </p:spPr>
        <p:txBody>
          <a:bodyPr/>
          <a:lstStyle/>
          <a:p>
            <a:fld id="{48F63A3B-78C7-47BE-AE5E-E10140E04643}" type="slidenum">
              <a:rPr lang="en-US" smtClean="0"/>
              <a:pPr/>
              <a:t>‹#›</a:t>
            </a:fld>
            <a:endParaRPr lang="en-US" dirty="0"/>
          </a:p>
        </p:txBody>
      </p:sp>
      <p:pic>
        <p:nvPicPr>
          <p:cNvPr id="10" name="Picture 9">
            <a:extLst>
              <a:ext uri="{FF2B5EF4-FFF2-40B4-BE49-F238E27FC236}">
                <a16:creationId xmlns:a16="http://schemas.microsoft.com/office/drawing/2014/main" id="{4B952203-E8FB-4F5D-B5E5-77FD0A73D1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Tree>
    <p:extLst>
      <p:ext uri="{BB962C8B-B14F-4D97-AF65-F5344CB8AC3E}">
        <p14:creationId xmlns:p14="http://schemas.microsoft.com/office/powerpoint/2010/main" val="393091558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Quote or Statement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1"/>
          <p:cNvSpPr>
            <a:spLocks noGrp="1"/>
          </p:cNvSpPr>
          <p:nvPr>
            <p:ph type="pic" sz="quarter" idx="14" hasCustomPrompt="1"/>
          </p:nvPr>
        </p:nvSpPr>
        <p:spPr bwMode="gray">
          <a:xfrm>
            <a:off x="0" y="0"/>
            <a:ext cx="12192000" cy="6858000"/>
          </a:xfrm>
        </p:spPr>
        <p:txBody>
          <a:bodyPr/>
          <a:lstStyle>
            <a:lvl1pPr>
              <a:defRPr/>
            </a:lvl1pPr>
          </a:lstStyle>
          <a:p>
            <a:r>
              <a:rPr lang="en-US" dirty="0"/>
              <a:t>Click icon to edit background picture</a:t>
            </a:r>
          </a:p>
        </p:txBody>
      </p:sp>
      <p:sp>
        <p:nvSpPr>
          <p:cNvPr id="12" name="Title 2"/>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a:t>Quote or Statement</a:t>
            </a:r>
          </a:p>
        </p:txBody>
      </p:sp>
      <p:sp>
        <p:nvSpPr>
          <p:cNvPr id="13" name="Text Placeholder 3"/>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a:t>Make a secondary statement here.</a:t>
            </a:r>
          </a:p>
        </p:txBody>
      </p:sp>
      <p:sp>
        <p:nvSpPr>
          <p:cNvPr id="3" name="Date Placeholder 4"/>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11/26/2024</a:t>
            </a:fld>
            <a:endParaRPr lang="en-US" dirty="0"/>
          </a:p>
        </p:txBody>
      </p:sp>
      <p:sp>
        <p:nvSpPr>
          <p:cNvPr id="5" name="Footer Placeholder 5"/>
          <p:cNvSpPr>
            <a:spLocks noGrp="1"/>
          </p:cNvSpPr>
          <p:nvPr>
            <p:ph type="ftr" sz="quarter" idx="12"/>
          </p:nvPr>
        </p:nvSpPr>
        <p:spPr bwMode="white">
          <a:xfrm>
            <a:off x="3302177" y="6356349"/>
            <a:ext cx="5587647" cy="365125"/>
          </a:xfrm>
          <a:prstGeom prst="rect">
            <a:avLst/>
          </a:prstGeom>
        </p:spPr>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 mn.gov/</a:t>
            </a:r>
            <a:r>
              <a:rPr lang="en-US" dirty="0" err="1"/>
              <a:t>websiteurl</a:t>
            </a:r>
            <a:endParaRPr lang="en-US" dirty="0"/>
          </a:p>
        </p:txBody>
      </p:sp>
      <p:sp>
        <p:nvSpPr>
          <p:cNvPr id="4" name="Slide Number Placeholder 6"/>
          <p:cNvSpPr>
            <a:spLocks noGrp="1"/>
          </p:cNvSpPr>
          <p:nvPr>
            <p:ph type="sldNum" sz="quarter" idx="11"/>
          </p:nvPr>
        </p:nvSpPr>
        <p:spPr bwMode="white">
          <a:xfrm>
            <a:off x="9891132" y="6356350"/>
            <a:ext cx="1462668" cy="365125"/>
          </a:xfrm>
          <a:prstGeom prst="rect">
            <a:avLst/>
          </a:prstGeom>
        </p:spPr>
        <p:txBody>
          <a:bodyPr/>
          <a:lstStyle>
            <a:lvl1pPr>
              <a:defRPr>
                <a:solidFill>
                  <a:schemeClr val="bg1"/>
                </a:solidFill>
              </a:defRPr>
            </a:lvl1pPr>
          </a:lstStyle>
          <a:p>
            <a:fld id="{48F63A3B-78C7-47BE-AE5E-E10140E04643}" type="slidenum">
              <a:rPr lang="en-US" smtClean="0"/>
              <a:pPr/>
              <a:t>‹#›</a:t>
            </a:fld>
            <a:endParaRPr lang="en-US"/>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hank You">
    <p:bg bwMode="auto">
      <p:bgPr>
        <a:solidFill>
          <a:srgbClr val="E8E8E8"/>
        </a:solidFill>
        <a:effectLst/>
      </p:bgPr>
    </p:bg>
    <p:spTree>
      <p:nvGrpSpPr>
        <p:cNvPr id="1" name=""/>
        <p:cNvGrpSpPr/>
        <p:nvPr/>
      </p:nvGrpSpPr>
      <p:grpSpPr>
        <a:xfrm>
          <a:off x="0" y="0"/>
          <a:ext cx="0" cy="0"/>
          <a:chOff x="0" y="0"/>
          <a:chExt cx="0" cy="0"/>
        </a:xfrm>
      </p:grpSpPr>
      <p:sp>
        <p:nvSpPr>
          <p:cNvPr id="10" name="Rectangle 1"/>
          <p:cNvSpPr txBox="1">
            <a:spLocks/>
          </p:cNvSpPr>
          <p:nvPr userDrawn="1"/>
        </p:nvSpPr>
        <p:spPr bwMode="black">
          <a:xfrm>
            <a:off x="0" y="1651380"/>
            <a:ext cx="12192000" cy="1733266"/>
          </a:xfrm>
          <a:prstGeom prst="rect">
            <a:avLst/>
          </a:prstGeom>
          <a:solidFill>
            <a:schemeClr val="tx1"/>
          </a:solidFill>
        </p:spPr>
        <p:txBody>
          <a:bodyPr vert="horz" lIns="0" tIns="0" rIns="0" bIns="0" rtlCol="0" anchor="ctr">
            <a:noAutofit/>
          </a:bodyPr>
          <a:lstStyle>
            <a:lvl1pPr algn="ctr" defTabSz="914400" rtl="0" eaLnBrk="1" latinLnBrk="0" hangingPunct="1">
              <a:lnSpc>
                <a:spcPct val="90000"/>
              </a:lnSpc>
              <a:spcBef>
                <a:spcPct val="0"/>
              </a:spcBef>
              <a:buNone/>
              <a:tabLst>
                <a:tab pos="3770313" algn="l"/>
              </a:tabLst>
              <a:defRPr sz="7000" kern="1200">
                <a:solidFill>
                  <a:schemeClr val="bg1"/>
                </a:solidFill>
                <a:latin typeface="+mj-lt"/>
                <a:ea typeface="+mj-ea"/>
                <a:cs typeface="+mj-cs"/>
              </a:defRPr>
            </a:lvl1pPr>
          </a:lstStyle>
          <a:p>
            <a:endParaRPr lang="en-US"/>
          </a:p>
        </p:txBody>
      </p:sp>
      <p:sp>
        <p:nvSpPr>
          <p:cNvPr id="7" name="Title 2"/>
          <p:cNvSpPr>
            <a:spLocks noGrp="1"/>
          </p:cNvSpPr>
          <p:nvPr>
            <p:ph type="title" hasCustomPrompt="1"/>
          </p:nvPr>
        </p:nvSpPr>
        <p:spPr bwMode="white">
          <a:xfrm>
            <a:off x="266700" y="1651380"/>
            <a:ext cx="11658600" cy="1733266"/>
          </a:xfrm>
          <a:noFill/>
        </p:spPr>
        <p:txBody>
          <a:bodyPr>
            <a:noAutofit/>
          </a:bodyPr>
          <a:lstStyle>
            <a:lvl1pPr algn="ctr">
              <a:tabLst>
                <a:tab pos="3770313" algn="l"/>
              </a:tabLst>
              <a:defRPr sz="7000">
                <a:solidFill>
                  <a:schemeClr val="bg1"/>
                </a:solidFill>
              </a:defRPr>
            </a:lvl1pPr>
          </a:lstStyle>
          <a:p>
            <a:r>
              <a:rPr lang="en-US"/>
              <a:t>Thank you!</a:t>
            </a:r>
          </a:p>
        </p:txBody>
      </p:sp>
      <p:sp>
        <p:nvSpPr>
          <p:cNvPr id="8" name="Text Placeholder 2"/>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2"/>
                </a:solidFill>
              </a:defRPr>
            </a:lvl1pPr>
          </a:lstStyle>
          <a:p>
            <a:pPr lvl="0"/>
            <a:r>
              <a:rPr lang="en-US" err="1"/>
              <a:t>Firstname</a:t>
            </a:r>
            <a:r>
              <a:rPr lang="en-US"/>
              <a:t> </a:t>
            </a:r>
            <a:r>
              <a:rPr lang="en-US" err="1"/>
              <a:t>Lastname</a:t>
            </a:r>
            <a:endParaRPr lang="en-US"/>
          </a:p>
          <a:p>
            <a:pPr lvl="0"/>
            <a:r>
              <a:rPr lang="en-US"/>
              <a:t>firstname.lastname@state.mn.us</a:t>
            </a:r>
          </a:p>
          <a:p>
            <a:pPr lvl="0"/>
            <a:r>
              <a:rPr lang="en-US"/>
              <a:t>555-555-5555</a:t>
            </a:r>
          </a:p>
        </p:txBody>
      </p:sp>
      <p:sp>
        <p:nvSpPr>
          <p:cNvPr id="3" name="Date Placeholder 3"/>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11/26/2024</a:t>
            </a:fld>
            <a:endParaRPr lang="en-US"/>
          </a:p>
        </p:txBody>
      </p:sp>
      <p:sp>
        <p:nvSpPr>
          <p:cNvPr id="5" name="Footer Placeholder 4"/>
          <p:cNvSpPr>
            <a:spLocks noGrp="1"/>
          </p:cNvSpPr>
          <p:nvPr>
            <p:ph type="ftr" sz="quarter" idx="12"/>
          </p:nvPr>
        </p:nvSpPr>
        <p:spPr bwMode="black">
          <a:xfrm>
            <a:off x="3302177" y="6356349"/>
            <a:ext cx="5587647" cy="365125"/>
          </a:xfrm>
          <a:prstGeom prst="rect">
            <a:avLst/>
          </a:prstGeom>
        </p:spPr>
        <p:txBody>
          <a:bodyPr/>
          <a:lstStyle>
            <a:lvl1pPr>
              <a:defRPr>
                <a:solidFill>
                  <a:schemeClr val="tx1"/>
                </a:solidFill>
              </a:defRPr>
            </a:lvl1pPr>
          </a:lstStyle>
          <a:p>
            <a:r>
              <a:rPr lang="en-US">
                <a:solidFill>
                  <a:schemeClr val="tx2"/>
                </a:solidFill>
              </a:rPr>
              <a:t>Optional Tagline Goes Here</a:t>
            </a:r>
            <a:r>
              <a:rPr lang="en-US"/>
              <a:t> </a:t>
            </a:r>
            <a:r>
              <a:rPr lang="en-US">
                <a:solidFill>
                  <a:schemeClr val="accent1"/>
                </a:solidFill>
              </a:rPr>
              <a:t>|</a:t>
            </a:r>
            <a:r>
              <a:rPr lang="en-US"/>
              <a:t> </a:t>
            </a:r>
            <a:r>
              <a:rPr lang="en-US">
                <a:solidFill>
                  <a:schemeClr val="tx2"/>
                </a:solidFill>
              </a:rPr>
              <a:t>mn.gov/deed</a:t>
            </a:r>
          </a:p>
        </p:txBody>
      </p:sp>
      <p:sp>
        <p:nvSpPr>
          <p:cNvPr id="4" name="Slide Number Placeholder 5"/>
          <p:cNvSpPr>
            <a:spLocks noGrp="1"/>
          </p:cNvSpPr>
          <p:nvPr>
            <p:ph type="sldNum" sz="quarter" idx="11"/>
          </p:nvPr>
        </p:nvSpPr>
        <p:spPr bwMode="black">
          <a:xfrm>
            <a:off x="9891132" y="6356350"/>
            <a:ext cx="1462668" cy="365125"/>
          </a:xfrm>
          <a:prstGeom prst="rect">
            <a:avLst/>
          </a:prstGeom>
        </p:spPr>
        <p:txBody>
          <a:bodyPr/>
          <a:lstStyle>
            <a:lvl1pPr>
              <a:defRPr>
                <a:solidFill>
                  <a:schemeClr val="tx2"/>
                </a:solidFill>
              </a:defRPr>
            </a:lvl1pPr>
          </a:lstStyle>
          <a:p>
            <a:fld id="{48F63A3B-78C7-47BE-AE5E-E10140E04643}" type="slidenum">
              <a:rPr lang="en-US" smtClean="0"/>
              <a:pPr/>
              <a:t>‹#›</a:t>
            </a:fld>
            <a:endParaRPr lang="en-US"/>
          </a:p>
        </p:txBody>
      </p:sp>
      <p:sp>
        <p:nvSpPr>
          <p:cNvPr id="6" name="Rectangle 6"/>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78C7BAF0-E7E3-434E-A402-8ECD4B8D5DE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6887" y="676285"/>
            <a:ext cx="4307106" cy="376373"/>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hank You (Blue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white">
          <a:xfrm>
            <a:off x="838200" y="2212733"/>
            <a:ext cx="10515600" cy="1472163"/>
          </a:xfrm>
        </p:spPr>
        <p:txBody>
          <a:bodyPr>
            <a:noAutofit/>
          </a:bodyPr>
          <a:lstStyle>
            <a:lvl1pPr algn="ctr">
              <a:tabLst>
                <a:tab pos="3770313" algn="l"/>
              </a:tabLst>
              <a:defRPr sz="7000">
                <a:solidFill>
                  <a:schemeClr val="bg1"/>
                </a:solidFill>
              </a:defRPr>
            </a:lvl1pPr>
          </a:lstStyle>
          <a:p>
            <a:r>
              <a:rPr lang="en-US"/>
              <a:t>Thank you!</a:t>
            </a:r>
          </a:p>
        </p:txBody>
      </p:sp>
      <p:sp>
        <p:nvSpPr>
          <p:cNvPr id="11" name="Text Placeholder 6"/>
          <p:cNvSpPr>
            <a:spLocks noGrp="1"/>
          </p:cNvSpPr>
          <p:nvPr>
            <p:ph type="body" sz="quarter" idx="13" hasCustomPrompt="1"/>
          </p:nvPr>
        </p:nvSpPr>
        <p:spPr bwMode="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err="1"/>
              <a:t>Firstname</a:t>
            </a:r>
            <a:r>
              <a:rPr lang="en-US"/>
              <a:t> </a:t>
            </a:r>
            <a:r>
              <a:rPr lang="en-US" err="1"/>
              <a:t>Lastname</a:t>
            </a:r>
            <a:endParaRPr lang="en-US"/>
          </a:p>
          <a:p>
            <a:pPr lvl="0"/>
            <a:r>
              <a:rPr lang="en-US"/>
              <a:t>firstname.lastname@state.mn.us</a:t>
            </a:r>
          </a:p>
          <a:p>
            <a:pPr lvl="0"/>
            <a:r>
              <a:rPr lang="en-US"/>
              <a:t>555-555-5555</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11/26/2024</a:t>
            </a:fld>
            <a:endParaRPr lang="en-US"/>
          </a:p>
        </p:txBody>
      </p:sp>
      <p:sp>
        <p:nvSpPr>
          <p:cNvPr id="5" name="Footer Placeholder 4"/>
          <p:cNvSpPr>
            <a:spLocks noGrp="1"/>
          </p:cNvSpPr>
          <p:nvPr>
            <p:ph type="ftr" sz="quarter" idx="12"/>
          </p:nvPr>
        </p:nvSpPr>
        <p:spPr bwMode="white">
          <a:xfrm>
            <a:off x="3302177" y="6356349"/>
            <a:ext cx="5587647" cy="365125"/>
          </a:xfrm>
          <a:prstGeom prst="rect">
            <a:avLst/>
          </a:prstGeom>
        </p:spPr>
        <p:txBody>
          <a:bodyPr/>
          <a:lstStyle>
            <a:lvl1pPr>
              <a:defRPr>
                <a:solidFill>
                  <a:schemeClr val="bg1"/>
                </a:solidFill>
              </a:defRPr>
            </a:lvl1pPr>
          </a:lstStyle>
          <a:p>
            <a:r>
              <a:rPr lang="en-US"/>
              <a:t>Optional Tagline Goes Here </a:t>
            </a:r>
            <a:r>
              <a:rPr lang="en-US">
                <a:solidFill>
                  <a:schemeClr val="accent2"/>
                </a:solidFill>
              </a:rPr>
              <a:t>|</a:t>
            </a:r>
            <a:r>
              <a:rPr lang="en-US"/>
              <a:t> mn.gov/deed</a:t>
            </a:r>
          </a:p>
        </p:txBody>
      </p:sp>
      <p:sp>
        <p:nvSpPr>
          <p:cNvPr id="4" name="Slide Number Placeholder 3"/>
          <p:cNvSpPr>
            <a:spLocks noGrp="1"/>
          </p:cNvSpPr>
          <p:nvPr>
            <p:ph type="sldNum" sz="quarter" idx="11"/>
          </p:nvPr>
        </p:nvSpPr>
        <p:spPr bwMode="white">
          <a:xfrm>
            <a:off x="9891132" y="6356350"/>
            <a:ext cx="1462668" cy="365125"/>
          </a:xfrm>
          <a:prstGeom prst="rect">
            <a:avLst/>
          </a:prstGeom>
        </p:spPr>
        <p:txBody>
          <a:bodyPr/>
          <a:lstStyle>
            <a:lvl1pPr>
              <a:defRPr>
                <a:solidFill>
                  <a:schemeClr val="bg1"/>
                </a:solidFill>
              </a:defRPr>
            </a:lvl1pPr>
          </a:lstStyle>
          <a:p>
            <a:fld id="{48F63A3B-78C7-47BE-AE5E-E10140E04643}" type="slidenum">
              <a:rPr lang="en-US" smtClean="0"/>
              <a:pPr/>
              <a:t>‹#›</a:t>
            </a:fld>
            <a:endParaRPr lang="en-US"/>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559CC8D-961C-48E4-83B9-1AB85637D2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6887" y="676285"/>
            <a:ext cx="4307106" cy="376373"/>
          </a:xfrm>
          <a:prstGeom prst="rect">
            <a:avLst/>
          </a:prstGeom>
        </p:spPr>
      </p:pic>
    </p:spTree>
    <p:extLst>
      <p:ext uri="{BB962C8B-B14F-4D97-AF65-F5344CB8AC3E}">
        <p14:creationId xmlns:p14="http://schemas.microsoft.com/office/powerpoint/2010/main" val="2109608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White)">
    <p:bg bwMode="gray">
      <p:bgRef idx="1001">
        <a:schemeClr val="bg1"/>
      </p:bgRef>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3" name="Content Placeholder 3"/>
          <p:cNvSpPr>
            <a:spLocks noGrp="1"/>
          </p:cNvSpPr>
          <p:nvPr>
            <p:ph idx="1"/>
          </p:nvPr>
        </p:nvSpPr>
        <p:spPr bwMode="gray">
          <a:xfrm>
            <a:off x="838200" y="1594624"/>
            <a:ext cx="10515600" cy="4582339"/>
          </a:xfrm>
          <a:noFill/>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9" name="Picture 8">
            <a:extLst>
              <a:ext uri="{FF2B5EF4-FFF2-40B4-BE49-F238E27FC236}">
                <a16:creationId xmlns:a16="http://schemas.microsoft.com/office/drawing/2014/main" id="{AE2ECF1A-EF2B-4612-A2CC-75778C9FDAE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1"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7"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16"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3" name="Content Placeholder 3"/>
          <p:cNvSpPr>
            <a:spLocks noGrp="1"/>
          </p:cNvSpPr>
          <p:nvPr>
            <p:ph sz="half" idx="1"/>
          </p:nvPr>
        </p:nvSpPr>
        <p:spPr bwMode="gray">
          <a:xfrm>
            <a:off x="838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4"/>
          <p:cNvSpPr>
            <a:spLocks noGrp="1"/>
          </p:cNvSpPr>
          <p:nvPr>
            <p:ph sz="half" idx="2"/>
          </p:nvPr>
        </p:nvSpPr>
        <p:spPr bwMode="gray">
          <a:xfrm>
            <a:off x="6172200" y="1594624"/>
            <a:ext cx="5181600" cy="4582339"/>
          </a:xfrm>
          <a:no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chemeClr val="accent2"/>
              </a:solidFill>
            </a:endParaRPr>
          </a:p>
        </p:txBody>
      </p:sp>
      <p:pic>
        <p:nvPicPr>
          <p:cNvPr id="12" name="Picture 11">
            <a:extLst>
              <a:ext uri="{FF2B5EF4-FFF2-40B4-BE49-F238E27FC236}">
                <a16:creationId xmlns:a16="http://schemas.microsoft.com/office/drawing/2014/main" id="{1DC680A3-C5D3-4FFD-9C4F-F36C7697462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
        <p:nvSpPr>
          <p:cNvPr id="13"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Boxed)">
    <p:bg bwMode="auto">
      <p:bgPr>
        <a:solidFill>
          <a:srgbClr val="E8E8E8"/>
        </a:solidFill>
        <a:effectLst/>
      </p:bgPr>
    </p:bg>
    <p:spTree>
      <p:nvGrpSpPr>
        <p:cNvPr id="1" name=""/>
        <p:cNvGrpSpPr/>
        <p:nvPr/>
      </p:nvGrpSpPr>
      <p:grpSpPr>
        <a:xfrm>
          <a:off x="0" y="0"/>
          <a:ext cx="0" cy="0"/>
          <a:chOff x="0" y="0"/>
          <a:chExt cx="0" cy="0"/>
        </a:xfrm>
      </p:grpSpPr>
      <p:sp>
        <p:nvSpPr>
          <p:cNvPr id="15"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14"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2" name="Rectangle 1"/>
          <p:cNvSpPr/>
          <p:nvPr userDrawn="1"/>
        </p:nvSpPr>
        <p:spPr>
          <a:xfrm>
            <a:off x="838200" y="1335281"/>
            <a:ext cx="10515600" cy="48416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Content Placeholder 3"/>
          <p:cNvSpPr>
            <a:spLocks noGrp="1"/>
          </p:cNvSpPr>
          <p:nvPr>
            <p:ph idx="1"/>
          </p:nvPr>
        </p:nvSpPr>
        <p:spPr bwMode="gray">
          <a:xfrm>
            <a:off x="838200" y="1335281"/>
            <a:ext cx="10515600" cy="4841683"/>
          </a:xfrm>
          <a:noFill/>
        </p:spPr>
        <p:txBody>
          <a:bodyPr lIns="182880" tIns="301752" rIns="182880"/>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0" name="Picture 9">
            <a:extLst>
              <a:ext uri="{FF2B5EF4-FFF2-40B4-BE49-F238E27FC236}">
                <a16:creationId xmlns:a16="http://schemas.microsoft.com/office/drawing/2014/main" id="{ED2BB05C-0FE5-4B9D-9A15-CAA5A8AAB5F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63076"/>
            <a:ext cx="1925917" cy="168295"/>
          </a:xfrm>
          <a:prstGeom prst="rect">
            <a:avLst/>
          </a:prstGeom>
        </p:spPr>
      </p:pic>
      <p:sp>
        <p:nvSpPr>
          <p:cNvPr id="12"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6" name="Rectangle 1"/>
          <p:cNvSpPr/>
          <p:nvPr userDrawn="1"/>
        </p:nvSpPr>
        <p:spPr bwMode="black">
          <a:xfrm>
            <a:off x="0" y="-128"/>
            <a:ext cx="12188952" cy="12161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sp>
        <p:nvSpPr>
          <p:cNvPr id="15" name="Title 2"/>
          <p:cNvSpPr>
            <a:spLocks noGrp="1"/>
          </p:cNvSpPr>
          <p:nvPr>
            <p:ph type="title"/>
          </p:nvPr>
        </p:nvSpPr>
        <p:spPr bwMode="white">
          <a:xfrm>
            <a:off x="838200" y="-1"/>
            <a:ext cx="10515600" cy="1216025"/>
          </a:xfrm>
          <a:noFill/>
        </p:spPr>
        <p:txBody>
          <a:bodyPr lIns="0" rIns="0">
            <a:normAutofit/>
          </a:bodyPr>
          <a:lstStyle>
            <a:lvl1pPr algn="r">
              <a:defRPr sz="3600">
                <a:solidFill>
                  <a:schemeClr val="bg1"/>
                </a:solidFill>
              </a:defRPr>
            </a:lvl1pPr>
          </a:lstStyle>
          <a:p>
            <a:r>
              <a:rPr lang="en-US"/>
              <a:t>Click to edit Master title style</a:t>
            </a:r>
          </a:p>
        </p:txBody>
      </p:sp>
      <p:sp>
        <p:nvSpPr>
          <p:cNvPr id="10" name="Rectangle 9"/>
          <p:cNvSpPr/>
          <p:nvPr userDrawn="1"/>
        </p:nvSpPr>
        <p:spPr>
          <a:xfrm>
            <a:off x="838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3"/>
          <p:cNvSpPr>
            <a:spLocks noGrp="1"/>
          </p:cNvSpPr>
          <p:nvPr>
            <p:ph sz="half" idx="1"/>
          </p:nvPr>
        </p:nvSpPr>
        <p:spPr bwMode="gray">
          <a:xfrm>
            <a:off x="838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Rectangle 11"/>
          <p:cNvSpPr/>
          <p:nvPr userDrawn="1"/>
        </p:nvSpPr>
        <p:spPr>
          <a:xfrm>
            <a:off x="6172200" y="1594624"/>
            <a:ext cx="5181600" cy="4582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Content Placeholder 4"/>
          <p:cNvSpPr>
            <a:spLocks noGrp="1"/>
          </p:cNvSpPr>
          <p:nvPr>
            <p:ph sz="half" idx="2"/>
          </p:nvPr>
        </p:nvSpPr>
        <p:spPr bwMode="gray">
          <a:xfrm>
            <a:off x="6172200" y="1594624"/>
            <a:ext cx="5181600" cy="4582339"/>
          </a:xfrm>
          <a:noFill/>
        </p:spPr>
        <p:txBody>
          <a:bodyPr lIns="182880" tIns="182880" rIns="18288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3" name="Picture 12">
            <a:extLst>
              <a:ext uri="{FF2B5EF4-FFF2-40B4-BE49-F238E27FC236}">
                <a16:creationId xmlns:a16="http://schemas.microsoft.com/office/drawing/2014/main" id="{8E659527-B9B1-4F13-8C4F-F2223349C6A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8200" y="6454763"/>
            <a:ext cx="1925917" cy="168295"/>
          </a:xfrm>
          <a:prstGeom prst="rect">
            <a:avLst/>
          </a:prstGeom>
        </p:spPr>
      </p:pic>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54"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bwMode="black">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11/26/2024</a:t>
            </a:fld>
            <a:endParaRPr lang="en-US" dirty="0"/>
          </a:p>
        </p:txBody>
      </p:sp>
      <p:sp>
        <p:nvSpPr>
          <p:cNvPr id="7"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99" r:id="rId1"/>
    <p:sldLayoutId id="2147483788" r:id="rId2"/>
    <p:sldLayoutId id="2147483787" r:id="rId3"/>
    <p:sldLayoutId id="2147483795" r:id="rId4"/>
    <p:sldLayoutId id="2147483711" r:id="rId5"/>
    <p:sldLayoutId id="2147483712" r:id="rId6"/>
    <p:sldLayoutId id="2147483790" r:id="rId7"/>
    <p:sldLayoutId id="2147483789" r:id="rId8"/>
    <p:sldLayoutId id="2147483714" r:id="rId9"/>
    <p:sldLayoutId id="2147483780" r:id="rId10"/>
    <p:sldLayoutId id="2147483773" r:id="rId11"/>
    <p:sldLayoutId id="2147483800" r:id="rId12"/>
    <p:sldLayoutId id="2147483688" r:id="rId13"/>
    <p:sldLayoutId id="2147483826" r:id="rId14"/>
    <p:sldLayoutId id="2147483801" r:id="rId15"/>
    <p:sldLayoutId id="2147483802" r:id="rId16"/>
    <p:sldLayoutId id="2147483803" r:id="rId17"/>
    <p:sldLayoutId id="2147483744" r:id="rId18"/>
    <p:sldLayoutId id="2147483793" r:id="rId19"/>
    <p:sldLayoutId id="2147483767" r:id="rId20"/>
    <p:sldLayoutId id="2147483771" r:id="rId21"/>
    <p:sldLayoutId id="2147483772" r:id="rId22"/>
    <p:sldLayoutId id="2147483820" r:id="rId23"/>
    <p:sldLayoutId id="2147483769" r:id="rId24"/>
    <p:sldLayoutId id="2147483770" r:id="rId25"/>
    <p:sldLayoutId id="2147483829" r:id="rId26"/>
    <p:sldLayoutId id="2147483732" r:id="rId27"/>
    <p:sldLayoutId id="2147483794" r:id="rId28"/>
    <p:sldLayoutId id="2147483733" r:id="rId29"/>
    <p:sldLayoutId id="2147483821" r:id="rId30"/>
    <p:sldLayoutId id="2147483805" r:id="rId31"/>
    <p:sldLayoutId id="2147483806" r:id="rId32"/>
    <p:sldLayoutId id="2147483822" r:id="rId33"/>
    <p:sldLayoutId id="2147483750" r:id="rId34"/>
    <p:sldLayoutId id="2147483765" r:id="rId35"/>
    <p:sldLayoutId id="2147483823" r:id="rId36"/>
    <p:sldLayoutId id="2147483809" r:id="rId37"/>
    <p:sldLayoutId id="2147483808" r:id="rId38"/>
    <p:sldLayoutId id="2147483824" r:id="rId39"/>
    <p:sldLayoutId id="2147483781" r:id="rId40"/>
    <p:sldLayoutId id="2147483825" r:id="rId41"/>
    <p:sldLayoutId id="2147483807" r:id="rId42"/>
    <p:sldLayoutId id="2147483819" r:id="rId43"/>
    <p:sldLayoutId id="2147483738" r:id="rId44"/>
    <p:sldLayoutId id="2147483739" r:id="rId45"/>
    <p:sldLayoutId id="2147483754" r:id="rId46"/>
    <p:sldLayoutId id="2147483755" r:id="rId47"/>
    <p:sldLayoutId id="2147483759" r:id="rId48"/>
    <p:sldLayoutId id="2147483753" r:id="rId49"/>
    <p:sldLayoutId id="2147483763" r:id="rId50"/>
    <p:sldLayoutId id="2147483762" r:id="rId51"/>
    <p:sldLayoutId id="2147483797" r:id="rId52"/>
    <p:sldLayoutId id="2147483827" r:id="rId53"/>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2"/>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2"/>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mailto:Tammy.Wickstrom@state.mn.us" TargetMode="External"/><Relationship Id="rId2" Type="http://schemas.openxmlformats.org/officeDocument/2006/relationships/notesSlide" Target="../notesSlides/notesSlide4.xml"/><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www.revisor.mn.gov/laws/2023/0/Session+Law/Chapter/53/#:~:text=Section%201.%20%5B116J.418%5D%20OFFICE%20OF%20CHILD%20CARE%20COMMUNITY%20PARTNERSHIPS."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DEED’s New Office of Child Care Community Partnerships</a:t>
            </a:r>
          </a:p>
        </p:txBody>
      </p:sp>
      <p:sp>
        <p:nvSpPr>
          <p:cNvPr id="6" name="Text Placeholder 5"/>
          <p:cNvSpPr>
            <a:spLocks noGrp="1"/>
          </p:cNvSpPr>
          <p:nvPr>
            <p:ph type="body" sz="quarter" idx="18"/>
          </p:nvPr>
        </p:nvSpPr>
        <p:spPr/>
        <p:txBody>
          <a:bodyPr vert="horz" lIns="91440" tIns="45720" rIns="91440" bIns="45720" rtlCol="0" anchor="t">
            <a:normAutofit/>
          </a:bodyPr>
          <a:lstStyle/>
          <a:p>
            <a:r>
              <a:rPr lang="en-US" dirty="0">
                <a:cs typeface="Calibri"/>
              </a:rPr>
              <a:t>Tammy Wickstrom, Director of Child Care Community Partnerships</a:t>
            </a:r>
          </a:p>
        </p:txBody>
      </p:sp>
      <p:sp>
        <p:nvSpPr>
          <p:cNvPr id="8" name="Footer Placeholder 6"/>
          <p:cNvSpPr>
            <a:spLocks noGrp="1"/>
          </p:cNvSpPr>
          <p:nvPr>
            <p:ph type="ftr" sz="quarter" idx="3"/>
          </p:nvPr>
        </p:nvSpPr>
        <p:spPr bwMode="black">
          <a:xfrm>
            <a:off x="6324600" y="6356349"/>
            <a:ext cx="5587647" cy="365125"/>
          </a:xfrm>
          <a:prstGeom prst="rect">
            <a:avLst/>
          </a:prstGeom>
        </p:spPr>
        <p:txBody>
          <a:bodyPr anchor="ctr"/>
          <a:lstStyle>
            <a:lvl1pPr algn="r">
              <a:defRPr sz="1200">
                <a:solidFill>
                  <a:schemeClr val="tx2"/>
                </a:solidFill>
              </a:defRPr>
            </a:lvl1pPr>
          </a:lstStyle>
          <a:p>
            <a:r>
              <a:rPr lang="en-US" dirty="0"/>
              <a:t>mn.gov/deed</a:t>
            </a:r>
          </a:p>
        </p:txBody>
      </p:sp>
    </p:spTree>
    <p:extLst>
      <p:ext uri="{BB962C8B-B14F-4D97-AF65-F5344CB8AC3E}">
        <p14:creationId xmlns:p14="http://schemas.microsoft.com/office/powerpoint/2010/main" val="1686907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5C357-C703-CABB-785B-129D82C06832}"/>
              </a:ext>
            </a:extLst>
          </p:cNvPr>
          <p:cNvSpPr>
            <a:spLocks noGrp="1"/>
          </p:cNvSpPr>
          <p:nvPr>
            <p:ph type="title"/>
          </p:nvPr>
        </p:nvSpPr>
        <p:spPr/>
        <p:txBody>
          <a:bodyPr/>
          <a:lstStyle/>
          <a:p>
            <a:r>
              <a:rPr lang="en-US" dirty="0"/>
              <a:t>Child Care Economic Development Grant Program</a:t>
            </a:r>
          </a:p>
        </p:txBody>
      </p:sp>
      <p:sp>
        <p:nvSpPr>
          <p:cNvPr id="3" name="Content Placeholder 2">
            <a:extLst>
              <a:ext uri="{FF2B5EF4-FFF2-40B4-BE49-F238E27FC236}">
                <a16:creationId xmlns:a16="http://schemas.microsoft.com/office/drawing/2014/main" id="{1ACE7409-111B-2EB9-D6C5-7B9EE89DE89E}"/>
              </a:ext>
            </a:extLst>
          </p:cNvPr>
          <p:cNvSpPr>
            <a:spLocks noGrp="1"/>
          </p:cNvSpPr>
          <p:nvPr>
            <p:ph idx="1"/>
          </p:nvPr>
        </p:nvSpPr>
        <p:spPr/>
        <p:txBody>
          <a:bodyPr vert="horz" lIns="182880" tIns="301752" rIns="182880" bIns="45720" rtlCol="0" anchor="t">
            <a:normAutofit/>
          </a:bodyPr>
          <a:lstStyle/>
          <a:p>
            <a:r>
              <a:rPr lang="en-US" dirty="0"/>
              <a:t>FY24 RFP was published 1/30/2024</a:t>
            </a:r>
            <a:endParaRPr lang="en-US" dirty="0">
              <a:cs typeface="Calibri"/>
            </a:endParaRPr>
          </a:p>
          <a:p>
            <a:r>
              <a:rPr lang="en-US" dirty="0"/>
              <a:t>$6.2 million available for grants to communities to expand childcare capacity. </a:t>
            </a:r>
          </a:p>
          <a:p>
            <a:r>
              <a:rPr lang="en-US" dirty="0"/>
              <a:t>$300K for single location projects, $600K for multi-location projects </a:t>
            </a:r>
          </a:p>
          <a:p>
            <a:r>
              <a:rPr lang="en-US" dirty="0"/>
              <a:t>50% match</a:t>
            </a:r>
          </a:p>
          <a:p>
            <a:r>
              <a:rPr lang="en-US" dirty="0">
                <a:cs typeface="Calibri"/>
              </a:rPr>
              <a:t>21 grants were awarded</a:t>
            </a:r>
          </a:p>
          <a:p>
            <a:r>
              <a:rPr lang="en-US" dirty="0">
                <a:cs typeface="Calibri"/>
              </a:rPr>
              <a:t>Round 2 Funding RFP closed October 31 and plan to be announced in December 2024. 15-20 awards are expected.</a:t>
            </a:r>
          </a:p>
        </p:txBody>
      </p:sp>
      <p:sp>
        <p:nvSpPr>
          <p:cNvPr id="4" name="Footer Placeholder 3">
            <a:extLst>
              <a:ext uri="{FF2B5EF4-FFF2-40B4-BE49-F238E27FC236}">
                <a16:creationId xmlns:a16="http://schemas.microsoft.com/office/drawing/2014/main" id="{F7118DCA-CB56-6204-43C8-C6FDA4787040}"/>
              </a:ext>
            </a:extLst>
          </p:cNvPr>
          <p:cNvSpPr>
            <a:spLocks noGrp="1"/>
          </p:cNvSpPr>
          <p:nvPr>
            <p:ph type="ftr" sz="quarter" idx="3"/>
          </p:nvPr>
        </p:nvSpPr>
        <p:spPr/>
        <p:txBody>
          <a:bodyPr/>
          <a:lstStyle/>
          <a:p>
            <a:r>
              <a:rPr lang="en-US" dirty="0"/>
              <a:t>mn.gov/deed</a:t>
            </a:r>
          </a:p>
        </p:txBody>
      </p:sp>
    </p:spTree>
    <p:extLst>
      <p:ext uri="{BB962C8B-B14F-4D97-AF65-F5344CB8AC3E}">
        <p14:creationId xmlns:p14="http://schemas.microsoft.com/office/powerpoint/2010/main" val="1992315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9EB59-964E-5241-19AE-2B94C91E8375}"/>
              </a:ext>
            </a:extLst>
          </p:cNvPr>
          <p:cNvSpPr>
            <a:spLocks noGrp="1"/>
          </p:cNvSpPr>
          <p:nvPr>
            <p:ph type="title"/>
          </p:nvPr>
        </p:nvSpPr>
        <p:spPr/>
        <p:txBody>
          <a:bodyPr/>
          <a:lstStyle/>
          <a:p>
            <a:r>
              <a:rPr lang="en-US" dirty="0"/>
              <a:t>Greater Minnesota Child Care Facility Grant Program</a:t>
            </a:r>
          </a:p>
        </p:txBody>
      </p:sp>
      <p:sp>
        <p:nvSpPr>
          <p:cNvPr id="3" name="Content Placeholder 2">
            <a:extLst>
              <a:ext uri="{FF2B5EF4-FFF2-40B4-BE49-F238E27FC236}">
                <a16:creationId xmlns:a16="http://schemas.microsoft.com/office/drawing/2014/main" id="{775990F9-1F66-AF01-1538-A113C410DF5A}"/>
              </a:ext>
            </a:extLst>
          </p:cNvPr>
          <p:cNvSpPr>
            <a:spLocks noGrp="1"/>
          </p:cNvSpPr>
          <p:nvPr>
            <p:ph idx="1"/>
          </p:nvPr>
        </p:nvSpPr>
        <p:spPr/>
        <p:txBody>
          <a:bodyPr/>
          <a:lstStyle/>
          <a:p>
            <a:r>
              <a:rPr lang="en-US" dirty="0"/>
              <a:t>Coming in 2025</a:t>
            </a:r>
          </a:p>
          <a:p>
            <a:r>
              <a:rPr lang="en-US" dirty="0"/>
              <a:t>$900K in General Obligation Bond funding</a:t>
            </a:r>
          </a:p>
          <a:p>
            <a:r>
              <a:rPr lang="en-US" dirty="0"/>
              <a:t>For local governments for capital projects to expand childcare capacity. </a:t>
            </a:r>
          </a:p>
          <a:p>
            <a:r>
              <a:rPr lang="en-US" dirty="0"/>
              <a:t>Max award $500K</a:t>
            </a:r>
          </a:p>
        </p:txBody>
      </p:sp>
      <p:sp>
        <p:nvSpPr>
          <p:cNvPr id="4" name="Footer Placeholder 3">
            <a:extLst>
              <a:ext uri="{FF2B5EF4-FFF2-40B4-BE49-F238E27FC236}">
                <a16:creationId xmlns:a16="http://schemas.microsoft.com/office/drawing/2014/main" id="{B7433F8B-3E2B-C2D7-2977-7DA156B160D0}"/>
              </a:ext>
            </a:extLst>
          </p:cNvPr>
          <p:cNvSpPr>
            <a:spLocks noGrp="1"/>
          </p:cNvSpPr>
          <p:nvPr>
            <p:ph type="ftr" sz="quarter" idx="3"/>
          </p:nvPr>
        </p:nvSpPr>
        <p:spPr/>
        <p:txBody>
          <a:bodyPr/>
          <a:lstStyle/>
          <a:p>
            <a:r>
              <a:rPr lang="en-US" dirty="0"/>
              <a:t>mn.gov/deed</a:t>
            </a:r>
          </a:p>
        </p:txBody>
      </p:sp>
    </p:spTree>
    <p:extLst>
      <p:ext uri="{BB962C8B-B14F-4D97-AF65-F5344CB8AC3E}">
        <p14:creationId xmlns:p14="http://schemas.microsoft.com/office/powerpoint/2010/main" val="3108425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Thank You!</a:t>
            </a:r>
          </a:p>
        </p:txBody>
      </p:sp>
      <p:sp>
        <p:nvSpPr>
          <p:cNvPr id="3" name="Text Placeholder 2"/>
          <p:cNvSpPr>
            <a:spLocks noGrp="1"/>
          </p:cNvSpPr>
          <p:nvPr>
            <p:ph type="body" sz="quarter" idx="13"/>
          </p:nvPr>
        </p:nvSpPr>
        <p:spPr/>
        <p:txBody>
          <a:bodyPr/>
          <a:lstStyle/>
          <a:p>
            <a:r>
              <a:rPr lang="en-US" sz="2800" b="1" dirty="0"/>
              <a:t>Tammy Wickstrom</a:t>
            </a:r>
          </a:p>
          <a:p>
            <a:r>
              <a:rPr lang="en-US" sz="2800" i="1" dirty="0">
                <a:hlinkClick r:id="rId3"/>
              </a:rPr>
              <a:t>Tammy.Wickstrom@state.mn.us</a:t>
            </a:r>
            <a:endParaRPr lang="en-US" sz="2800" i="1" dirty="0"/>
          </a:p>
          <a:p>
            <a:endParaRPr lang="en-US" sz="3200" b="1" dirty="0">
              <a:cs typeface="Calibri"/>
            </a:endParaRPr>
          </a:p>
          <a:p>
            <a:endParaRPr lang="en-US" sz="2800" i="1" dirty="0"/>
          </a:p>
        </p:txBody>
      </p:sp>
    </p:spTree>
    <p:extLst>
      <p:ext uri="{BB962C8B-B14F-4D97-AF65-F5344CB8AC3E}">
        <p14:creationId xmlns:p14="http://schemas.microsoft.com/office/powerpoint/2010/main" val="242918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04282-B566-5235-FD88-5880141560B6}"/>
              </a:ext>
            </a:extLst>
          </p:cNvPr>
          <p:cNvSpPr>
            <a:spLocks noGrp="1"/>
          </p:cNvSpPr>
          <p:nvPr>
            <p:ph type="title"/>
          </p:nvPr>
        </p:nvSpPr>
        <p:spPr/>
        <p:txBody>
          <a:bodyPr/>
          <a:lstStyle/>
          <a:p>
            <a:r>
              <a:rPr lang="en-US" dirty="0"/>
              <a:t>Introducing DEED’s New Director of Child Care Community Partnerships </a:t>
            </a:r>
          </a:p>
        </p:txBody>
      </p:sp>
      <p:sp>
        <p:nvSpPr>
          <p:cNvPr id="3" name="Content Placeholder 2">
            <a:extLst>
              <a:ext uri="{FF2B5EF4-FFF2-40B4-BE49-F238E27FC236}">
                <a16:creationId xmlns:a16="http://schemas.microsoft.com/office/drawing/2014/main" id="{664BED60-AE64-9AE5-D784-7E650764C9D9}"/>
              </a:ext>
            </a:extLst>
          </p:cNvPr>
          <p:cNvSpPr>
            <a:spLocks noGrp="1"/>
          </p:cNvSpPr>
          <p:nvPr>
            <p:ph idx="1"/>
          </p:nvPr>
        </p:nvSpPr>
        <p:spPr/>
        <p:txBody>
          <a:bodyPr vert="horz" lIns="182880" tIns="301752" rIns="182880" bIns="45720" rtlCol="0" anchor="t">
            <a:normAutofit fontScale="92500"/>
          </a:bodyPr>
          <a:lstStyle/>
          <a:p>
            <a:r>
              <a:rPr lang="en-US" dirty="0"/>
              <a:t>Tammy Wickstrom, Director</a:t>
            </a:r>
            <a:endParaRPr lang="en-US" dirty="0">
              <a:cs typeface="Calibri"/>
            </a:endParaRPr>
          </a:p>
          <a:p>
            <a:pPr lvl="1"/>
            <a:r>
              <a:rPr lang="en-US" dirty="0"/>
              <a:t>More than 25 years of experience in early childhood and human services. </a:t>
            </a:r>
            <a:endParaRPr lang="en-US" dirty="0">
              <a:cs typeface="Calibri"/>
            </a:endParaRPr>
          </a:p>
          <a:p>
            <a:pPr lvl="1"/>
            <a:r>
              <a:rPr lang="en-US" dirty="0"/>
              <a:t>More than 20 years working with Tribal nations in Minnesota and across the country. </a:t>
            </a:r>
            <a:endParaRPr lang="en-US" dirty="0">
              <a:cs typeface="Calibri"/>
            </a:endParaRPr>
          </a:p>
          <a:p>
            <a:pPr lvl="1"/>
            <a:r>
              <a:rPr lang="en-US" dirty="0"/>
              <a:t>Master’s degree in Family Life Education. </a:t>
            </a:r>
            <a:endParaRPr lang="en-US" dirty="0">
              <a:cs typeface="Calibri"/>
            </a:endParaRPr>
          </a:p>
          <a:p>
            <a:r>
              <a:rPr lang="en-US" dirty="0"/>
              <a:t>Tammy has led and provided technical support for Head Start, Early Head Start and childcare programs. She is experienced in Public Law 102-477, Tribal TANF, Head Start, CCDF, language revitalization efforts and workforce development. Tammy has written and received multiple federal, state and local grants. </a:t>
            </a:r>
            <a:endParaRPr lang="en-US" dirty="0">
              <a:cs typeface="Calibri"/>
            </a:endParaRPr>
          </a:p>
          <a:p>
            <a:r>
              <a:rPr lang="en-US" dirty="0"/>
              <a:t>Tammy lives in Northern Minnesota with her husband, 2 dogs, 3 cats and 6 chickens. She has 4 children and one grandson who all live within 5 miles of her.</a:t>
            </a:r>
            <a:endParaRPr lang="en-US" dirty="0">
              <a:cs typeface="Calibri"/>
            </a:endParaRPr>
          </a:p>
        </p:txBody>
      </p:sp>
      <p:sp>
        <p:nvSpPr>
          <p:cNvPr id="4" name="Footer Placeholder 3">
            <a:extLst>
              <a:ext uri="{FF2B5EF4-FFF2-40B4-BE49-F238E27FC236}">
                <a16:creationId xmlns:a16="http://schemas.microsoft.com/office/drawing/2014/main" id="{DBB12256-46CD-D335-7B40-FA36999A97BD}"/>
              </a:ext>
            </a:extLst>
          </p:cNvPr>
          <p:cNvSpPr>
            <a:spLocks noGrp="1"/>
          </p:cNvSpPr>
          <p:nvPr>
            <p:ph type="ftr" sz="quarter" idx="3"/>
          </p:nvPr>
        </p:nvSpPr>
        <p:spPr/>
        <p:txBody>
          <a:bodyPr/>
          <a:lstStyle/>
          <a:p>
            <a:r>
              <a:rPr lang="en-US" dirty="0"/>
              <a:t>mn.gov/deed</a:t>
            </a:r>
          </a:p>
        </p:txBody>
      </p:sp>
    </p:spTree>
    <p:extLst>
      <p:ext uri="{BB962C8B-B14F-4D97-AF65-F5344CB8AC3E}">
        <p14:creationId xmlns:p14="http://schemas.microsoft.com/office/powerpoint/2010/main" val="3468023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CD007-D639-4799-A11D-BE8FAAF496EE}"/>
              </a:ext>
            </a:extLst>
          </p:cNvPr>
          <p:cNvSpPr>
            <a:spLocks noGrp="1"/>
          </p:cNvSpPr>
          <p:nvPr>
            <p:ph type="title"/>
          </p:nvPr>
        </p:nvSpPr>
        <p:spPr/>
        <p:txBody>
          <a:bodyPr/>
          <a:lstStyle/>
          <a:p>
            <a:pPr algn="l"/>
            <a:r>
              <a:rPr lang="en-US" dirty="0"/>
              <a:t>Solving for economic needs</a:t>
            </a:r>
          </a:p>
        </p:txBody>
      </p:sp>
      <p:sp>
        <p:nvSpPr>
          <p:cNvPr id="3" name="Content Placeholder 2">
            <a:extLst>
              <a:ext uri="{FF2B5EF4-FFF2-40B4-BE49-F238E27FC236}">
                <a16:creationId xmlns:a16="http://schemas.microsoft.com/office/drawing/2014/main" id="{B8BF2589-C877-4230-8E29-7AEDCF8BD387}"/>
              </a:ext>
            </a:extLst>
          </p:cNvPr>
          <p:cNvSpPr>
            <a:spLocks noGrp="1"/>
          </p:cNvSpPr>
          <p:nvPr>
            <p:ph idx="1"/>
          </p:nvPr>
        </p:nvSpPr>
        <p:spPr>
          <a:xfrm>
            <a:off x="838200" y="1825625"/>
            <a:ext cx="5725160" cy="4351338"/>
          </a:xfrm>
        </p:spPr>
        <p:txBody>
          <a:bodyPr>
            <a:normAutofit lnSpcReduction="10000"/>
          </a:bodyPr>
          <a:lstStyle/>
          <a:p>
            <a:r>
              <a:rPr lang="en-US" dirty="0"/>
              <a:t>Economic needs go beyond solving for quality childcare</a:t>
            </a:r>
          </a:p>
          <a:p>
            <a:pPr lvl="1"/>
            <a:r>
              <a:rPr lang="en-US" dirty="0"/>
              <a:t>Caregivers’ ability to work and support families financially</a:t>
            </a:r>
          </a:p>
          <a:p>
            <a:pPr lvl="1"/>
            <a:r>
              <a:rPr lang="en-US" dirty="0"/>
              <a:t>Communities’ ability to attract &amp; retain economic development</a:t>
            </a:r>
          </a:p>
          <a:p>
            <a:pPr lvl="1"/>
            <a:r>
              <a:rPr lang="en-US" dirty="0"/>
              <a:t>Employers’ interest in locations with infrastructure for workforce</a:t>
            </a:r>
          </a:p>
          <a:p>
            <a:pPr lvl="1"/>
            <a:r>
              <a:rPr lang="en-US" dirty="0"/>
              <a:t>Possibility of attracting young families to MN</a:t>
            </a:r>
          </a:p>
          <a:p>
            <a:pPr lvl="1"/>
            <a:r>
              <a:rPr lang="en-US" dirty="0"/>
              <a:t>Future workforce of our state</a:t>
            </a:r>
          </a:p>
          <a:p>
            <a:pPr lvl="1"/>
            <a:endParaRPr lang="en-US" dirty="0"/>
          </a:p>
        </p:txBody>
      </p:sp>
      <p:pic>
        <p:nvPicPr>
          <p:cNvPr id="5" name="Picture 4" descr="Students playing at schoolyard during the break time">
            <a:extLst>
              <a:ext uri="{FF2B5EF4-FFF2-40B4-BE49-F238E27FC236}">
                <a16:creationId xmlns:a16="http://schemas.microsoft.com/office/drawing/2014/main" id="{10B4FDBD-647C-42CC-ACFA-9A313C0DBEB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797040" y="2204720"/>
            <a:ext cx="5106572" cy="3404600"/>
          </a:xfrm>
          <a:prstGeom prst="rect">
            <a:avLst/>
          </a:prstGeom>
        </p:spPr>
      </p:pic>
    </p:spTree>
    <p:extLst>
      <p:ext uri="{BB962C8B-B14F-4D97-AF65-F5344CB8AC3E}">
        <p14:creationId xmlns:p14="http://schemas.microsoft.com/office/powerpoint/2010/main" val="175727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Office of Child Care Community Partnerships</a:t>
            </a:r>
          </a:p>
        </p:txBody>
      </p:sp>
      <p:sp>
        <p:nvSpPr>
          <p:cNvPr id="10" name="Content Placeholder 9"/>
          <p:cNvSpPr>
            <a:spLocks noGrp="1"/>
          </p:cNvSpPr>
          <p:nvPr>
            <p:ph idx="1"/>
          </p:nvPr>
        </p:nvSpPr>
        <p:spPr/>
        <p:txBody>
          <a:bodyPr>
            <a:normAutofit/>
          </a:bodyPr>
          <a:lstStyle/>
          <a:p>
            <a:r>
              <a:rPr lang="en-US" sz="2100" dirty="0"/>
              <a:t>Office Name: Child Care Community Partnerships</a:t>
            </a:r>
          </a:p>
          <a:p>
            <a:r>
              <a:rPr lang="en-US" sz="2100" dirty="0"/>
              <a:t>Established in the 2023 session under </a:t>
            </a:r>
            <a:r>
              <a:rPr lang="en-US" sz="2100" dirty="0">
                <a:hlinkClick r:id="rId2"/>
              </a:rPr>
              <a:t>116J.418 </a:t>
            </a:r>
            <a:endParaRPr lang="en-US" sz="2100" dirty="0"/>
          </a:p>
          <a:p>
            <a:r>
              <a:rPr lang="en-US" sz="2100" dirty="0"/>
              <a:t>Purpose: </a:t>
            </a:r>
          </a:p>
          <a:p>
            <a:pPr lvl="1"/>
            <a:r>
              <a:rPr lang="en-US" sz="1700" dirty="0"/>
              <a:t>increase the quantity of quality childcare available through out the state</a:t>
            </a:r>
          </a:p>
          <a:p>
            <a:pPr lvl="1"/>
            <a:r>
              <a:rPr lang="en-US" sz="1700" dirty="0"/>
              <a:t>improve accessibility to childcare for underserved communities and populations.</a:t>
            </a:r>
          </a:p>
          <a:p>
            <a:pPr marL="0" indent="0">
              <a:buNone/>
            </a:pPr>
            <a:endParaRPr lang="en-US" sz="2100" dirty="0"/>
          </a:p>
          <a:p>
            <a:pPr marL="457200" lvl="1" indent="0">
              <a:buNone/>
            </a:pPr>
            <a:endParaRPr lang="en-US" sz="1700" dirty="0"/>
          </a:p>
        </p:txBody>
      </p:sp>
    </p:spTree>
    <p:extLst>
      <p:ext uri="{BB962C8B-B14F-4D97-AF65-F5344CB8AC3E}">
        <p14:creationId xmlns:p14="http://schemas.microsoft.com/office/powerpoint/2010/main" val="3080663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8C1C9-70C2-4E97-AC8D-C4FC11D308DD}"/>
              </a:ext>
            </a:extLst>
          </p:cNvPr>
          <p:cNvSpPr>
            <a:spLocks noGrp="1"/>
          </p:cNvSpPr>
          <p:nvPr>
            <p:ph type="title"/>
          </p:nvPr>
        </p:nvSpPr>
        <p:spPr/>
        <p:txBody>
          <a:bodyPr>
            <a:normAutofit/>
          </a:bodyPr>
          <a:lstStyle/>
          <a:p>
            <a:pPr algn="l"/>
            <a:r>
              <a:rPr lang="en-US" dirty="0"/>
              <a:t>Goals of a DEED Office of Child Care Community Partnerships</a:t>
            </a:r>
          </a:p>
        </p:txBody>
      </p:sp>
      <p:sp>
        <p:nvSpPr>
          <p:cNvPr id="3" name="Content Placeholder 2">
            <a:extLst>
              <a:ext uri="{FF2B5EF4-FFF2-40B4-BE49-F238E27FC236}">
                <a16:creationId xmlns:a16="http://schemas.microsoft.com/office/drawing/2014/main" id="{DDD9E1AA-9F47-4294-8DF7-52AE97BAB056}"/>
              </a:ext>
            </a:extLst>
          </p:cNvPr>
          <p:cNvSpPr>
            <a:spLocks noGrp="1"/>
          </p:cNvSpPr>
          <p:nvPr>
            <p:ph idx="1"/>
          </p:nvPr>
        </p:nvSpPr>
        <p:spPr>
          <a:xfrm>
            <a:off x="523240" y="1825625"/>
            <a:ext cx="6263640" cy="4351338"/>
          </a:xfrm>
        </p:spPr>
        <p:txBody>
          <a:bodyPr vert="horz" lIns="91440" tIns="45720" rIns="91440" bIns="45720" rtlCol="0" anchor="t">
            <a:normAutofit fontScale="92500" lnSpcReduction="10000"/>
          </a:bodyPr>
          <a:lstStyle/>
          <a:p>
            <a:r>
              <a:rPr lang="en-US" sz="2400" dirty="0"/>
              <a:t>Elevate visibility of childcare as an economic development issue</a:t>
            </a:r>
          </a:p>
          <a:p>
            <a:pPr marL="742950" lvl="1" indent="-285750"/>
            <a:r>
              <a:rPr lang="en-US" sz="2000" dirty="0"/>
              <a:t>Bring childcare focus into economic and workforce development planning</a:t>
            </a:r>
          </a:p>
          <a:p>
            <a:pPr marL="742950" lvl="1" indent="-285750"/>
            <a:r>
              <a:rPr lang="en-US" sz="2000" dirty="0"/>
              <a:t>Provide communities a clear front door for issues at childcare-economic development intersection</a:t>
            </a:r>
          </a:p>
          <a:p>
            <a:pPr marL="742950" lvl="1" indent="-285750"/>
            <a:r>
              <a:rPr lang="en-US" sz="2000" dirty="0">
                <a:cs typeface="Calibri"/>
              </a:rPr>
              <a:t>Elevate economic needs regardless of school-based, non-school-based/providers</a:t>
            </a:r>
            <a:endParaRPr lang="en-US" sz="2000" dirty="0"/>
          </a:p>
          <a:p>
            <a:r>
              <a:rPr lang="en-US" sz="2400" dirty="0"/>
              <a:t>Provide leadership around a set of economic development supports</a:t>
            </a:r>
          </a:p>
          <a:p>
            <a:r>
              <a:rPr lang="en-US" sz="2400" dirty="0"/>
              <a:t>Be a key entity in cross-agency coordination</a:t>
            </a:r>
          </a:p>
        </p:txBody>
      </p:sp>
      <p:pic>
        <p:nvPicPr>
          <p:cNvPr id="4" name="Picture 3" descr="Child using coloring pen">
            <a:extLst>
              <a:ext uri="{FF2B5EF4-FFF2-40B4-BE49-F238E27FC236}">
                <a16:creationId xmlns:a16="http://schemas.microsoft.com/office/drawing/2014/main" id="{55CA94A6-F286-4915-A551-1559B6C61D8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6918960" y="2355004"/>
            <a:ext cx="5107833" cy="3131396"/>
          </a:xfrm>
          <a:prstGeom prst="rect">
            <a:avLst/>
          </a:prstGeom>
        </p:spPr>
      </p:pic>
    </p:spTree>
    <p:extLst>
      <p:ext uri="{BB962C8B-B14F-4D97-AF65-F5344CB8AC3E}">
        <p14:creationId xmlns:p14="http://schemas.microsoft.com/office/powerpoint/2010/main" val="3050125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AA4CA-A8F4-2403-CB05-757AD53B2B03}"/>
              </a:ext>
            </a:extLst>
          </p:cNvPr>
          <p:cNvSpPr>
            <a:spLocks noGrp="1"/>
          </p:cNvSpPr>
          <p:nvPr>
            <p:ph type="title"/>
          </p:nvPr>
        </p:nvSpPr>
        <p:spPr/>
        <p:txBody>
          <a:bodyPr/>
          <a:lstStyle/>
          <a:p>
            <a:r>
              <a:rPr lang="en-US" dirty="0"/>
              <a:t>Duties </a:t>
            </a:r>
          </a:p>
        </p:txBody>
      </p:sp>
      <p:sp>
        <p:nvSpPr>
          <p:cNvPr id="3" name="Content Placeholder 2">
            <a:extLst>
              <a:ext uri="{FF2B5EF4-FFF2-40B4-BE49-F238E27FC236}">
                <a16:creationId xmlns:a16="http://schemas.microsoft.com/office/drawing/2014/main" id="{341BA6DD-DF95-EF0D-AE6A-4B2C30922DBF}"/>
              </a:ext>
            </a:extLst>
          </p:cNvPr>
          <p:cNvSpPr>
            <a:spLocks noGrp="1"/>
          </p:cNvSpPr>
          <p:nvPr>
            <p:ph idx="1"/>
          </p:nvPr>
        </p:nvSpPr>
        <p:spPr/>
        <p:txBody>
          <a:bodyPr>
            <a:normAutofit fontScale="92500" lnSpcReduction="20000"/>
          </a:bodyPr>
          <a:lstStyle/>
          <a:p>
            <a:pPr marL="457200" indent="-457200">
              <a:buFont typeface="+mj-lt"/>
              <a:buAutoNum type="arabicPeriod"/>
            </a:pPr>
            <a:r>
              <a:rPr lang="en-US" dirty="0"/>
              <a:t>Coordinate with state, regional, local, and private entities to promote investment in increasing the quantity of quality child care in Minnesota;</a:t>
            </a:r>
          </a:p>
          <a:p>
            <a:pPr marL="457200" indent="-457200">
              <a:buFont typeface="+mj-lt"/>
              <a:buAutoNum type="arabicPeriod"/>
            </a:pPr>
            <a:r>
              <a:rPr lang="en-US" dirty="0"/>
              <a:t>Coordinate with other agencies including the Department of Human Services, and the Department of Education to develop, recommend, and implement solutions to increase the quantity of quality child care openings.</a:t>
            </a:r>
          </a:p>
          <a:p>
            <a:pPr marL="457200" indent="-457200">
              <a:buFont typeface="+mj-lt"/>
              <a:buAutoNum type="arabicPeriod"/>
            </a:pPr>
            <a:r>
              <a:rPr lang="en-US" dirty="0"/>
              <a:t>Administer the child care economic development grant program and other appropriations to the department.</a:t>
            </a:r>
          </a:p>
          <a:p>
            <a:pPr marL="457200" indent="-457200">
              <a:buFont typeface="+mj-lt"/>
              <a:buAutoNum type="arabicPeriod"/>
            </a:pPr>
            <a:r>
              <a:rPr lang="en-US" dirty="0"/>
              <a:t>Monitor the child care business development efforts of other states and countries.</a:t>
            </a:r>
          </a:p>
          <a:p>
            <a:pPr marL="457200" indent="-457200">
              <a:buFont typeface="+mj-lt"/>
              <a:buAutoNum type="arabicPeriod"/>
            </a:pPr>
            <a:r>
              <a:rPr lang="en-US" dirty="0"/>
              <a:t>Provide support to the governor's Children's Cabinet.</a:t>
            </a:r>
          </a:p>
          <a:p>
            <a:pPr marL="457200" indent="-457200">
              <a:buFont typeface="+mj-lt"/>
              <a:buAutoNum type="arabicPeriod"/>
            </a:pPr>
            <a:r>
              <a:rPr lang="en-US" dirty="0"/>
              <a:t>provide an annual child care industry and child care access report. </a:t>
            </a:r>
          </a:p>
        </p:txBody>
      </p:sp>
      <p:sp>
        <p:nvSpPr>
          <p:cNvPr id="4" name="Footer Placeholder 3">
            <a:extLst>
              <a:ext uri="{FF2B5EF4-FFF2-40B4-BE49-F238E27FC236}">
                <a16:creationId xmlns:a16="http://schemas.microsoft.com/office/drawing/2014/main" id="{1E42829A-422D-3848-9593-B7A4D56B2AE5}"/>
              </a:ext>
            </a:extLst>
          </p:cNvPr>
          <p:cNvSpPr>
            <a:spLocks noGrp="1"/>
          </p:cNvSpPr>
          <p:nvPr>
            <p:ph type="ftr" sz="quarter" idx="3"/>
          </p:nvPr>
        </p:nvSpPr>
        <p:spPr/>
        <p:txBody>
          <a:bodyPr/>
          <a:lstStyle/>
          <a:p>
            <a:r>
              <a:rPr lang="en-US" dirty="0"/>
              <a:t>mn.gov/deed</a:t>
            </a:r>
          </a:p>
        </p:txBody>
      </p:sp>
    </p:spTree>
    <p:extLst>
      <p:ext uri="{BB962C8B-B14F-4D97-AF65-F5344CB8AC3E}">
        <p14:creationId xmlns:p14="http://schemas.microsoft.com/office/powerpoint/2010/main" val="529057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1DCC5-2A47-EB3B-5652-9518863A95EC}"/>
              </a:ext>
            </a:extLst>
          </p:cNvPr>
          <p:cNvSpPr>
            <a:spLocks noGrp="1"/>
          </p:cNvSpPr>
          <p:nvPr>
            <p:ph type="title"/>
          </p:nvPr>
        </p:nvSpPr>
        <p:spPr/>
        <p:txBody>
          <a:bodyPr/>
          <a:lstStyle/>
          <a:p>
            <a:r>
              <a:rPr lang="en-US" dirty="0"/>
              <a:t>Reporting</a:t>
            </a:r>
          </a:p>
        </p:txBody>
      </p:sp>
      <p:sp>
        <p:nvSpPr>
          <p:cNvPr id="3" name="Content Placeholder 2">
            <a:extLst>
              <a:ext uri="{FF2B5EF4-FFF2-40B4-BE49-F238E27FC236}">
                <a16:creationId xmlns:a16="http://schemas.microsoft.com/office/drawing/2014/main" id="{D8C6C6A1-D0DF-EF4A-8092-3A7CE805E6F3}"/>
              </a:ext>
            </a:extLst>
          </p:cNvPr>
          <p:cNvSpPr>
            <a:spLocks noGrp="1"/>
          </p:cNvSpPr>
          <p:nvPr>
            <p:ph idx="1"/>
          </p:nvPr>
        </p:nvSpPr>
        <p:spPr/>
        <p:txBody>
          <a:bodyPr>
            <a:normAutofit/>
          </a:bodyPr>
          <a:lstStyle/>
          <a:p>
            <a:r>
              <a:rPr lang="en-US" dirty="0"/>
              <a:t>Each year the Office of Child Care Community Partnerships will issue a “state of the childcare industry” report. </a:t>
            </a:r>
          </a:p>
          <a:p>
            <a:pPr marL="457200" indent="-457200">
              <a:buFont typeface="+mj-lt"/>
              <a:buAutoNum type="arabicPeriod"/>
            </a:pPr>
            <a:r>
              <a:rPr lang="en-US" dirty="0"/>
              <a:t>An analysis of the current access to childcare within the state</a:t>
            </a:r>
          </a:p>
          <a:p>
            <a:pPr marL="457200" indent="-457200">
              <a:buFont typeface="+mj-lt"/>
              <a:buAutoNum type="arabicPeriod"/>
            </a:pPr>
            <a:r>
              <a:rPr lang="en-US" dirty="0"/>
              <a:t>An analysis of the current shortage of childcare workers within the state</a:t>
            </a:r>
          </a:p>
          <a:p>
            <a:pPr marL="457200" indent="-457200">
              <a:buFont typeface="+mj-lt"/>
              <a:buAutoNum type="arabicPeriod"/>
            </a:pPr>
            <a:r>
              <a:rPr lang="en-US" dirty="0"/>
              <a:t>A summary of the office's activities</a:t>
            </a:r>
          </a:p>
          <a:p>
            <a:pPr marL="457200" indent="-457200">
              <a:buFont typeface="+mj-lt"/>
              <a:buAutoNum type="arabicPeriod"/>
            </a:pPr>
            <a:r>
              <a:rPr lang="en-US" dirty="0"/>
              <a:t>Any proposed legislative and policy initiatives</a:t>
            </a:r>
          </a:p>
        </p:txBody>
      </p:sp>
      <p:sp>
        <p:nvSpPr>
          <p:cNvPr id="4" name="Footer Placeholder 3">
            <a:extLst>
              <a:ext uri="{FF2B5EF4-FFF2-40B4-BE49-F238E27FC236}">
                <a16:creationId xmlns:a16="http://schemas.microsoft.com/office/drawing/2014/main" id="{BF566B71-2AA4-D70F-D48A-FD1A5F4ACCF2}"/>
              </a:ext>
            </a:extLst>
          </p:cNvPr>
          <p:cNvSpPr>
            <a:spLocks noGrp="1"/>
          </p:cNvSpPr>
          <p:nvPr>
            <p:ph type="ftr" sz="quarter" idx="3"/>
          </p:nvPr>
        </p:nvSpPr>
        <p:spPr/>
        <p:txBody>
          <a:bodyPr/>
          <a:lstStyle/>
          <a:p>
            <a:r>
              <a:rPr lang="en-US" dirty="0"/>
              <a:t>mn.gov/deed</a:t>
            </a:r>
          </a:p>
        </p:txBody>
      </p:sp>
    </p:spTree>
    <p:extLst>
      <p:ext uri="{BB962C8B-B14F-4D97-AF65-F5344CB8AC3E}">
        <p14:creationId xmlns:p14="http://schemas.microsoft.com/office/powerpoint/2010/main" val="1024278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D26D6-7BC4-E991-8930-D753382A2552}"/>
              </a:ext>
            </a:extLst>
          </p:cNvPr>
          <p:cNvSpPr>
            <a:spLocks noGrp="1"/>
          </p:cNvSpPr>
          <p:nvPr>
            <p:ph type="title"/>
          </p:nvPr>
        </p:nvSpPr>
        <p:spPr/>
        <p:txBody>
          <a:bodyPr/>
          <a:lstStyle/>
          <a:p>
            <a:r>
              <a:rPr lang="en-US" dirty="0"/>
              <a:t>Funding</a:t>
            </a:r>
          </a:p>
        </p:txBody>
      </p:sp>
      <p:sp>
        <p:nvSpPr>
          <p:cNvPr id="3" name="Content Placeholder 2">
            <a:extLst>
              <a:ext uri="{FF2B5EF4-FFF2-40B4-BE49-F238E27FC236}">
                <a16:creationId xmlns:a16="http://schemas.microsoft.com/office/drawing/2014/main" id="{F671778F-2E20-507D-9488-241224A532A8}"/>
              </a:ext>
            </a:extLst>
          </p:cNvPr>
          <p:cNvSpPr>
            <a:spLocks noGrp="1"/>
          </p:cNvSpPr>
          <p:nvPr>
            <p:ph idx="1"/>
          </p:nvPr>
        </p:nvSpPr>
        <p:spPr/>
        <p:txBody>
          <a:bodyPr/>
          <a:lstStyle/>
          <a:p>
            <a:r>
              <a:rPr lang="en-US" dirty="0"/>
              <a:t>Programs:</a:t>
            </a:r>
          </a:p>
          <a:p>
            <a:pPr lvl="1"/>
            <a:r>
              <a:rPr lang="en-US" dirty="0"/>
              <a:t>$6.5 million per year for Child Care Economic Development Grant Program</a:t>
            </a:r>
          </a:p>
          <a:p>
            <a:pPr lvl="1"/>
            <a:r>
              <a:rPr lang="en-US" dirty="0"/>
              <a:t>$3.5 million per year Minnesota Initiative Foundations child care programs </a:t>
            </a:r>
          </a:p>
          <a:p>
            <a:pPr lvl="1"/>
            <a:r>
              <a:rPr lang="en-US" dirty="0"/>
              <a:t>$900K for Greater Minnesota Child Care Facilities Grant Program (GO dollars) </a:t>
            </a:r>
          </a:p>
          <a:p>
            <a:pPr lvl="1"/>
            <a:r>
              <a:rPr lang="en-US" dirty="0"/>
              <a:t>$2 million over 3 years to support childcare and food support programs</a:t>
            </a:r>
          </a:p>
          <a:p>
            <a:pPr marL="457200" lvl="1" indent="0">
              <a:buNone/>
            </a:pPr>
            <a:endParaRPr lang="en-US" dirty="0"/>
          </a:p>
        </p:txBody>
      </p:sp>
      <p:sp>
        <p:nvSpPr>
          <p:cNvPr id="4" name="Footer Placeholder 3">
            <a:extLst>
              <a:ext uri="{FF2B5EF4-FFF2-40B4-BE49-F238E27FC236}">
                <a16:creationId xmlns:a16="http://schemas.microsoft.com/office/drawing/2014/main" id="{3C33DD88-EE8A-D40A-169E-75A8F9F09A69}"/>
              </a:ext>
            </a:extLst>
          </p:cNvPr>
          <p:cNvSpPr>
            <a:spLocks noGrp="1"/>
          </p:cNvSpPr>
          <p:nvPr>
            <p:ph type="ftr" sz="quarter" idx="3"/>
          </p:nvPr>
        </p:nvSpPr>
        <p:spPr/>
        <p:txBody>
          <a:bodyPr/>
          <a:lstStyle/>
          <a:p>
            <a:r>
              <a:rPr lang="en-US" dirty="0"/>
              <a:t>mn.gov/deed</a:t>
            </a:r>
          </a:p>
        </p:txBody>
      </p:sp>
    </p:spTree>
    <p:extLst>
      <p:ext uri="{BB962C8B-B14F-4D97-AF65-F5344CB8AC3E}">
        <p14:creationId xmlns:p14="http://schemas.microsoft.com/office/powerpoint/2010/main" val="3331290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6A817-727F-C035-F433-29029BF92BB7}"/>
              </a:ext>
            </a:extLst>
          </p:cNvPr>
          <p:cNvSpPr>
            <a:spLocks noGrp="1"/>
          </p:cNvSpPr>
          <p:nvPr>
            <p:ph type="title"/>
          </p:nvPr>
        </p:nvSpPr>
        <p:spPr/>
        <p:txBody>
          <a:bodyPr/>
          <a:lstStyle/>
          <a:p>
            <a:r>
              <a:rPr lang="en-US" dirty="0"/>
              <a:t>Minnesota Initiative Foundation Child Care Partnerships Program</a:t>
            </a:r>
          </a:p>
        </p:txBody>
      </p:sp>
      <p:sp>
        <p:nvSpPr>
          <p:cNvPr id="3" name="Content Placeholder 2">
            <a:extLst>
              <a:ext uri="{FF2B5EF4-FFF2-40B4-BE49-F238E27FC236}">
                <a16:creationId xmlns:a16="http://schemas.microsoft.com/office/drawing/2014/main" id="{450BBD5E-A8DA-3505-FFA4-722DC8A47FC6}"/>
              </a:ext>
            </a:extLst>
          </p:cNvPr>
          <p:cNvSpPr>
            <a:spLocks noGrp="1"/>
          </p:cNvSpPr>
          <p:nvPr>
            <p:ph idx="1"/>
          </p:nvPr>
        </p:nvSpPr>
        <p:spPr/>
        <p:txBody>
          <a:bodyPr/>
          <a:lstStyle/>
          <a:p>
            <a:r>
              <a:rPr lang="en-US" dirty="0"/>
              <a:t>Ongoing partnership with the six Minnesota Initiative Foundations to support community planning efforts to sustain and increase the support of child care in their respective regional service areas. </a:t>
            </a:r>
          </a:p>
          <a:p>
            <a:r>
              <a:rPr lang="en-US" dirty="0"/>
              <a:t>Assist communities in the following:</a:t>
            </a:r>
          </a:p>
          <a:p>
            <a:pPr lvl="1"/>
            <a:r>
              <a:rPr lang="en-US" dirty="0"/>
              <a:t>Community Planning for child care expansion projects</a:t>
            </a:r>
          </a:p>
          <a:p>
            <a:pPr lvl="1"/>
            <a:r>
              <a:rPr lang="en-US" dirty="0"/>
              <a:t>Private sector engagement </a:t>
            </a:r>
          </a:p>
          <a:p>
            <a:pPr lvl="1"/>
            <a:r>
              <a:rPr lang="en-US" dirty="0"/>
              <a:t>Training and technical assistance</a:t>
            </a:r>
          </a:p>
          <a:p>
            <a:pPr lvl="1"/>
            <a:r>
              <a:rPr lang="en-US" dirty="0"/>
              <a:t>Quality rating and improvement initiatives </a:t>
            </a:r>
          </a:p>
        </p:txBody>
      </p:sp>
      <p:sp>
        <p:nvSpPr>
          <p:cNvPr id="4" name="Footer Placeholder 3">
            <a:extLst>
              <a:ext uri="{FF2B5EF4-FFF2-40B4-BE49-F238E27FC236}">
                <a16:creationId xmlns:a16="http://schemas.microsoft.com/office/drawing/2014/main" id="{94B411A9-638C-2BCD-BE67-5A5458530CFF}"/>
              </a:ext>
            </a:extLst>
          </p:cNvPr>
          <p:cNvSpPr>
            <a:spLocks noGrp="1"/>
          </p:cNvSpPr>
          <p:nvPr>
            <p:ph type="ftr" sz="quarter" idx="3"/>
          </p:nvPr>
        </p:nvSpPr>
        <p:spPr/>
        <p:txBody>
          <a:bodyPr/>
          <a:lstStyle/>
          <a:p>
            <a:r>
              <a:rPr lang="en-US" dirty="0"/>
              <a:t>mn.gov/deed</a:t>
            </a:r>
          </a:p>
        </p:txBody>
      </p:sp>
    </p:spTree>
    <p:extLst>
      <p:ext uri="{BB962C8B-B14F-4D97-AF65-F5344CB8AC3E}">
        <p14:creationId xmlns:p14="http://schemas.microsoft.com/office/powerpoint/2010/main" val="3057951642"/>
      </p:ext>
    </p:extLst>
  </p:cSld>
  <p:clrMapOvr>
    <a:masterClrMapping/>
  </p:clrMapOvr>
</p:sld>
</file>

<file path=ppt/theme/theme1.xml><?xml version="1.0" encoding="utf-8"?>
<a:theme xmlns:a="http://schemas.openxmlformats.org/drawingml/2006/main" name="Minnesota">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9A83DAB-7D6A-4D1F-89F1-C56FD178C40E}" vid="{217DB3C4-729D-4F01-A68A-84F721C64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80664b35-51f2-4950-929a-7ab5a610a8ad">
      <UserInfo>
        <DisplayName>Mollgaard, Neela (DEED)</DisplayName>
        <AccountId>39</AccountId>
        <AccountType/>
      </UserInfo>
      <UserInfo>
        <DisplayName>Dannen, Darielle (She/Her/Hers) (DEED)</DisplayName>
        <AccountId>72</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64627D86BD39C4BA0E5398BFD6C9486" ma:contentTypeVersion="6" ma:contentTypeDescription="Create a new document." ma:contentTypeScope="" ma:versionID="e1f4d265c3006e52a4c9f65772657536">
  <xsd:schema xmlns:xsd="http://www.w3.org/2001/XMLSchema" xmlns:xs="http://www.w3.org/2001/XMLSchema" xmlns:p="http://schemas.microsoft.com/office/2006/metadata/properties" xmlns:ns2="968d9cea-611c-49e0-9fce-775c27ac2c8a" xmlns:ns3="80664b35-51f2-4950-929a-7ab5a610a8ad" targetNamespace="http://schemas.microsoft.com/office/2006/metadata/properties" ma:root="true" ma:fieldsID="15483cffde197d10069b0a3eb0053708" ns2:_="" ns3:_="">
    <xsd:import namespace="968d9cea-611c-49e0-9fce-775c27ac2c8a"/>
    <xsd:import namespace="80664b35-51f2-4950-929a-7ab5a610a8a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8d9cea-611c-49e0-9fce-775c27ac2c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0664b35-51f2-4950-929a-7ab5a610a8ad"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78B604-9059-4F1C-B8E2-C96A71A964D2}">
  <ds:schemaRefs>
    <ds:schemaRef ds:uri="80664b35-51f2-4950-929a-7ab5a610a8ad"/>
    <ds:schemaRef ds:uri="968d9cea-611c-49e0-9fce-775c27ac2c8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3.xml><?xml version="1.0" encoding="utf-8"?>
<ds:datastoreItem xmlns:ds="http://schemas.openxmlformats.org/officeDocument/2006/customXml" ds:itemID="{D2D3AD97-664F-49BA-9A93-98092074F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8d9cea-611c-49e0-9fce-775c27ac2c8a"/>
    <ds:schemaRef ds:uri="80664b35-51f2-4950-929a-7ab5a610a8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State of Minnesota</Template>
  <TotalTime>2484</TotalTime>
  <Words>897</Words>
  <Application>Microsoft Office PowerPoint</Application>
  <PresentationFormat>Widescreen</PresentationFormat>
  <Paragraphs>84</Paragraphs>
  <Slides>12</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Minnesota</vt:lpstr>
      <vt:lpstr>DEED’s New Office of Child Care Community Partnerships</vt:lpstr>
      <vt:lpstr>Introducing DEED’s New Director of Child Care Community Partnerships </vt:lpstr>
      <vt:lpstr>Solving for economic needs</vt:lpstr>
      <vt:lpstr>Office of Child Care Community Partnerships</vt:lpstr>
      <vt:lpstr>Goals of a DEED Office of Child Care Community Partnerships</vt:lpstr>
      <vt:lpstr>Duties </vt:lpstr>
      <vt:lpstr>Reporting</vt:lpstr>
      <vt:lpstr>Funding</vt:lpstr>
      <vt:lpstr>Minnesota Initiative Foundation Child Care Partnerships Program</vt:lpstr>
      <vt:lpstr>Child Care Economic Development Grant Program</vt:lpstr>
      <vt:lpstr>Greater Minnesota Child Care Facility Grant Program</vt:lpstr>
      <vt:lpstr>Thank You!</vt:lpstr>
    </vt:vector>
  </TitlesOfParts>
  <Company>State of Minnesota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with Image</dc:title>
  <dc:subject/>
  <dc:creator>Johnson, Heidi A (DEED)</dc:creator>
  <cp:keywords/>
  <dc:description/>
  <cp:lastModifiedBy>Vita, Carla K (She/Her/Hers) (DEED)</cp:lastModifiedBy>
  <cp:revision>42</cp:revision>
  <cp:lastPrinted>2017-03-14T16:27:36Z</cp:lastPrinted>
  <dcterms:created xsi:type="dcterms:W3CDTF">2019-08-09T15:36:59Z</dcterms:created>
  <dcterms:modified xsi:type="dcterms:W3CDTF">2024-11-26T23:17:37Z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ersion">
    <vt:lpwstr>1.31</vt:lpwstr>
  </property>
  <property fmtid="{D5CDD505-2E9C-101B-9397-08002B2CF9AE}" pid="3" name="ContentTypeId">
    <vt:lpwstr>0x010100664627D86BD39C4BA0E5398BFD6C9486</vt:lpwstr>
  </property>
</Properties>
</file>