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7" r:id="rId4"/>
    <p:sldId id="258" r:id="rId5"/>
    <p:sldId id="259" r:id="rId6"/>
    <p:sldId id="269" r:id="rId7"/>
    <p:sldId id="260" r:id="rId8"/>
    <p:sldId id="261" r:id="rId9"/>
    <p:sldId id="262" r:id="rId10"/>
    <p:sldId id="263" r:id="rId11"/>
    <p:sldId id="264" r:id="rId12"/>
    <p:sldId id="265" r:id="rId13"/>
    <p:sldId id="268" r:id="rId14"/>
    <p:sldId id="266" r:id="rId15"/>
  </p:sldIdLst>
  <p:sldSz cx="12192000" cy="6858000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5" autoAdjust="0"/>
    <p:restoredTop sz="93002" autoAdjust="0"/>
  </p:normalViewPr>
  <p:slideViewPr>
    <p:cSldViewPr snapToGrid="0">
      <p:cViewPr varScale="1">
        <p:scale>
          <a:sx n="106" d="100"/>
          <a:sy n="106" d="100"/>
        </p:scale>
        <p:origin x="61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8/25/2021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Coyote Gym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33897" y="4351600"/>
            <a:ext cx="3213100" cy="1416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537201" y="3505716"/>
            <a:ext cx="5626099" cy="14091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employee who will get the job done!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2" y="2511992"/>
            <a:ext cx="3203865" cy="3679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3913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Wood burning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3"/>
          <a:stretch/>
        </p:blipFill>
        <p:spPr>
          <a:xfrm>
            <a:off x="736602" y="2571634"/>
            <a:ext cx="3083155" cy="2586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8850" y="2612765"/>
            <a:ext cx="3965250" cy="2902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502705" y="2837339"/>
            <a:ext cx="2266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electric wood burning tool to create intricate wood nature sketches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Manipulate tool to create sketch patterns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protective coating on wood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21125" y="5518595"/>
            <a:ext cx="306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Canoe paddle Coyote made as a gift for his father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6602" y="5330329"/>
            <a:ext cx="345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 and warm up board</a:t>
            </a:r>
          </a:p>
        </p:txBody>
      </p:sp>
    </p:spTree>
    <p:extLst>
      <p:ext uri="{BB962C8B-B14F-4D97-AF65-F5344CB8AC3E}">
        <p14:creationId xmlns:p14="http://schemas.microsoft.com/office/powerpoint/2010/main" val="2430588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4673136" cy="1303867"/>
          </a:xfrm>
        </p:spPr>
        <p:txBody>
          <a:bodyPr/>
          <a:lstStyle/>
          <a:p>
            <a:r>
              <a:rPr lang="en-US" dirty="0"/>
              <a:t>Pencil Sketching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075" y="699500"/>
            <a:ext cx="4278470" cy="51372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158" y="2485308"/>
            <a:ext cx="2704221" cy="3528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78" y="2696118"/>
            <a:ext cx="2462180" cy="33178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21515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Deck Construction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87"/>
          <a:stretch/>
        </p:blipFill>
        <p:spPr>
          <a:xfrm>
            <a:off x="8019090" y="2866735"/>
            <a:ext cx="2994429" cy="289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1" t="18966" r="5455" b="20384"/>
          <a:stretch/>
        </p:blipFill>
        <p:spPr>
          <a:xfrm>
            <a:off x="1209925" y="2768600"/>
            <a:ext cx="1740130" cy="16791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854450" y="2768600"/>
            <a:ext cx="33655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 and unload materials for deck construction into shop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 deck boards for cutting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Assemble metal support brackets by inserting and tightening bolts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Screw decking boards to base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6" r="13024" b="12372"/>
          <a:stretch/>
        </p:blipFill>
        <p:spPr>
          <a:xfrm>
            <a:off x="1104670" y="4671722"/>
            <a:ext cx="1950640" cy="133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1485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Contributions to Your Business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</a:rPr>
              <a:t>Plant, tree, nature identification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</a:rPr>
              <a:t>Safety skills, first aid training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</a:rPr>
              <a:t>Use of small hand &amp; power tools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</a:rPr>
              <a:t>Trim, prune, extract invasive trees, bushes, and shrubs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</a:rPr>
              <a:t>Physical strength and stamina in all weather conditions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</a:rPr>
              <a:t>Operate, maintain lawn &amp; snow equipment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</a:rPr>
              <a:t>Load, unload, move raw materials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</a:rPr>
              <a:t>Pencil drawings, wood burning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</a:rPr>
              <a:t>Accurately measure lengths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</a:rPr>
              <a:t>Eye for detail and observations </a:t>
            </a:r>
          </a:p>
        </p:txBody>
      </p:sp>
    </p:spTree>
    <p:extLst>
      <p:ext uri="{BB962C8B-B14F-4D97-AF65-F5344CB8AC3E}">
        <p14:creationId xmlns:p14="http://schemas.microsoft.com/office/powerpoint/2010/main" val="3964707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71356" y="2273300"/>
            <a:ext cx="4539444" cy="1676399"/>
          </a:xfrm>
        </p:spPr>
        <p:txBody>
          <a:bodyPr>
            <a:normAutofit/>
          </a:bodyPr>
          <a:lstStyle/>
          <a:p>
            <a:r>
              <a:rPr lang="en-US" sz="4000" dirty="0"/>
              <a:t>Explore employment options with Coyote!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226856" y="4904381"/>
            <a:ext cx="6146799" cy="683619"/>
          </a:xfrm>
        </p:spPr>
        <p:txBody>
          <a:bodyPr>
            <a:normAutofit fontScale="92500" lnSpcReduction="20000"/>
          </a:bodyPr>
          <a:lstStyle/>
          <a:p>
            <a:r>
              <a:rPr lang="en-US" sz="2200" b="1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Please contact Margie Webb Margie.webb@state.mn.us or 612-799-8776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8" r="9127"/>
          <a:stretch/>
        </p:blipFill>
        <p:spPr>
          <a:xfrm>
            <a:off x="1219200" y="1770061"/>
            <a:ext cx="3314700" cy="33480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8270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Snow Removal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2458624"/>
            <a:ext cx="2603500" cy="2608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414" y="2827956"/>
            <a:ext cx="2660073" cy="31583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5" r="36828" b="8079"/>
          <a:stretch/>
        </p:blipFill>
        <p:spPr>
          <a:xfrm>
            <a:off x="7897091" y="2760657"/>
            <a:ext cx="3530022" cy="3158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6646430" y="3213100"/>
            <a:ext cx="1181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oil level &amp;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gas,refill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fluids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0400" y="5410200"/>
            <a:ext cx="260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Operate snow blower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28574" y="2458624"/>
            <a:ext cx="991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Shovel</a:t>
            </a:r>
          </a:p>
        </p:txBody>
      </p:sp>
    </p:spTree>
    <p:extLst>
      <p:ext uri="{BB962C8B-B14F-4D97-AF65-F5344CB8AC3E}">
        <p14:creationId xmlns:p14="http://schemas.microsoft.com/office/powerpoint/2010/main" val="3486122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I’m at my Best when..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</a:rPr>
              <a:t>Working outdoors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</a:rPr>
              <a:t>Work materials are accessible to me, in my area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</a:rPr>
              <a:t>Completing physical tasks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</a:rPr>
              <a:t>Contributing to preserve our natural environment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</a:rPr>
              <a:t>Reusing or repurposing items and materials to minimize waste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</a:rPr>
              <a:t>Working on my own or in a small group with few public interactions required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45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 Fishing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533686"/>
            <a:ext cx="2692400" cy="2711414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Use hand ice auger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Set up depth finder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Set up fish locater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Tie jigs on lines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Catch fish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Fillet &amp; eat fish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272" y="3079287"/>
            <a:ext cx="3584102" cy="2632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5" t="21050" r="29555"/>
          <a:stretch/>
        </p:blipFill>
        <p:spPr>
          <a:xfrm>
            <a:off x="3261740" y="4081331"/>
            <a:ext cx="1892300" cy="2078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838" y="2800425"/>
            <a:ext cx="2239357" cy="21779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39102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 Pruning at Three Rivers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0" b="13391"/>
          <a:stretch/>
        </p:blipFill>
        <p:spPr>
          <a:xfrm>
            <a:off x="7277100" y="3054140"/>
            <a:ext cx="1657351" cy="25079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54"/>
          <a:stretch/>
        </p:blipFill>
        <p:spPr>
          <a:xfrm>
            <a:off x="9220200" y="2653038"/>
            <a:ext cx="2204568" cy="33101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029200" y="2473000"/>
            <a:ext cx="1899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9001" y="5778500"/>
            <a:ext cx="149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013200" y="2653038"/>
            <a:ext cx="3200400" cy="331012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Checking trees for disease by inspecting the bark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Removing damaged limbs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Trimming branches that have grown into trail areas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Removing debris from trails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Pruning extra growth to promote health in trees and shrubs in the park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3124" r="4063" b="8125"/>
          <a:stretch/>
        </p:blipFill>
        <p:spPr>
          <a:xfrm>
            <a:off x="736600" y="2842332"/>
            <a:ext cx="3098800" cy="2936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68488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Skills and Attributes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</a:rPr>
              <a:t>Artistic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</a:rPr>
              <a:t>Follows directions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</a:rPr>
              <a:t>Gets assignments completed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</a:rPr>
              <a:t>Eye for detail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</a:rPr>
              <a:t>Safety conscious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</a:rPr>
              <a:t>Trained in First Aid &amp; CPR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</a:rPr>
              <a:t>Attained rank of Eagle Scout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</a:rPr>
              <a:t>Checks and maintains equipment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</a:rPr>
              <a:t>Environmentally conscious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</a:rPr>
              <a:t>Enjoys being outdoors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</a:rPr>
              <a:t>Designs and crafts hand </a:t>
            </a:r>
            <a:r>
              <a:rPr lang="en-US">
                <a:solidFill>
                  <a:schemeClr val="accent1"/>
                </a:solidFill>
              </a:rPr>
              <a:t>made gifts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918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Eagle Scout Project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1" t="6746" r="6618" b="1531"/>
          <a:stretch/>
        </p:blipFill>
        <p:spPr>
          <a:xfrm>
            <a:off x="9259886" y="546100"/>
            <a:ext cx="2120901" cy="30432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295402" y="2933700"/>
            <a:ext cx="2260598" cy="2743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800" y="2933700"/>
            <a:ext cx="2352675" cy="31369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"/>
          <a:stretch/>
        </p:blipFill>
        <p:spPr>
          <a:xfrm>
            <a:off x="811213" y="2880782"/>
            <a:ext cx="3228975" cy="27961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54" y="546100"/>
            <a:ext cx="1686440" cy="18986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98144" y="3012638"/>
            <a:ext cx="26797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Planned Pier Nature Observation deck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Obtained donations from Lowes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Planned pier project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Organized scout crew for construction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Built nature pier at the Marine on St. Croix in Stillwater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265" y="3686354"/>
            <a:ext cx="1824830" cy="22872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1490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4839391" cy="1303867"/>
          </a:xfrm>
        </p:spPr>
        <p:txBody>
          <a:bodyPr/>
          <a:lstStyle/>
          <a:p>
            <a:r>
              <a:rPr lang="en-US" dirty="0"/>
              <a:t>Engine Maintenance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2"/>
          <a:stretch/>
        </p:blipFill>
        <p:spPr>
          <a:xfrm>
            <a:off x="654396" y="2459069"/>
            <a:ext cx="2095500" cy="2019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3" r="6768"/>
          <a:stretch/>
        </p:blipFill>
        <p:spPr>
          <a:xfrm>
            <a:off x="2879898" y="3948776"/>
            <a:ext cx="2133600" cy="20764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2647950"/>
            <a:ext cx="1981200" cy="24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0"/>
          <a:stretch/>
        </p:blipFill>
        <p:spPr>
          <a:xfrm>
            <a:off x="7254702" y="982132"/>
            <a:ext cx="2501207" cy="24833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0" t="4631"/>
          <a:stretch/>
        </p:blipFill>
        <p:spPr>
          <a:xfrm>
            <a:off x="9518304" y="3468719"/>
            <a:ext cx="2106122" cy="2739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730015" y="4478369"/>
            <a:ext cx="1124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Unscrew</a:t>
            </a: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drain bolt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70480" y="3468719"/>
            <a:ext cx="1527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Drain oil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15505" y="5087035"/>
            <a:ext cx="1709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Refill oil to full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46396" y="3653385"/>
            <a:ext cx="1917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Unscrew plug to drain oil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173623" y="2974931"/>
            <a:ext cx="1404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Refill to full</a:t>
            </a:r>
          </a:p>
        </p:txBody>
      </p:sp>
    </p:spTree>
    <p:extLst>
      <p:ext uri="{BB962C8B-B14F-4D97-AF65-F5344CB8AC3E}">
        <p14:creationId xmlns:p14="http://schemas.microsoft.com/office/powerpoint/2010/main" val="1826379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Snowshoe trail tour at Lebanon Hills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2"/>
          <a:stretch/>
        </p:blipFill>
        <p:spPr>
          <a:xfrm>
            <a:off x="1003302" y="2769790"/>
            <a:ext cx="2488406" cy="324482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32"/>
          <a:stretch/>
        </p:blipFill>
        <p:spPr>
          <a:xfrm>
            <a:off x="7963593" y="2798534"/>
            <a:ext cx="3430731" cy="27959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40200" y="2798534"/>
            <a:ext cx="34925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Snowshoe 1.5 mile trail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Coyote pointed out various tree types by name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 matching set of deer antlers just off the trail lying in the snow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 of Coyote in the lodge with the antlers, which he donated to the nature center for education purposes</a:t>
            </a:r>
          </a:p>
        </p:txBody>
      </p:sp>
    </p:spTree>
    <p:extLst>
      <p:ext uri="{BB962C8B-B14F-4D97-AF65-F5344CB8AC3E}">
        <p14:creationId xmlns:p14="http://schemas.microsoft.com/office/powerpoint/2010/main" val="2029394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5DC1965-4112-4226-A0A9-AAE8C92633DB}"/>
</file>

<file path=customXml/itemProps2.xml><?xml version="1.0" encoding="utf-8"?>
<ds:datastoreItem xmlns:ds="http://schemas.openxmlformats.org/officeDocument/2006/customXml" ds:itemID="{0D23C9CE-7359-4F57-AADA-5A9AF63DC64F}"/>
</file>

<file path=customXml/itemProps3.xml><?xml version="1.0" encoding="utf-8"?>
<ds:datastoreItem xmlns:ds="http://schemas.openxmlformats.org/officeDocument/2006/customXml" ds:itemID="{E0CDE048-6946-4C7A-B041-A698B0AA9EFB}"/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344</TotalTime>
  <Words>448</Words>
  <Application>Microsoft Office PowerPoint</Application>
  <PresentationFormat>Widescreen</PresentationFormat>
  <Paragraphs>86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Garamond</vt:lpstr>
      <vt:lpstr>Wingdings</vt:lpstr>
      <vt:lpstr>Organic</vt:lpstr>
      <vt:lpstr>Coyote Gym</vt:lpstr>
      <vt:lpstr>Snow Removal</vt:lpstr>
      <vt:lpstr>I’m at my Best when..</vt:lpstr>
      <vt:lpstr>Ice Fishing</vt:lpstr>
      <vt:lpstr>Tree Pruning at Three Rivers</vt:lpstr>
      <vt:lpstr>Skills and Attributes</vt:lpstr>
      <vt:lpstr>Eagle Scout Project</vt:lpstr>
      <vt:lpstr>Engine Maintenance</vt:lpstr>
      <vt:lpstr>Snowshoe trail tour at Lebanon Hills</vt:lpstr>
      <vt:lpstr>Wood burning</vt:lpstr>
      <vt:lpstr>Pencil Sketching</vt:lpstr>
      <vt:lpstr>Deck Construction</vt:lpstr>
      <vt:lpstr>Contributions to Your Business</vt:lpstr>
      <vt:lpstr>Explore employment options with Coyote!</vt:lpstr>
    </vt:vector>
  </TitlesOfParts>
  <Company>DEED VRS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Coyote Gym Visual Resume</dc:title>
  <dc:creator>Margie Webb</dc:creator>
  <cp:lastModifiedBy>Schneider, Kelly (DEED)</cp:lastModifiedBy>
  <cp:revision>45</cp:revision>
  <cp:lastPrinted>2020-08-03T18:32:49Z</cp:lastPrinted>
  <dcterms:created xsi:type="dcterms:W3CDTF">2020-06-11T19:11:20Z</dcterms:created>
  <dcterms:modified xsi:type="dcterms:W3CDTF">2021-08-25T20:43:22Z</dcterms:modified>
</cp:coreProperties>
</file>