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14" r:id="rId2"/>
  </p:sldMasterIdLst>
  <p:notesMasterIdLst>
    <p:notesMasterId r:id="rId52"/>
  </p:notesMasterIdLst>
  <p:handoutMasterIdLst>
    <p:handoutMasterId r:id="rId53"/>
  </p:handoutMasterIdLst>
  <p:sldIdLst>
    <p:sldId id="256" r:id="rId3"/>
    <p:sldId id="428" r:id="rId4"/>
    <p:sldId id="494" r:id="rId5"/>
    <p:sldId id="258" r:id="rId6"/>
    <p:sldId id="447" r:id="rId7"/>
    <p:sldId id="437" r:id="rId8"/>
    <p:sldId id="438" r:id="rId9"/>
    <p:sldId id="440" r:id="rId10"/>
    <p:sldId id="261" r:id="rId11"/>
    <p:sldId id="444" r:id="rId12"/>
    <p:sldId id="417" r:id="rId13"/>
    <p:sldId id="488" r:id="rId14"/>
    <p:sldId id="457" r:id="rId15"/>
    <p:sldId id="452" r:id="rId16"/>
    <p:sldId id="453" r:id="rId17"/>
    <p:sldId id="489" r:id="rId18"/>
    <p:sldId id="454" r:id="rId19"/>
    <p:sldId id="490" r:id="rId20"/>
    <p:sldId id="491" r:id="rId21"/>
    <p:sldId id="492" r:id="rId22"/>
    <p:sldId id="495" r:id="rId23"/>
    <p:sldId id="496" r:id="rId24"/>
    <p:sldId id="306" r:id="rId25"/>
    <p:sldId id="471" r:id="rId26"/>
    <p:sldId id="354" r:id="rId27"/>
    <p:sldId id="448" r:id="rId28"/>
    <p:sldId id="369" r:id="rId29"/>
    <p:sldId id="458" r:id="rId30"/>
    <p:sldId id="357" r:id="rId31"/>
    <p:sldId id="464" r:id="rId32"/>
    <p:sldId id="450" r:id="rId33"/>
    <p:sldId id="285" r:id="rId34"/>
    <p:sldId id="343" r:id="rId35"/>
    <p:sldId id="476" r:id="rId36"/>
    <p:sldId id="288" r:id="rId37"/>
    <p:sldId id="289" r:id="rId38"/>
    <p:sldId id="290" r:id="rId39"/>
    <p:sldId id="478" r:id="rId40"/>
    <p:sldId id="297" r:id="rId41"/>
    <p:sldId id="318" r:id="rId42"/>
    <p:sldId id="483" r:id="rId43"/>
    <p:sldId id="484" r:id="rId44"/>
    <p:sldId id="485" r:id="rId45"/>
    <p:sldId id="486" r:id="rId46"/>
    <p:sldId id="487" r:id="rId47"/>
    <p:sldId id="319" r:id="rId48"/>
    <p:sldId id="451" r:id="rId49"/>
    <p:sldId id="341" r:id="rId50"/>
    <p:sldId id="422" r:id="rId5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kowski, Anne (DEED)" initials="KA(" lastIdx="13" clrIdx="0">
    <p:extLst>
      <p:ext uri="{19B8F6BF-5375-455C-9EA6-DF929625EA0E}">
        <p15:presenceInfo xmlns:p15="http://schemas.microsoft.com/office/powerpoint/2012/main" userId="S-1-5-21-548176450-911158474-2148038326-48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B98BD-8F13-4892-8986-DF665BD25C0E}" v="338" dt="2024-05-07T20:17:19.920"/>
    <p1510:client id="{5419FC2B-4D0E-31D7-806C-ECDCF79D477F}" v="241" dt="2024-05-06T20:39:34.194"/>
    <p1510:client id="{C06AEB6E-1B39-67C1-BFA5-CFF0FFE8B7F0}" v="1" dt="2024-05-06T20:23:28.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49" autoAdjust="0"/>
  </p:normalViewPr>
  <p:slideViewPr>
    <p:cSldViewPr snapToGrid="0">
      <p:cViewPr varScale="1">
        <p:scale>
          <a:sx n="74" d="100"/>
          <a:sy n="74" d="100"/>
        </p:scale>
        <p:origin x="845" y="67"/>
      </p:cViewPr>
      <p:guideLst>
        <p:guide orient="horz" pos="2160"/>
        <p:guide pos="2880"/>
      </p:guideLst>
    </p:cSldViewPr>
  </p:slideViewPr>
  <p:outlineViewPr>
    <p:cViewPr>
      <p:scale>
        <a:sx n="33" d="100"/>
        <a:sy n="33" d="100"/>
      </p:scale>
      <p:origin x="0" y="-115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userId="0b875971-94cf-4375-a5e7-9d379df74d9d" providerId="ADAL" clId="{53DB98BD-8F13-4892-8986-DF665BD25C0E}"/>
    <pc:docChg chg="modSld">
      <pc:chgData name="Sarah" userId="0b875971-94cf-4375-a5e7-9d379df74d9d" providerId="ADAL" clId="{53DB98BD-8F13-4892-8986-DF665BD25C0E}" dt="2024-05-07T20:16:40.307" v="0" actId="20577"/>
      <pc:docMkLst>
        <pc:docMk/>
      </pc:docMkLst>
      <pc:sldChg chg="modNotesTx">
        <pc:chgData name="Sarah" userId="0b875971-94cf-4375-a5e7-9d379df74d9d" providerId="ADAL" clId="{53DB98BD-8F13-4892-8986-DF665BD25C0E}" dt="2024-05-07T20:16:40.307" v="0" actId="20577"/>
        <pc:sldMkLst>
          <pc:docMk/>
          <pc:sldMk cId="3358322289" sldId="428"/>
        </pc:sldMkLst>
      </pc:sldChg>
    </pc:docChg>
  </pc:docChgLst>
  <pc:docChgLst>
    <pc:chgData name="Bidinger, Beth (She/Her/Hers) (DEED)" userId="S::beth.bidinger@state.mn.us::87674a57-4404-4508-84aa-74bc71167091" providerId="AD" clId="Web-{C06AEB6E-1B39-67C1-BFA5-CFF0FFE8B7F0}"/>
    <pc:docChg chg="sldOrd">
      <pc:chgData name="Bidinger, Beth (She/Her/Hers) (DEED)" userId="S::beth.bidinger@state.mn.us::87674a57-4404-4508-84aa-74bc71167091" providerId="AD" clId="Web-{C06AEB6E-1B39-67C1-BFA5-CFF0FFE8B7F0}" dt="2024-05-06T20:23:28.756" v="0"/>
      <pc:docMkLst>
        <pc:docMk/>
      </pc:docMkLst>
      <pc:sldChg chg="ord">
        <pc:chgData name="Bidinger, Beth (She/Her/Hers) (DEED)" userId="S::beth.bidinger@state.mn.us::87674a57-4404-4508-84aa-74bc71167091" providerId="AD" clId="Web-{C06AEB6E-1B39-67C1-BFA5-CFF0FFE8B7F0}" dt="2024-05-06T20:23:28.756" v="0"/>
        <pc:sldMkLst>
          <pc:docMk/>
          <pc:sldMk cId="1040465752" sldId="319"/>
        </pc:sldMkLst>
      </pc:sldChg>
    </pc:docChg>
  </pc:docChgLst>
  <pc:docChgLst>
    <pc:chgData name="Lee, Sarah (DEED)" userId="0b875971-94cf-4375-a5e7-9d379df74d9d" providerId="ADAL" clId="{53DB98BD-8F13-4892-8986-DF665BD25C0E}"/>
    <pc:docChg chg="undo custSel addSld delSld modSld delMainMaster">
      <pc:chgData name="Lee, Sarah (DEED)" userId="0b875971-94cf-4375-a5e7-9d379df74d9d" providerId="ADAL" clId="{53DB98BD-8F13-4892-8986-DF665BD25C0E}" dt="2024-05-07T14:49:30.411" v="5863" actId="20577"/>
      <pc:docMkLst>
        <pc:docMk/>
      </pc:docMkLst>
      <pc:sldChg chg="modSp mod modNotesTx">
        <pc:chgData name="Lee, Sarah (DEED)" userId="0b875971-94cf-4375-a5e7-9d379df74d9d" providerId="ADAL" clId="{53DB98BD-8F13-4892-8986-DF665BD25C0E}" dt="2024-05-06T16:01:31.527" v="4005" actId="20577"/>
        <pc:sldMkLst>
          <pc:docMk/>
          <pc:sldMk cId="3934910336" sldId="256"/>
        </pc:sldMkLst>
        <pc:spChg chg="mod">
          <ac:chgData name="Lee, Sarah (DEED)" userId="0b875971-94cf-4375-a5e7-9d379df74d9d" providerId="ADAL" clId="{53DB98BD-8F13-4892-8986-DF665BD25C0E}" dt="2024-05-03T14:31:59.559" v="22" actId="20577"/>
          <ac:spMkLst>
            <pc:docMk/>
            <pc:sldMk cId="3934910336" sldId="256"/>
            <ac:spMk id="4" creationId="{00000000-0000-0000-0000-000000000000}"/>
          </ac:spMkLst>
        </pc:spChg>
        <pc:spChg chg="mod">
          <ac:chgData name="Lee, Sarah (DEED)" userId="0b875971-94cf-4375-a5e7-9d379df74d9d" providerId="ADAL" clId="{53DB98BD-8F13-4892-8986-DF665BD25C0E}" dt="2024-05-03T14:32:04.517" v="28" actId="20577"/>
          <ac:spMkLst>
            <pc:docMk/>
            <pc:sldMk cId="3934910336" sldId="256"/>
            <ac:spMk id="5" creationId="{00000000-0000-0000-0000-000000000000}"/>
          </ac:spMkLst>
        </pc:spChg>
      </pc:sldChg>
      <pc:sldChg chg="del">
        <pc:chgData name="Lee, Sarah (DEED)" userId="0b875971-94cf-4375-a5e7-9d379df74d9d" providerId="ADAL" clId="{53DB98BD-8F13-4892-8986-DF665BD25C0E}" dt="2024-05-06T17:03:47.447" v="4136" actId="47"/>
        <pc:sldMkLst>
          <pc:docMk/>
          <pc:sldMk cId="0" sldId="257"/>
        </pc:sldMkLst>
      </pc:sldChg>
      <pc:sldChg chg="modSp mod">
        <pc:chgData name="Lee, Sarah (DEED)" userId="0b875971-94cf-4375-a5e7-9d379df74d9d" providerId="ADAL" clId="{53DB98BD-8F13-4892-8986-DF665BD25C0E}" dt="2024-05-07T14:33:05.709" v="5758" actId="20577"/>
        <pc:sldMkLst>
          <pc:docMk/>
          <pc:sldMk cId="2975949431" sldId="258"/>
        </pc:sldMkLst>
        <pc:spChg chg="mod">
          <ac:chgData name="Lee, Sarah (DEED)" userId="0b875971-94cf-4375-a5e7-9d379df74d9d" providerId="ADAL" clId="{53DB98BD-8F13-4892-8986-DF665BD25C0E}" dt="2024-05-07T14:33:05.709" v="5758" actId="20577"/>
          <ac:spMkLst>
            <pc:docMk/>
            <pc:sldMk cId="2975949431" sldId="258"/>
            <ac:spMk id="3" creationId="{00000000-0000-0000-0000-000000000000}"/>
          </ac:spMkLst>
        </pc:spChg>
      </pc:sldChg>
      <pc:sldChg chg="del">
        <pc:chgData name="Lee, Sarah (DEED)" userId="0b875971-94cf-4375-a5e7-9d379df74d9d" providerId="ADAL" clId="{53DB98BD-8F13-4892-8986-DF665BD25C0E}" dt="2024-05-06T21:21:40.757" v="5649" actId="47"/>
        <pc:sldMkLst>
          <pc:docMk/>
          <pc:sldMk cId="242918816" sldId="268"/>
        </pc:sldMkLst>
      </pc:sldChg>
      <pc:sldChg chg="del">
        <pc:chgData name="Lee, Sarah (DEED)" userId="0b875971-94cf-4375-a5e7-9d379df74d9d" providerId="ADAL" clId="{53DB98BD-8F13-4892-8986-DF665BD25C0E}" dt="2024-05-06T17:05:47.707" v="4184" actId="47"/>
        <pc:sldMkLst>
          <pc:docMk/>
          <pc:sldMk cId="3669044470" sldId="280"/>
        </pc:sldMkLst>
      </pc:sldChg>
      <pc:sldChg chg="del">
        <pc:chgData name="Lee, Sarah (DEED)" userId="0b875971-94cf-4375-a5e7-9d379df74d9d" providerId="ADAL" clId="{53DB98BD-8F13-4892-8986-DF665BD25C0E}" dt="2024-05-06T17:05:44.307" v="4176" actId="47"/>
        <pc:sldMkLst>
          <pc:docMk/>
          <pc:sldMk cId="2699669110" sldId="282"/>
        </pc:sldMkLst>
      </pc:sldChg>
      <pc:sldChg chg="del">
        <pc:chgData name="Lee, Sarah (DEED)" userId="0b875971-94cf-4375-a5e7-9d379df74d9d" providerId="ADAL" clId="{53DB98BD-8F13-4892-8986-DF665BD25C0E}" dt="2024-05-06T17:03:48.195" v="4137" actId="47"/>
        <pc:sldMkLst>
          <pc:docMk/>
          <pc:sldMk cId="0" sldId="283"/>
        </pc:sldMkLst>
      </pc:sldChg>
      <pc:sldChg chg="del">
        <pc:chgData name="Lee, Sarah (DEED)" userId="0b875971-94cf-4375-a5e7-9d379df74d9d" providerId="ADAL" clId="{53DB98BD-8F13-4892-8986-DF665BD25C0E}" dt="2024-05-06T17:05:40.423" v="4167" actId="47"/>
        <pc:sldMkLst>
          <pc:docMk/>
          <pc:sldMk cId="3338836481" sldId="284"/>
        </pc:sldMkLst>
      </pc:sldChg>
      <pc:sldChg chg="del">
        <pc:chgData name="Lee, Sarah (DEED)" userId="0b875971-94cf-4375-a5e7-9d379df74d9d" providerId="ADAL" clId="{53DB98BD-8F13-4892-8986-DF665BD25C0E}" dt="2024-05-06T17:05:43.353" v="4174" actId="47"/>
        <pc:sldMkLst>
          <pc:docMk/>
          <pc:sldMk cId="3464288785" sldId="286"/>
        </pc:sldMkLst>
      </pc:sldChg>
      <pc:sldChg chg="del">
        <pc:chgData name="Lee, Sarah (DEED)" userId="0b875971-94cf-4375-a5e7-9d379df74d9d" providerId="ADAL" clId="{53DB98BD-8F13-4892-8986-DF665BD25C0E}" dt="2024-05-06T17:05:39.705" v="4165" actId="47"/>
        <pc:sldMkLst>
          <pc:docMk/>
          <pc:sldMk cId="1396616558" sldId="287"/>
        </pc:sldMkLst>
      </pc:sldChg>
      <pc:sldChg chg="modSp mod">
        <pc:chgData name="Lee, Sarah (DEED)" userId="0b875971-94cf-4375-a5e7-9d379df74d9d" providerId="ADAL" clId="{53DB98BD-8F13-4892-8986-DF665BD25C0E}" dt="2024-05-07T14:47:01.476" v="5843" actId="120"/>
        <pc:sldMkLst>
          <pc:docMk/>
          <pc:sldMk cId="0" sldId="288"/>
        </pc:sldMkLst>
        <pc:spChg chg="mod">
          <ac:chgData name="Lee, Sarah (DEED)" userId="0b875971-94cf-4375-a5e7-9d379df74d9d" providerId="ADAL" clId="{53DB98BD-8F13-4892-8986-DF665BD25C0E}" dt="2024-05-07T14:47:01.476" v="5843" actId="120"/>
          <ac:spMkLst>
            <pc:docMk/>
            <pc:sldMk cId="0" sldId="288"/>
            <ac:spMk id="3" creationId="{00000000-0000-0000-0000-000000000000}"/>
          </ac:spMkLst>
        </pc:spChg>
      </pc:sldChg>
      <pc:sldChg chg="modSp mod">
        <pc:chgData name="Lee, Sarah (DEED)" userId="0b875971-94cf-4375-a5e7-9d379df74d9d" providerId="ADAL" clId="{53DB98BD-8F13-4892-8986-DF665BD25C0E}" dt="2024-05-07T14:49:03.410" v="5851" actId="20577"/>
        <pc:sldMkLst>
          <pc:docMk/>
          <pc:sldMk cId="0" sldId="289"/>
        </pc:sldMkLst>
        <pc:spChg chg="mod">
          <ac:chgData name="Lee, Sarah (DEED)" userId="0b875971-94cf-4375-a5e7-9d379df74d9d" providerId="ADAL" clId="{53DB98BD-8F13-4892-8986-DF665BD25C0E}" dt="2024-05-07T14:49:03.410" v="5851" actId="20577"/>
          <ac:spMkLst>
            <pc:docMk/>
            <pc:sldMk cId="0" sldId="289"/>
            <ac:spMk id="2" creationId="{00000000-0000-0000-0000-000000000000}"/>
          </ac:spMkLst>
        </pc:spChg>
      </pc:sldChg>
      <pc:sldChg chg="del">
        <pc:chgData name="Lee, Sarah (DEED)" userId="0b875971-94cf-4375-a5e7-9d379df74d9d" providerId="ADAL" clId="{53DB98BD-8F13-4892-8986-DF665BD25C0E}" dt="2024-05-06T17:04:39.419" v="4140" actId="47"/>
        <pc:sldMkLst>
          <pc:docMk/>
          <pc:sldMk cId="0" sldId="291"/>
        </pc:sldMkLst>
      </pc:sldChg>
      <pc:sldChg chg="del">
        <pc:chgData name="Lee, Sarah (DEED)" userId="0b875971-94cf-4375-a5e7-9d379df74d9d" providerId="ADAL" clId="{53DB98BD-8F13-4892-8986-DF665BD25C0E}" dt="2024-05-06T17:04:41.293" v="4141" actId="47"/>
        <pc:sldMkLst>
          <pc:docMk/>
          <pc:sldMk cId="0" sldId="292"/>
        </pc:sldMkLst>
      </pc:sldChg>
      <pc:sldChg chg="del">
        <pc:chgData name="Lee, Sarah (DEED)" userId="0b875971-94cf-4375-a5e7-9d379df74d9d" providerId="ADAL" clId="{53DB98BD-8F13-4892-8986-DF665BD25C0E}" dt="2024-05-06T17:04:42.897" v="4143" actId="47"/>
        <pc:sldMkLst>
          <pc:docMk/>
          <pc:sldMk cId="0" sldId="293"/>
        </pc:sldMkLst>
      </pc:sldChg>
      <pc:sldChg chg="del">
        <pc:chgData name="Lee, Sarah (DEED)" userId="0b875971-94cf-4375-a5e7-9d379df74d9d" providerId="ADAL" clId="{53DB98BD-8F13-4892-8986-DF665BD25C0E}" dt="2024-05-06T17:05:40.044" v="4166" actId="47"/>
        <pc:sldMkLst>
          <pc:docMk/>
          <pc:sldMk cId="3498584659" sldId="294"/>
        </pc:sldMkLst>
      </pc:sldChg>
      <pc:sldChg chg="del">
        <pc:chgData name="Lee, Sarah (DEED)" userId="0b875971-94cf-4375-a5e7-9d379df74d9d" providerId="ADAL" clId="{53DB98BD-8F13-4892-8986-DF665BD25C0E}" dt="2024-05-06T17:05:41.210" v="4169" actId="47"/>
        <pc:sldMkLst>
          <pc:docMk/>
          <pc:sldMk cId="4028343357" sldId="295"/>
        </pc:sldMkLst>
      </pc:sldChg>
      <pc:sldChg chg="del">
        <pc:chgData name="Lee, Sarah (DEED)" userId="0b875971-94cf-4375-a5e7-9d379df74d9d" providerId="ADAL" clId="{53DB98BD-8F13-4892-8986-DF665BD25C0E}" dt="2024-05-06T17:05:41.849" v="4171" actId="47"/>
        <pc:sldMkLst>
          <pc:docMk/>
          <pc:sldMk cId="850252474" sldId="296"/>
        </pc:sldMkLst>
      </pc:sldChg>
      <pc:sldChg chg="modSp mod">
        <pc:chgData name="Lee, Sarah (DEED)" userId="0b875971-94cf-4375-a5e7-9d379df74d9d" providerId="ADAL" clId="{53DB98BD-8F13-4892-8986-DF665BD25C0E}" dt="2024-05-07T14:47:34.291" v="5845" actId="20577"/>
        <pc:sldMkLst>
          <pc:docMk/>
          <pc:sldMk cId="0" sldId="297"/>
        </pc:sldMkLst>
        <pc:spChg chg="mod">
          <ac:chgData name="Lee, Sarah (DEED)" userId="0b875971-94cf-4375-a5e7-9d379df74d9d" providerId="ADAL" clId="{53DB98BD-8F13-4892-8986-DF665BD25C0E}" dt="2024-05-07T14:47:34.291" v="5845" actId="20577"/>
          <ac:spMkLst>
            <pc:docMk/>
            <pc:sldMk cId="0" sldId="297"/>
            <ac:spMk id="2" creationId="{00000000-0000-0000-0000-000000000000}"/>
          </ac:spMkLst>
        </pc:spChg>
      </pc:sldChg>
      <pc:sldChg chg="del">
        <pc:chgData name="Lee, Sarah (DEED)" userId="0b875971-94cf-4375-a5e7-9d379df74d9d" providerId="ADAL" clId="{53DB98BD-8F13-4892-8986-DF665BD25C0E}" dt="2024-05-06T17:05:42.235" v="4172" actId="47"/>
        <pc:sldMkLst>
          <pc:docMk/>
          <pc:sldMk cId="1688436187" sldId="299"/>
        </pc:sldMkLst>
      </pc:sldChg>
      <pc:sldChg chg="del">
        <pc:chgData name="Lee, Sarah (DEED)" userId="0b875971-94cf-4375-a5e7-9d379df74d9d" providerId="ADAL" clId="{53DB98BD-8F13-4892-8986-DF665BD25C0E}" dt="2024-05-06T17:05:41.549" v="4170" actId="47"/>
        <pc:sldMkLst>
          <pc:docMk/>
          <pc:sldMk cId="2459888406" sldId="300"/>
        </pc:sldMkLst>
      </pc:sldChg>
      <pc:sldChg chg="del">
        <pc:chgData name="Lee, Sarah (DEED)" userId="0b875971-94cf-4375-a5e7-9d379df74d9d" providerId="ADAL" clId="{53DB98BD-8F13-4892-8986-DF665BD25C0E}" dt="2024-05-06T17:05:42.936" v="4173" actId="47"/>
        <pc:sldMkLst>
          <pc:docMk/>
          <pc:sldMk cId="4218848319" sldId="301"/>
        </pc:sldMkLst>
      </pc:sldChg>
      <pc:sldChg chg="del">
        <pc:chgData name="Lee, Sarah (DEED)" userId="0b875971-94cf-4375-a5e7-9d379df74d9d" providerId="ADAL" clId="{53DB98BD-8F13-4892-8986-DF665BD25C0E}" dt="2024-05-06T17:05:40.778" v="4168" actId="47"/>
        <pc:sldMkLst>
          <pc:docMk/>
          <pc:sldMk cId="3810809518" sldId="303"/>
        </pc:sldMkLst>
      </pc:sldChg>
      <pc:sldChg chg="del">
        <pc:chgData name="Lee, Sarah (DEED)" userId="0b875971-94cf-4375-a5e7-9d379df74d9d" providerId="ADAL" clId="{53DB98BD-8F13-4892-8986-DF665BD25C0E}" dt="2024-05-06T17:05:44.541" v="4177" actId="47"/>
        <pc:sldMkLst>
          <pc:docMk/>
          <pc:sldMk cId="3907803461" sldId="304"/>
        </pc:sldMkLst>
      </pc:sldChg>
      <pc:sldChg chg="del">
        <pc:chgData name="Lee, Sarah (DEED)" userId="0b875971-94cf-4375-a5e7-9d379df74d9d" providerId="ADAL" clId="{53DB98BD-8F13-4892-8986-DF665BD25C0E}" dt="2024-05-06T17:05:46.974" v="4183" actId="47"/>
        <pc:sldMkLst>
          <pc:docMk/>
          <pc:sldMk cId="123384610" sldId="305"/>
        </pc:sldMkLst>
      </pc:sldChg>
      <pc:sldChg chg="del">
        <pc:chgData name="Lee, Sarah (DEED)" userId="0b875971-94cf-4375-a5e7-9d379df74d9d" providerId="ADAL" clId="{53DB98BD-8F13-4892-8986-DF665BD25C0E}" dt="2024-05-06T17:05:44.908" v="4178" actId="47"/>
        <pc:sldMkLst>
          <pc:docMk/>
          <pc:sldMk cId="1504584813" sldId="311"/>
        </pc:sldMkLst>
      </pc:sldChg>
      <pc:sldChg chg="del">
        <pc:chgData name="Lee, Sarah (DEED)" userId="0b875971-94cf-4375-a5e7-9d379df74d9d" providerId="ADAL" clId="{53DB98BD-8F13-4892-8986-DF665BD25C0E}" dt="2024-05-06T17:05:45.269" v="4179" actId="47"/>
        <pc:sldMkLst>
          <pc:docMk/>
          <pc:sldMk cId="2676591854" sldId="312"/>
        </pc:sldMkLst>
      </pc:sldChg>
      <pc:sldChg chg="del">
        <pc:chgData name="Lee, Sarah (DEED)" userId="0b875971-94cf-4375-a5e7-9d379df74d9d" providerId="ADAL" clId="{53DB98BD-8F13-4892-8986-DF665BD25C0E}" dt="2024-05-06T17:05:46.149" v="4181" actId="47"/>
        <pc:sldMkLst>
          <pc:docMk/>
          <pc:sldMk cId="2804040452" sldId="313"/>
        </pc:sldMkLst>
      </pc:sldChg>
      <pc:sldChg chg="del">
        <pc:chgData name="Lee, Sarah (DEED)" userId="0b875971-94cf-4375-a5e7-9d379df74d9d" providerId="ADAL" clId="{53DB98BD-8F13-4892-8986-DF665BD25C0E}" dt="2024-05-06T17:05:45.670" v="4180" actId="47"/>
        <pc:sldMkLst>
          <pc:docMk/>
          <pc:sldMk cId="1903528083" sldId="314"/>
        </pc:sldMkLst>
      </pc:sldChg>
      <pc:sldChg chg="del">
        <pc:chgData name="Lee, Sarah (DEED)" userId="0b875971-94cf-4375-a5e7-9d379df74d9d" providerId="ADAL" clId="{53DB98BD-8F13-4892-8986-DF665BD25C0E}" dt="2024-05-06T17:05:46.535" v="4182" actId="47"/>
        <pc:sldMkLst>
          <pc:docMk/>
          <pc:sldMk cId="2630539622" sldId="315"/>
        </pc:sldMkLst>
      </pc:sldChg>
      <pc:sldChg chg="del">
        <pc:chgData name="Lee, Sarah (DEED)" userId="0b875971-94cf-4375-a5e7-9d379df74d9d" providerId="ADAL" clId="{53DB98BD-8F13-4892-8986-DF665BD25C0E}" dt="2024-05-06T17:05:48.726" v="4185" actId="47"/>
        <pc:sldMkLst>
          <pc:docMk/>
          <pc:sldMk cId="2230716429" sldId="316"/>
        </pc:sldMkLst>
      </pc:sldChg>
      <pc:sldChg chg="del">
        <pc:chgData name="Lee, Sarah (DEED)" userId="0b875971-94cf-4375-a5e7-9d379df74d9d" providerId="ADAL" clId="{53DB98BD-8F13-4892-8986-DF665BD25C0E}" dt="2024-05-06T17:04:56.242" v="4146" actId="47"/>
        <pc:sldMkLst>
          <pc:docMk/>
          <pc:sldMk cId="2494952237" sldId="322"/>
        </pc:sldMkLst>
      </pc:sldChg>
      <pc:sldChg chg="del">
        <pc:chgData name="Lee, Sarah (DEED)" userId="0b875971-94cf-4375-a5e7-9d379df74d9d" providerId="ADAL" clId="{53DB98BD-8F13-4892-8986-DF665BD25C0E}" dt="2024-05-06T17:04:56.949" v="4147" actId="47"/>
        <pc:sldMkLst>
          <pc:docMk/>
          <pc:sldMk cId="994138351" sldId="323"/>
        </pc:sldMkLst>
      </pc:sldChg>
      <pc:sldChg chg="del">
        <pc:chgData name="Lee, Sarah (DEED)" userId="0b875971-94cf-4375-a5e7-9d379df74d9d" providerId="ADAL" clId="{53DB98BD-8F13-4892-8986-DF665BD25C0E}" dt="2024-05-06T17:04:57.651" v="4148" actId="47"/>
        <pc:sldMkLst>
          <pc:docMk/>
          <pc:sldMk cId="1939883989" sldId="324"/>
        </pc:sldMkLst>
      </pc:sldChg>
      <pc:sldChg chg="del">
        <pc:chgData name="Lee, Sarah (DEED)" userId="0b875971-94cf-4375-a5e7-9d379df74d9d" providerId="ADAL" clId="{53DB98BD-8F13-4892-8986-DF665BD25C0E}" dt="2024-05-06T17:04:58.285" v="4149" actId="47"/>
        <pc:sldMkLst>
          <pc:docMk/>
          <pc:sldMk cId="3466592051" sldId="325"/>
        </pc:sldMkLst>
      </pc:sldChg>
      <pc:sldChg chg="del">
        <pc:chgData name="Lee, Sarah (DEED)" userId="0b875971-94cf-4375-a5e7-9d379df74d9d" providerId="ADAL" clId="{53DB98BD-8F13-4892-8986-DF665BD25C0E}" dt="2024-05-06T17:04:58.885" v="4150" actId="47"/>
        <pc:sldMkLst>
          <pc:docMk/>
          <pc:sldMk cId="724692469" sldId="326"/>
        </pc:sldMkLst>
      </pc:sldChg>
      <pc:sldChg chg="del">
        <pc:chgData name="Lee, Sarah (DEED)" userId="0b875971-94cf-4375-a5e7-9d379df74d9d" providerId="ADAL" clId="{53DB98BD-8F13-4892-8986-DF665BD25C0E}" dt="2024-05-06T17:04:59.872" v="4151" actId="47"/>
        <pc:sldMkLst>
          <pc:docMk/>
          <pc:sldMk cId="3779250689" sldId="327"/>
        </pc:sldMkLst>
      </pc:sldChg>
      <pc:sldChg chg="del">
        <pc:chgData name="Lee, Sarah (DEED)" userId="0b875971-94cf-4375-a5e7-9d379df74d9d" providerId="ADAL" clId="{53DB98BD-8F13-4892-8986-DF665BD25C0E}" dt="2024-05-06T17:05:00.889" v="4152" actId="47"/>
        <pc:sldMkLst>
          <pc:docMk/>
          <pc:sldMk cId="2919365530" sldId="328"/>
        </pc:sldMkLst>
      </pc:sldChg>
      <pc:sldChg chg="del">
        <pc:chgData name="Lee, Sarah (DEED)" userId="0b875971-94cf-4375-a5e7-9d379df74d9d" providerId="ADAL" clId="{53DB98BD-8F13-4892-8986-DF665BD25C0E}" dt="2024-05-06T17:05:01.844" v="4153" actId="47"/>
        <pc:sldMkLst>
          <pc:docMk/>
          <pc:sldMk cId="3170854680" sldId="329"/>
        </pc:sldMkLst>
      </pc:sldChg>
      <pc:sldChg chg="del">
        <pc:chgData name="Lee, Sarah (DEED)" userId="0b875971-94cf-4375-a5e7-9d379df74d9d" providerId="ADAL" clId="{53DB98BD-8F13-4892-8986-DF665BD25C0E}" dt="2024-05-06T17:05:02.909" v="4154" actId="47"/>
        <pc:sldMkLst>
          <pc:docMk/>
          <pc:sldMk cId="2600934690" sldId="330"/>
        </pc:sldMkLst>
      </pc:sldChg>
      <pc:sldChg chg="del">
        <pc:chgData name="Lee, Sarah (DEED)" userId="0b875971-94cf-4375-a5e7-9d379df74d9d" providerId="ADAL" clId="{53DB98BD-8F13-4892-8986-DF665BD25C0E}" dt="2024-05-06T17:05:04.697" v="4155" actId="47"/>
        <pc:sldMkLst>
          <pc:docMk/>
          <pc:sldMk cId="52709293" sldId="331"/>
        </pc:sldMkLst>
      </pc:sldChg>
      <pc:sldChg chg="del">
        <pc:chgData name="Lee, Sarah (DEED)" userId="0b875971-94cf-4375-a5e7-9d379df74d9d" providerId="ADAL" clId="{53DB98BD-8F13-4892-8986-DF665BD25C0E}" dt="2024-05-06T17:05:05.685" v="4157" actId="47"/>
        <pc:sldMkLst>
          <pc:docMk/>
          <pc:sldMk cId="4017456352" sldId="332"/>
        </pc:sldMkLst>
      </pc:sldChg>
      <pc:sldChg chg="del">
        <pc:chgData name="Lee, Sarah (DEED)" userId="0b875971-94cf-4375-a5e7-9d379df74d9d" providerId="ADAL" clId="{53DB98BD-8F13-4892-8986-DF665BD25C0E}" dt="2024-05-06T17:05:06.402" v="4158" actId="47"/>
        <pc:sldMkLst>
          <pc:docMk/>
          <pc:sldMk cId="490302477" sldId="333"/>
        </pc:sldMkLst>
      </pc:sldChg>
      <pc:sldChg chg="del">
        <pc:chgData name="Lee, Sarah (DEED)" userId="0b875971-94cf-4375-a5e7-9d379df74d9d" providerId="ADAL" clId="{53DB98BD-8F13-4892-8986-DF665BD25C0E}" dt="2024-05-06T17:05:05.237" v="4156" actId="47"/>
        <pc:sldMkLst>
          <pc:docMk/>
          <pc:sldMk cId="1746996119" sldId="335"/>
        </pc:sldMkLst>
      </pc:sldChg>
      <pc:sldChg chg="del">
        <pc:chgData name="Lee, Sarah (DEED)" userId="0b875971-94cf-4375-a5e7-9d379df74d9d" providerId="ADAL" clId="{53DB98BD-8F13-4892-8986-DF665BD25C0E}" dt="2024-05-06T17:05:07.474" v="4160" actId="47"/>
        <pc:sldMkLst>
          <pc:docMk/>
          <pc:sldMk cId="3549807375" sldId="336"/>
        </pc:sldMkLst>
      </pc:sldChg>
      <pc:sldChg chg="del">
        <pc:chgData name="Lee, Sarah (DEED)" userId="0b875971-94cf-4375-a5e7-9d379df74d9d" providerId="ADAL" clId="{53DB98BD-8F13-4892-8986-DF665BD25C0E}" dt="2024-05-06T17:05:08.107" v="4161" actId="47"/>
        <pc:sldMkLst>
          <pc:docMk/>
          <pc:sldMk cId="1802023239" sldId="337"/>
        </pc:sldMkLst>
      </pc:sldChg>
      <pc:sldChg chg="del">
        <pc:chgData name="Lee, Sarah (DEED)" userId="0b875971-94cf-4375-a5e7-9d379df74d9d" providerId="ADAL" clId="{53DB98BD-8F13-4892-8986-DF665BD25C0E}" dt="2024-05-06T17:05:08.761" v="4162" actId="47"/>
        <pc:sldMkLst>
          <pc:docMk/>
          <pc:sldMk cId="478169143" sldId="338"/>
        </pc:sldMkLst>
      </pc:sldChg>
      <pc:sldChg chg="del">
        <pc:chgData name="Lee, Sarah (DEED)" userId="0b875971-94cf-4375-a5e7-9d379df74d9d" providerId="ADAL" clId="{53DB98BD-8F13-4892-8986-DF665BD25C0E}" dt="2024-05-06T17:03:18.243" v="4122" actId="47"/>
        <pc:sldMkLst>
          <pc:docMk/>
          <pc:sldMk cId="1890244901" sldId="339"/>
        </pc:sldMkLst>
      </pc:sldChg>
      <pc:sldChg chg="del">
        <pc:chgData name="Lee, Sarah (DEED)" userId="0b875971-94cf-4375-a5e7-9d379df74d9d" providerId="ADAL" clId="{53DB98BD-8F13-4892-8986-DF665BD25C0E}" dt="2024-05-06T17:03:19.408" v="4123" actId="47"/>
        <pc:sldMkLst>
          <pc:docMk/>
          <pc:sldMk cId="1921676954" sldId="340"/>
        </pc:sldMkLst>
      </pc:sldChg>
      <pc:sldChg chg="modSp mod modNotesTx">
        <pc:chgData name="Lee, Sarah (DEED)" userId="0b875971-94cf-4375-a5e7-9d379df74d9d" providerId="ADAL" clId="{53DB98BD-8F13-4892-8986-DF665BD25C0E}" dt="2024-05-06T17:55:52.153" v="5459" actId="20577"/>
        <pc:sldMkLst>
          <pc:docMk/>
          <pc:sldMk cId="2159488854" sldId="341"/>
        </pc:sldMkLst>
        <pc:spChg chg="mod">
          <ac:chgData name="Lee, Sarah (DEED)" userId="0b875971-94cf-4375-a5e7-9d379df74d9d" providerId="ADAL" clId="{53DB98BD-8F13-4892-8986-DF665BD25C0E}" dt="2024-05-06T17:55:37.779" v="5434" actId="20577"/>
          <ac:spMkLst>
            <pc:docMk/>
            <pc:sldMk cId="2159488854" sldId="341"/>
            <ac:spMk id="3" creationId="{00000000-0000-0000-0000-000000000000}"/>
          </ac:spMkLst>
        </pc:spChg>
      </pc:sldChg>
      <pc:sldChg chg="del">
        <pc:chgData name="Lee, Sarah (DEED)" userId="0b875971-94cf-4375-a5e7-9d379df74d9d" providerId="ADAL" clId="{53DB98BD-8F13-4892-8986-DF665BD25C0E}" dt="2024-05-06T17:03:20.649" v="4124" actId="47"/>
        <pc:sldMkLst>
          <pc:docMk/>
          <pc:sldMk cId="3242344499" sldId="342"/>
        </pc:sldMkLst>
      </pc:sldChg>
      <pc:sldChg chg="del">
        <pc:chgData name="Lee, Sarah (DEED)" userId="0b875971-94cf-4375-a5e7-9d379df74d9d" providerId="ADAL" clId="{53DB98BD-8F13-4892-8986-DF665BD25C0E}" dt="2024-05-06T17:04:41.757" v="4142" actId="47"/>
        <pc:sldMkLst>
          <pc:docMk/>
          <pc:sldMk cId="3277291496" sldId="344"/>
        </pc:sldMkLst>
      </pc:sldChg>
      <pc:sldChg chg="del">
        <pc:chgData name="Lee, Sarah (DEED)" userId="0b875971-94cf-4375-a5e7-9d379df74d9d" providerId="ADAL" clId="{53DB98BD-8F13-4892-8986-DF665BD25C0E}" dt="2024-05-06T17:05:06.941" v="4159" actId="47"/>
        <pc:sldMkLst>
          <pc:docMk/>
          <pc:sldMk cId="3199699320" sldId="346"/>
        </pc:sldMkLst>
      </pc:sldChg>
      <pc:sldChg chg="del">
        <pc:chgData name="Lee, Sarah (DEED)" userId="0b875971-94cf-4375-a5e7-9d379df74d9d" providerId="ADAL" clId="{53DB98BD-8F13-4892-8986-DF665BD25C0E}" dt="2024-05-06T16:30:06.119" v="4105" actId="47"/>
        <pc:sldMkLst>
          <pc:docMk/>
          <pc:sldMk cId="2543261090" sldId="352"/>
        </pc:sldMkLst>
      </pc:sldChg>
      <pc:sldChg chg="del">
        <pc:chgData name="Lee, Sarah (DEED)" userId="0b875971-94cf-4375-a5e7-9d379df74d9d" providerId="ADAL" clId="{53DB98BD-8F13-4892-8986-DF665BD25C0E}" dt="2024-05-06T16:30:10.782" v="4107" actId="47"/>
        <pc:sldMkLst>
          <pc:docMk/>
          <pc:sldMk cId="2306319622" sldId="353"/>
        </pc:sldMkLst>
      </pc:sldChg>
      <pc:sldChg chg="modSp mod">
        <pc:chgData name="Lee, Sarah (DEED)" userId="0b875971-94cf-4375-a5e7-9d379df74d9d" providerId="ADAL" clId="{53DB98BD-8F13-4892-8986-DF665BD25C0E}" dt="2024-05-07T14:42:52.855" v="5832" actId="20577"/>
        <pc:sldMkLst>
          <pc:docMk/>
          <pc:sldMk cId="2897664090" sldId="354"/>
        </pc:sldMkLst>
        <pc:spChg chg="mod">
          <ac:chgData name="Lee, Sarah (DEED)" userId="0b875971-94cf-4375-a5e7-9d379df74d9d" providerId="ADAL" clId="{53DB98BD-8F13-4892-8986-DF665BD25C0E}" dt="2024-05-07T14:42:52.855" v="5832" actId="20577"/>
          <ac:spMkLst>
            <pc:docMk/>
            <pc:sldMk cId="2897664090" sldId="354"/>
            <ac:spMk id="3" creationId="{00000000-0000-0000-0000-000000000000}"/>
          </ac:spMkLst>
        </pc:spChg>
      </pc:sldChg>
      <pc:sldChg chg="modSp">
        <pc:chgData name="Lee, Sarah (DEED)" userId="0b875971-94cf-4375-a5e7-9d379df74d9d" providerId="ADAL" clId="{53DB98BD-8F13-4892-8986-DF665BD25C0E}" dt="2024-05-07T13:28:13.320" v="5675" actId="20577"/>
        <pc:sldMkLst>
          <pc:docMk/>
          <pc:sldMk cId="1128201561" sldId="357"/>
        </pc:sldMkLst>
        <pc:graphicFrameChg chg="mod">
          <ac:chgData name="Lee, Sarah (DEED)" userId="0b875971-94cf-4375-a5e7-9d379df74d9d" providerId="ADAL" clId="{53DB98BD-8F13-4892-8986-DF665BD25C0E}" dt="2024-05-07T13:28:13.320" v="5675" actId="20577"/>
          <ac:graphicFrameMkLst>
            <pc:docMk/>
            <pc:sldMk cId="1128201561" sldId="357"/>
            <ac:graphicFrameMk id="5" creationId="{1271BB73-E4BD-BE68-BA87-2C5FD9C60EC1}"/>
          </ac:graphicFrameMkLst>
        </pc:graphicFrameChg>
      </pc:sldChg>
      <pc:sldChg chg="del">
        <pc:chgData name="Lee, Sarah (DEED)" userId="0b875971-94cf-4375-a5e7-9d379df74d9d" providerId="ADAL" clId="{53DB98BD-8F13-4892-8986-DF665BD25C0E}" dt="2024-05-06T17:03:22.939" v="4126" actId="47"/>
        <pc:sldMkLst>
          <pc:docMk/>
          <pc:sldMk cId="442013309" sldId="360"/>
        </pc:sldMkLst>
      </pc:sldChg>
      <pc:sldChg chg="del">
        <pc:chgData name="Lee, Sarah (DEED)" userId="0b875971-94cf-4375-a5e7-9d379df74d9d" providerId="ADAL" clId="{53DB98BD-8F13-4892-8986-DF665BD25C0E}" dt="2024-05-06T17:03:24.504" v="4128" actId="47"/>
        <pc:sldMkLst>
          <pc:docMk/>
          <pc:sldMk cId="3666927591" sldId="361"/>
        </pc:sldMkLst>
      </pc:sldChg>
      <pc:sldChg chg="del">
        <pc:chgData name="Lee, Sarah (DEED)" userId="0b875971-94cf-4375-a5e7-9d379df74d9d" providerId="ADAL" clId="{53DB98BD-8F13-4892-8986-DF665BD25C0E}" dt="2024-05-06T17:03:21.915" v="4125" actId="47"/>
        <pc:sldMkLst>
          <pc:docMk/>
          <pc:sldMk cId="1766094306" sldId="363"/>
        </pc:sldMkLst>
      </pc:sldChg>
      <pc:sldChg chg="del">
        <pc:chgData name="Lee, Sarah (DEED)" userId="0b875971-94cf-4375-a5e7-9d379df74d9d" providerId="ADAL" clId="{53DB98BD-8F13-4892-8986-DF665BD25C0E}" dt="2024-05-06T17:03:23.671" v="4127" actId="47"/>
        <pc:sldMkLst>
          <pc:docMk/>
          <pc:sldMk cId="574084844" sldId="381"/>
        </pc:sldMkLst>
      </pc:sldChg>
      <pc:sldChg chg="del">
        <pc:chgData name="Lee, Sarah (DEED)" userId="0b875971-94cf-4375-a5e7-9d379df74d9d" providerId="ADAL" clId="{53DB98BD-8F13-4892-8986-DF665BD25C0E}" dt="2024-05-06T17:03:25.175" v="4129" actId="47"/>
        <pc:sldMkLst>
          <pc:docMk/>
          <pc:sldMk cId="784520388" sldId="386"/>
        </pc:sldMkLst>
      </pc:sldChg>
      <pc:sldChg chg="del">
        <pc:chgData name="Lee, Sarah (DEED)" userId="0b875971-94cf-4375-a5e7-9d379df74d9d" providerId="ADAL" clId="{53DB98BD-8F13-4892-8986-DF665BD25C0E}" dt="2024-05-06T16:29:16.106" v="4098" actId="47"/>
        <pc:sldMkLst>
          <pc:docMk/>
          <pc:sldMk cId="2809216714" sldId="392"/>
        </pc:sldMkLst>
      </pc:sldChg>
      <pc:sldChg chg="del">
        <pc:chgData name="Lee, Sarah (DEED)" userId="0b875971-94cf-4375-a5e7-9d379df74d9d" providerId="ADAL" clId="{53DB98BD-8F13-4892-8986-DF665BD25C0E}" dt="2024-05-06T16:29:25.250" v="4100" actId="47"/>
        <pc:sldMkLst>
          <pc:docMk/>
          <pc:sldMk cId="1274851819" sldId="395"/>
        </pc:sldMkLst>
      </pc:sldChg>
      <pc:sldChg chg="del">
        <pc:chgData name="Lee, Sarah (DEED)" userId="0b875971-94cf-4375-a5e7-9d379df74d9d" providerId="ADAL" clId="{53DB98BD-8F13-4892-8986-DF665BD25C0E}" dt="2024-05-06T16:29:30.585" v="4101" actId="47"/>
        <pc:sldMkLst>
          <pc:docMk/>
          <pc:sldMk cId="3789870960" sldId="397"/>
        </pc:sldMkLst>
      </pc:sldChg>
      <pc:sldChg chg="del">
        <pc:chgData name="Lee, Sarah (DEED)" userId="0b875971-94cf-4375-a5e7-9d379df74d9d" providerId="ADAL" clId="{53DB98BD-8F13-4892-8986-DF665BD25C0E}" dt="2024-05-06T16:30:03.511" v="4104" actId="47"/>
        <pc:sldMkLst>
          <pc:docMk/>
          <pc:sldMk cId="445093841" sldId="399"/>
        </pc:sldMkLst>
      </pc:sldChg>
      <pc:sldChg chg="del">
        <pc:chgData name="Lee, Sarah (DEED)" userId="0b875971-94cf-4375-a5e7-9d379df74d9d" providerId="ADAL" clId="{53DB98BD-8F13-4892-8986-DF665BD25C0E}" dt="2024-05-06T16:30:01.035" v="4102" actId="47"/>
        <pc:sldMkLst>
          <pc:docMk/>
          <pc:sldMk cId="3371380938" sldId="406"/>
        </pc:sldMkLst>
      </pc:sldChg>
      <pc:sldChg chg="del">
        <pc:chgData name="Lee, Sarah (DEED)" userId="0b875971-94cf-4375-a5e7-9d379df74d9d" providerId="ADAL" clId="{53DB98BD-8F13-4892-8986-DF665BD25C0E}" dt="2024-05-06T16:30:09.497" v="4106" actId="47"/>
        <pc:sldMkLst>
          <pc:docMk/>
          <pc:sldMk cId="4153993021" sldId="408"/>
        </pc:sldMkLst>
      </pc:sldChg>
      <pc:sldChg chg="del">
        <pc:chgData name="Lee, Sarah (DEED)" userId="0b875971-94cf-4375-a5e7-9d379df74d9d" providerId="ADAL" clId="{53DB98BD-8F13-4892-8986-DF665BD25C0E}" dt="2024-05-06T17:03:14.436" v="4120" actId="47"/>
        <pc:sldMkLst>
          <pc:docMk/>
          <pc:sldMk cId="3547368514" sldId="411"/>
        </pc:sldMkLst>
      </pc:sldChg>
      <pc:sldChg chg="addSp delSp modSp mod modNotesTx">
        <pc:chgData name="Lee, Sarah (DEED)" userId="0b875971-94cf-4375-a5e7-9d379df74d9d" providerId="ADAL" clId="{53DB98BD-8F13-4892-8986-DF665BD25C0E}" dt="2024-05-03T19:43:19.910" v="2310" actId="255"/>
        <pc:sldMkLst>
          <pc:docMk/>
          <pc:sldMk cId="1041840087" sldId="417"/>
        </pc:sldMkLst>
        <pc:spChg chg="mod">
          <ac:chgData name="Lee, Sarah (DEED)" userId="0b875971-94cf-4375-a5e7-9d379df74d9d" providerId="ADAL" clId="{53DB98BD-8F13-4892-8986-DF665BD25C0E}" dt="2024-05-03T19:37:29.864" v="2067" actId="20577"/>
          <ac:spMkLst>
            <pc:docMk/>
            <pc:sldMk cId="1041840087" sldId="417"/>
            <ac:spMk id="2" creationId="{00000000-0000-0000-0000-000000000000}"/>
          </ac:spMkLst>
        </pc:spChg>
        <pc:spChg chg="mod">
          <ac:chgData name="Lee, Sarah (DEED)" userId="0b875971-94cf-4375-a5e7-9d379df74d9d" providerId="ADAL" clId="{53DB98BD-8F13-4892-8986-DF665BD25C0E}" dt="2024-05-03T19:43:19.910" v="2310" actId="255"/>
          <ac:spMkLst>
            <pc:docMk/>
            <pc:sldMk cId="1041840087" sldId="417"/>
            <ac:spMk id="3" creationId="{00000000-0000-0000-0000-000000000000}"/>
          </ac:spMkLst>
        </pc:spChg>
        <pc:picChg chg="del">
          <ac:chgData name="Lee, Sarah (DEED)" userId="0b875971-94cf-4375-a5e7-9d379df74d9d" providerId="ADAL" clId="{53DB98BD-8F13-4892-8986-DF665BD25C0E}" dt="2024-05-03T19:37:35.032" v="2068" actId="478"/>
          <ac:picMkLst>
            <pc:docMk/>
            <pc:sldMk cId="1041840087" sldId="417"/>
            <ac:picMk id="5" creationId="{96EF1D3E-9DD1-4361-8925-8DED3C05B0A2}"/>
          </ac:picMkLst>
        </pc:picChg>
        <pc:picChg chg="add mod">
          <ac:chgData name="Lee, Sarah (DEED)" userId="0b875971-94cf-4375-a5e7-9d379df74d9d" providerId="ADAL" clId="{53DB98BD-8F13-4892-8986-DF665BD25C0E}" dt="2024-05-03T19:41:19.112" v="2077" actId="1076"/>
          <ac:picMkLst>
            <pc:docMk/>
            <pc:sldMk cId="1041840087" sldId="417"/>
            <ac:picMk id="6" creationId="{08917519-749B-3EB2-C5B2-D483DB195891}"/>
          </ac:picMkLst>
        </pc:picChg>
      </pc:sldChg>
      <pc:sldChg chg="del">
        <pc:chgData name="Lee, Sarah (DEED)" userId="0b875971-94cf-4375-a5e7-9d379df74d9d" providerId="ADAL" clId="{53DB98BD-8F13-4892-8986-DF665BD25C0E}" dt="2024-05-06T16:30:02.145" v="4103" actId="47"/>
        <pc:sldMkLst>
          <pc:docMk/>
          <pc:sldMk cId="1646161817" sldId="418"/>
        </pc:sldMkLst>
      </pc:sldChg>
      <pc:sldChg chg="modNotesTx">
        <pc:chgData name="Lee, Sarah (DEED)" userId="0b875971-94cf-4375-a5e7-9d379df74d9d" providerId="ADAL" clId="{53DB98BD-8F13-4892-8986-DF665BD25C0E}" dt="2024-05-06T16:01:39.214" v="4006" actId="20577"/>
        <pc:sldMkLst>
          <pc:docMk/>
          <pc:sldMk cId="3358322289" sldId="428"/>
        </pc:sldMkLst>
      </pc:sldChg>
      <pc:sldChg chg="delSp modSp del mod">
        <pc:chgData name="Lee, Sarah (DEED)" userId="0b875971-94cf-4375-a5e7-9d379df74d9d" providerId="ADAL" clId="{53DB98BD-8F13-4892-8986-DF665BD25C0E}" dt="2024-05-06T21:01:15.120" v="5607" actId="47"/>
        <pc:sldMkLst>
          <pc:docMk/>
          <pc:sldMk cId="3515309797" sldId="429"/>
        </pc:sldMkLst>
        <pc:spChg chg="del mod">
          <ac:chgData name="Lee, Sarah (DEED)" userId="0b875971-94cf-4375-a5e7-9d379df74d9d" providerId="ADAL" clId="{53DB98BD-8F13-4892-8986-DF665BD25C0E}" dt="2024-05-06T21:00:27.491" v="5574"/>
          <ac:spMkLst>
            <pc:docMk/>
            <pc:sldMk cId="3515309797" sldId="429"/>
            <ac:spMk id="5" creationId="{F9B2F949-C63A-7973-1A45-C4EABF324840}"/>
          </ac:spMkLst>
        </pc:spChg>
      </pc:sldChg>
      <pc:sldChg chg="del">
        <pc:chgData name="Lee, Sarah (DEED)" userId="0b875971-94cf-4375-a5e7-9d379df74d9d" providerId="ADAL" clId="{53DB98BD-8F13-4892-8986-DF665BD25C0E}" dt="2024-05-03T14:54:02.093" v="88" actId="2696"/>
        <pc:sldMkLst>
          <pc:docMk/>
          <pc:sldMk cId="685843926" sldId="432"/>
        </pc:sldMkLst>
      </pc:sldChg>
      <pc:sldChg chg="modSp modNotesTx">
        <pc:chgData name="Lee, Sarah (DEED)" userId="0b875971-94cf-4375-a5e7-9d379df74d9d" providerId="ADAL" clId="{53DB98BD-8F13-4892-8986-DF665BD25C0E}" dt="2024-05-06T16:02:32.648" v="4097" actId="20577"/>
        <pc:sldMkLst>
          <pc:docMk/>
          <pc:sldMk cId="1188181415" sldId="437"/>
        </pc:sldMkLst>
        <pc:graphicFrameChg chg="mod">
          <ac:chgData name="Lee, Sarah (DEED)" userId="0b875971-94cf-4375-a5e7-9d379df74d9d" providerId="ADAL" clId="{53DB98BD-8F13-4892-8986-DF665BD25C0E}" dt="2024-05-03T14:34:50.890" v="85" actId="478"/>
          <ac:graphicFrameMkLst>
            <pc:docMk/>
            <pc:sldMk cId="1188181415" sldId="437"/>
            <ac:graphicFrameMk id="9" creationId="{1441BACC-2E9D-4A51-8E34-AC6195F7A763}"/>
          </ac:graphicFrameMkLst>
        </pc:graphicFrameChg>
      </pc:sldChg>
      <pc:sldChg chg="del">
        <pc:chgData name="Lee, Sarah (DEED)" userId="0b875971-94cf-4375-a5e7-9d379df74d9d" providerId="ADAL" clId="{53DB98BD-8F13-4892-8986-DF665BD25C0E}" dt="2024-05-06T17:54:32.510" v="5420" actId="47"/>
        <pc:sldMkLst>
          <pc:docMk/>
          <pc:sldMk cId="932835480" sldId="442"/>
        </pc:sldMkLst>
      </pc:sldChg>
      <pc:sldChg chg="del">
        <pc:chgData name="Lee, Sarah (DEED)" userId="0b875971-94cf-4375-a5e7-9d379df74d9d" providerId="ADAL" clId="{53DB98BD-8F13-4892-8986-DF665BD25C0E}" dt="2024-05-03T14:53:43.029" v="87" actId="2696"/>
        <pc:sldMkLst>
          <pc:docMk/>
          <pc:sldMk cId="3319230408" sldId="443"/>
        </pc:sldMkLst>
      </pc:sldChg>
      <pc:sldChg chg="addSp delSp modSp mod modNotesTx">
        <pc:chgData name="Lee, Sarah (DEED)" userId="0b875971-94cf-4375-a5e7-9d379df74d9d" providerId="ADAL" clId="{53DB98BD-8F13-4892-8986-DF665BD25C0E}" dt="2024-05-03T19:37:08.644" v="2049" actId="113"/>
        <pc:sldMkLst>
          <pc:docMk/>
          <pc:sldMk cId="2338414258" sldId="444"/>
        </pc:sldMkLst>
        <pc:spChg chg="add mod">
          <ac:chgData name="Lee, Sarah (DEED)" userId="0b875971-94cf-4375-a5e7-9d379df74d9d" providerId="ADAL" clId="{53DB98BD-8F13-4892-8986-DF665BD25C0E}" dt="2024-05-03T18:25:36.040" v="433" actId="20577"/>
          <ac:spMkLst>
            <pc:docMk/>
            <pc:sldMk cId="2338414258" sldId="444"/>
            <ac:spMk id="5" creationId="{34B4FC7F-C750-9E6A-2D83-A8629732304F}"/>
          </ac:spMkLst>
        </pc:spChg>
        <pc:graphicFrameChg chg="del mod">
          <ac:chgData name="Lee, Sarah (DEED)" userId="0b875971-94cf-4375-a5e7-9d379df74d9d" providerId="ADAL" clId="{53DB98BD-8F13-4892-8986-DF665BD25C0E}" dt="2024-05-03T15:02:20.206" v="281" actId="478"/>
          <ac:graphicFrameMkLst>
            <pc:docMk/>
            <pc:sldMk cId="2338414258" sldId="444"/>
            <ac:graphicFrameMk id="4" creationId="{A0B7CF09-F5F7-44DF-B146-5BB7D56780E6}"/>
          </ac:graphicFrameMkLst>
        </pc:graphicFrameChg>
      </pc:sldChg>
      <pc:sldChg chg="del">
        <pc:chgData name="Lee, Sarah (DEED)" userId="0b875971-94cf-4375-a5e7-9d379df74d9d" providerId="ADAL" clId="{53DB98BD-8F13-4892-8986-DF665BD25C0E}" dt="2024-05-06T17:03:16.987" v="4121" actId="47"/>
        <pc:sldMkLst>
          <pc:docMk/>
          <pc:sldMk cId="320360584" sldId="449"/>
        </pc:sldMkLst>
      </pc:sldChg>
      <pc:sldChg chg="modSp mod">
        <pc:chgData name="Lee, Sarah (DEED)" userId="0b875971-94cf-4375-a5e7-9d379df74d9d" providerId="ADAL" clId="{53DB98BD-8F13-4892-8986-DF665BD25C0E}" dt="2024-05-07T14:45:21.994" v="5834" actId="20577"/>
        <pc:sldMkLst>
          <pc:docMk/>
          <pc:sldMk cId="3220722695" sldId="450"/>
        </pc:sldMkLst>
        <pc:spChg chg="mod">
          <ac:chgData name="Lee, Sarah (DEED)" userId="0b875971-94cf-4375-a5e7-9d379df74d9d" providerId="ADAL" clId="{53DB98BD-8F13-4892-8986-DF665BD25C0E}" dt="2024-05-07T14:45:21.994" v="5834" actId="20577"/>
          <ac:spMkLst>
            <pc:docMk/>
            <pc:sldMk cId="3220722695" sldId="450"/>
            <ac:spMk id="14" creationId="{CE20F70C-52E0-B646-F7E6-20E1A794135A}"/>
          </ac:spMkLst>
        </pc:spChg>
        <pc:picChg chg="mod">
          <ac:chgData name="Lee, Sarah (DEED)" userId="0b875971-94cf-4375-a5e7-9d379df74d9d" providerId="ADAL" clId="{53DB98BD-8F13-4892-8986-DF665BD25C0E}" dt="2024-05-07T14:45:19.105" v="5833" actId="1076"/>
          <ac:picMkLst>
            <pc:docMk/>
            <pc:sldMk cId="3220722695" sldId="450"/>
            <ac:picMk id="10" creationId="{37DD60E0-0929-2747-EBEB-5BEE7CE710AA}"/>
          </ac:picMkLst>
        </pc:picChg>
      </pc:sldChg>
      <pc:sldChg chg="modSp mod modNotesTx">
        <pc:chgData name="Lee, Sarah (DEED)" userId="0b875971-94cf-4375-a5e7-9d379df74d9d" providerId="ADAL" clId="{53DB98BD-8F13-4892-8986-DF665BD25C0E}" dt="2024-05-03T20:16:23.738" v="2883" actId="12"/>
        <pc:sldMkLst>
          <pc:docMk/>
          <pc:sldMk cId="1694142707" sldId="452"/>
        </pc:sldMkLst>
        <pc:spChg chg="mod">
          <ac:chgData name="Lee, Sarah (DEED)" userId="0b875971-94cf-4375-a5e7-9d379df74d9d" providerId="ADAL" clId="{53DB98BD-8F13-4892-8986-DF665BD25C0E}" dt="2024-05-03T20:13:40.867" v="2574" actId="20577"/>
          <ac:spMkLst>
            <pc:docMk/>
            <pc:sldMk cId="1694142707" sldId="452"/>
            <ac:spMk id="2" creationId="{2C0EDA9E-F969-7570-47A6-0A1BF65EAD8F}"/>
          </ac:spMkLst>
        </pc:spChg>
        <pc:spChg chg="mod">
          <ac:chgData name="Lee, Sarah (DEED)" userId="0b875971-94cf-4375-a5e7-9d379df74d9d" providerId="ADAL" clId="{53DB98BD-8F13-4892-8986-DF665BD25C0E}" dt="2024-05-03T20:16:23.738" v="2883" actId="12"/>
          <ac:spMkLst>
            <pc:docMk/>
            <pc:sldMk cId="1694142707" sldId="452"/>
            <ac:spMk id="3" creationId="{202D6E8D-94C3-2BC6-40A1-4144DB88311D}"/>
          </ac:spMkLst>
        </pc:spChg>
      </pc:sldChg>
      <pc:sldChg chg="addSp modSp mod">
        <pc:chgData name="Lee, Sarah (DEED)" userId="0b875971-94cf-4375-a5e7-9d379df74d9d" providerId="ADAL" clId="{53DB98BD-8F13-4892-8986-DF665BD25C0E}" dt="2024-05-07T14:35:48.778" v="5776" actId="113"/>
        <pc:sldMkLst>
          <pc:docMk/>
          <pc:sldMk cId="714067998" sldId="453"/>
        </pc:sldMkLst>
        <pc:spChg chg="mod">
          <ac:chgData name="Lee, Sarah (DEED)" userId="0b875971-94cf-4375-a5e7-9d379df74d9d" providerId="ADAL" clId="{53DB98BD-8F13-4892-8986-DF665BD25C0E}" dt="2024-05-03T20:19:21.040" v="2948" actId="20577"/>
          <ac:spMkLst>
            <pc:docMk/>
            <pc:sldMk cId="714067998" sldId="453"/>
            <ac:spMk id="2" creationId="{654FE236-4293-78BE-EA34-CCC80FA17327}"/>
          </ac:spMkLst>
        </pc:spChg>
        <pc:spChg chg="mod">
          <ac:chgData name="Lee, Sarah (DEED)" userId="0b875971-94cf-4375-a5e7-9d379df74d9d" providerId="ADAL" clId="{53DB98BD-8F13-4892-8986-DF665BD25C0E}" dt="2024-05-03T20:20:55.236" v="2962" actId="20577"/>
          <ac:spMkLst>
            <pc:docMk/>
            <pc:sldMk cId="714067998" sldId="453"/>
            <ac:spMk id="3" creationId="{CC080C9A-0C84-E7A7-F0A7-4EFE48BAC2A0}"/>
          </ac:spMkLst>
        </pc:spChg>
        <pc:spChg chg="add mod">
          <ac:chgData name="Lee, Sarah (DEED)" userId="0b875971-94cf-4375-a5e7-9d379df74d9d" providerId="ADAL" clId="{53DB98BD-8F13-4892-8986-DF665BD25C0E}" dt="2024-05-07T14:35:48.778" v="5776" actId="113"/>
          <ac:spMkLst>
            <pc:docMk/>
            <pc:sldMk cId="714067998" sldId="453"/>
            <ac:spMk id="7" creationId="{C95352BB-C243-10C2-7B8E-4357364C5111}"/>
          </ac:spMkLst>
        </pc:spChg>
        <pc:graphicFrameChg chg="mod">
          <ac:chgData name="Lee, Sarah (DEED)" userId="0b875971-94cf-4375-a5e7-9d379df74d9d" providerId="ADAL" clId="{53DB98BD-8F13-4892-8986-DF665BD25C0E}" dt="2024-05-03T20:35:59.908" v="2967" actId="14100"/>
          <ac:graphicFrameMkLst>
            <pc:docMk/>
            <pc:sldMk cId="714067998" sldId="453"/>
            <ac:graphicFrameMk id="5" creationId="{6B44D6DA-8B38-0A01-92AA-896B2E26E89A}"/>
          </ac:graphicFrameMkLst>
        </pc:graphicFrameChg>
        <pc:picChg chg="add mod">
          <ac:chgData name="Lee, Sarah (DEED)" userId="0b875971-94cf-4375-a5e7-9d379df74d9d" providerId="ADAL" clId="{53DB98BD-8F13-4892-8986-DF665BD25C0E}" dt="2024-05-03T20:21:49.574" v="2966" actId="14100"/>
          <ac:picMkLst>
            <pc:docMk/>
            <pc:sldMk cId="714067998" sldId="453"/>
            <ac:picMk id="6" creationId="{9DE63624-C3C1-0220-E3BD-292370E3A49F}"/>
          </ac:picMkLst>
        </pc:picChg>
      </pc:sldChg>
      <pc:sldChg chg="addSp delSp modSp mod modNotesTx">
        <pc:chgData name="Lee, Sarah (DEED)" userId="0b875971-94cf-4375-a5e7-9d379df74d9d" providerId="ADAL" clId="{53DB98BD-8F13-4892-8986-DF665BD25C0E}" dt="2024-05-07T14:23:35.997" v="5751" actId="14100"/>
        <pc:sldMkLst>
          <pc:docMk/>
          <pc:sldMk cId="802244331" sldId="454"/>
        </pc:sldMkLst>
        <pc:spChg chg="mod">
          <ac:chgData name="Lee, Sarah (DEED)" userId="0b875971-94cf-4375-a5e7-9d379df74d9d" providerId="ADAL" clId="{53DB98BD-8F13-4892-8986-DF665BD25C0E}" dt="2024-05-03T20:49:51.173" v="3735" actId="20577"/>
          <ac:spMkLst>
            <pc:docMk/>
            <pc:sldMk cId="802244331" sldId="454"/>
            <ac:spMk id="2" creationId="{32526808-3DD6-3D69-67DD-77FE49B22E18}"/>
          </ac:spMkLst>
        </pc:spChg>
        <pc:spChg chg="mod">
          <ac:chgData name="Lee, Sarah (DEED)" userId="0b875971-94cf-4375-a5e7-9d379df74d9d" providerId="ADAL" clId="{53DB98BD-8F13-4892-8986-DF665BD25C0E}" dt="2024-05-03T20:53:14.836" v="3838" actId="20577"/>
          <ac:spMkLst>
            <pc:docMk/>
            <pc:sldMk cId="802244331" sldId="454"/>
            <ac:spMk id="3" creationId="{6D4B411B-A22A-9D29-4C59-AE80BFE4319A}"/>
          </ac:spMkLst>
        </pc:spChg>
        <pc:spChg chg="add mod">
          <ac:chgData name="Lee, Sarah (DEED)" userId="0b875971-94cf-4375-a5e7-9d379df74d9d" providerId="ADAL" clId="{53DB98BD-8F13-4892-8986-DF665BD25C0E}" dt="2024-05-07T14:22:49.341" v="5745" actId="122"/>
          <ac:spMkLst>
            <pc:docMk/>
            <pc:sldMk cId="802244331" sldId="454"/>
            <ac:spMk id="5" creationId="{4F728F07-F0BB-99FC-ABC9-59646779DA45}"/>
          </ac:spMkLst>
        </pc:spChg>
        <pc:graphicFrameChg chg="del mod">
          <ac:chgData name="Lee, Sarah (DEED)" userId="0b875971-94cf-4375-a5e7-9d379df74d9d" providerId="ADAL" clId="{53DB98BD-8F13-4892-8986-DF665BD25C0E}" dt="2024-05-03T20:54:33.880" v="3840" actId="478"/>
          <ac:graphicFrameMkLst>
            <pc:docMk/>
            <pc:sldMk cId="802244331" sldId="454"/>
            <ac:graphicFrameMk id="4" creationId="{EB99BA13-37F8-E772-6304-E02320A59D96}"/>
          </ac:graphicFrameMkLst>
        </pc:graphicFrameChg>
        <pc:picChg chg="add mod">
          <ac:chgData name="Lee, Sarah (DEED)" userId="0b875971-94cf-4375-a5e7-9d379df74d9d" providerId="ADAL" clId="{53DB98BD-8F13-4892-8986-DF665BD25C0E}" dt="2024-05-07T14:23:35.997" v="5751" actId="14100"/>
          <ac:picMkLst>
            <pc:docMk/>
            <pc:sldMk cId="802244331" sldId="454"/>
            <ac:picMk id="6" creationId="{E79A2C6B-8987-498C-E929-3D6E307345E3}"/>
          </ac:picMkLst>
        </pc:picChg>
      </pc:sldChg>
      <pc:sldChg chg="del">
        <pc:chgData name="Lee, Sarah (DEED)" userId="0b875971-94cf-4375-a5e7-9d379df74d9d" providerId="ADAL" clId="{53DB98BD-8F13-4892-8986-DF665BD25C0E}" dt="2024-05-06T16:29:23.586" v="4099" actId="47"/>
        <pc:sldMkLst>
          <pc:docMk/>
          <pc:sldMk cId="1610818088" sldId="455"/>
        </pc:sldMkLst>
      </pc:sldChg>
      <pc:sldChg chg="del">
        <pc:chgData name="Lee, Sarah (DEED)" userId="0b875971-94cf-4375-a5e7-9d379df74d9d" providerId="ADAL" clId="{53DB98BD-8F13-4892-8986-DF665BD25C0E}" dt="2024-05-07T14:32:57.095" v="5757" actId="47"/>
        <pc:sldMkLst>
          <pc:docMk/>
          <pc:sldMk cId="1284710537" sldId="456"/>
        </pc:sldMkLst>
      </pc:sldChg>
      <pc:sldChg chg="modSp mod modNotesTx">
        <pc:chgData name="Lee, Sarah (DEED)" userId="0b875971-94cf-4375-a5e7-9d379df74d9d" providerId="ADAL" clId="{53DB98BD-8F13-4892-8986-DF665BD25C0E}" dt="2024-05-03T19:55:07.481" v="2522" actId="113"/>
        <pc:sldMkLst>
          <pc:docMk/>
          <pc:sldMk cId="3970473981" sldId="457"/>
        </pc:sldMkLst>
        <pc:spChg chg="mod">
          <ac:chgData name="Lee, Sarah (DEED)" userId="0b875971-94cf-4375-a5e7-9d379df74d9d" providerId="ADAL" clId="{53DB98BD-8F13-4892-8986-DF665BD25C0E}" dt="2024-05-03T19:51:07.131" v="2485" actId="20577"/>
          <ac:spMkLst>
            <pc:docMk/>
            <pc:sldMk cId="3970473981" sldId="457"/>
            <ac:spMk id="2" creationId="{659E270F-D4B9-8CF3-3FEE-2A183592D0B6}"/>
          </ac:spMkLst>
        </pc:spChg>
        <pc:graphicFrameChg chg="mod">
          <ac:chgData name="Lee, Sarah (DEED)" userId="0b875971-94cf-4375-a5e7-9d379df74d9d" providerId="ADAL" clId="{53DB98BD-8F13-4892-8986-DF665BD25C0E}" dt="2024-05-03T19:51:38.682" v="2521" actId="20577"/>
          <ac:graphicFrameMkLst>
            <pc:docMk/>
            <pc:sldMk cId="3970473981" sldId="457"/>
            <ac:graphicFrameMk id="4" creationId="{6B4AC277-9337-30D0-563A-92B1BA44D010}"/>
          </ac:graphicFrameMkLst>
        </pc:graphicFrameChg>
      </pc:sldChg>
      <pc:sldChg chg="del">
        <pc:chgData name="Lee, Sarah (DEED)" userId="0b875971-94cf-4375-a5e7-9d379df74d9d" providerId="ADAL" clId="{53DB98BD-8F13-4892-8986-DF665BD25C0E}" dt="2024-05-06T17:03:25.776" v="4130" actId="47"/>
        <pc:sldMkLst>
          <pc:docMk/>
          <pc:sldMk cId="3230783114" sldId="459"/>
        </pc:sldMkLst>
      </pc:sldChg>
      <pc:sldChg chg="del">
        <pc:chgData name="Lee, Sarah (DEED)" userId="0b875971-94cf-4375-a5e7-9d379df74d9d" providerId="ADAL" clId="{53DB98BD-8F13-4892-8986-DF665BD25C0E}" dt="2024-05-06T17:03:27.295" v="4131" actId="47"/>
        <pc:sldMkLst>
          <pc:docMk/>
          <pc:sldMk cId="1140834023" sldId="462"/>
        </pc:sldMkLst>
      </pc:sldChg>
      <pc:sldChg chg="del">
        <pc:chgData name="Lee, Sarah (DEED)" userId="0b875971-94cf-4375-a5e7-9d379df74d9d" providerId="ADAL" clId="{53DB98BD-8F13-4892-8986-DF665BD25C0E}" dt="2024-05-06T17:03:28.551" v="4133" actId="47"/>
        <pc:sldMkLst>
          <pc:docMk/>
          <pc:sldMk cId="235729250" sldId="467"/>
        </pc:sldMkLst>
      </pc:sldChg>
      <pc:sldChg chg="del">
        <pc:chgData name="Lee, Sarah (DEED)" userId="0b875971-94cf-4375-a5e7-9d379df74d9d" providerId="ADAL" clId="{53DB98BD-8F13-4892-8986-DF665BD25C0E}" dt="2024-05-06T17:03:27.849" v="4132" actId="47"/>
        <pc:sldMkLst>
          <pc:docMk/>
          <pc:sldMk cId="3555268172" sldId="468"/>
        </pc:sldMkLst>
      </pc:sldChg>
      <pc:sldChg chg="del">
        <pc:chgData name="Lee, Sarah (DEED)" userId="0b875971-94cf-4375-a5e7-9d379df74d9d" providerId="ADAL" clId="{53DB98BD-8F13-4892-8986-DF665BD25C0E}" dt="2024-05-06T17:03:29.253" v="4134" actId="47"/>
        <pc:sldMkLst>
          <pc:docMk/>
          <pc:sldMk cId="1104224360" sldId="470"/>
        </pc:sldMkLst>
      </pc:sldChg>
      <pc:sldChg chg="modSp mod">
        <pc:chgData name="Lee, Sarah (DEED)" userId="0b875971-94cf-4375-a5e7-9d379df74d9d" providerId="ADAL" clId="{53DB98BD-8F13-4892-8986-DF665BD25C0E}" dt="2024-05-07T14:49:18.979" v="5857" actId="20577"/>
        <pc:sldMkLst>
          <pc:docMk/>
          <pc:sldMk cId="755559278" sldId="471"/>
        </pc:sldMkLst>
        <pc:spChg chg="mod">
          <ac:chgData name="Lee, Sarah (DEED)" userId="0b875971-94cf-4375-a5e7-9d379df74d9d" providerId="ADAL" clId="{53DB98BD-8F13-4892-8986-DF665BD25C0E}" dt="2024-05-07T14:49:18.979" v="5857" actId="20577"/>
          <ac:spMkLst>
            <pc:docMk/>
            <pc:sldMk cId="755559278" sldId="471"/>
            <ac:spMk id="2" creationId="{59126932-BFC2-1CED-83B6-BE7E130EFB04}"/>
          </ac:spMkLst>
        </pc:spChg>
        <pc:spChg chg="mod">
          <ac:chgData name="Lee, Sarah (DEED)" userId="0b875971-94cf-4375-a5e7-9d379df74d9d" providerId="ADAL" clId="{53DB98BD-8F13-4892-8986-DF665BD25C0E}" dt="2024-05-06T21:18:44.653" v="5620" actId="20577"/>
          <ac:spMkLst>
            <pc:docMk/>
            <pc:sldMk cId="755559278" sldId="471"/>
            <ac:spMk id="3" creationId="{AF28D8C8-3443-6B82-9B6B-1190D6AB38DF}"/>
          </ac:spMkLst>
        </pc:spChg>
      </pc:sldChg>
      <pc:sldChg chg="del">
        <pc:chgData name="Lee, Sarah (DEED)" userId="0b875971-94cf-4375-a5e7-9d379df74d9d" providerId="ADAL" clId="{53DB98BD-8F13-4892-8986-DF665BD25C0E}" dt="2024-05-06T17:05:43.801" v="4175" actId="47"/>
        <pc:sldMkLst>
          <pc:docMk/>
          <pc:sldMk cId="3860989506" sldId="472"/>
        </pc:sldMkLst>
      </pc:sldChg>
      <pc:sldChg chg="del">
        <pc:chgData name="Lee, Sarah (DEED)" userId="0b875971-94cf-4375-a5e7-9d379df74d9d" providerId="ADAL" clId="{53DB98BD-8F13-4892-8986-DF665BD25C0E}" dt="2024-05-06T17:03:46.292" v="4135" actId="47"/>
        <pc:sldMkLst>
          <pc:docMk/>
          <pc:sldMk cId="0" sldId="473"/>
        </pc:sldMkLst>
      </pc:sldChg>
      <pc:sldChg chg="del">
        <pc:chgData name="Lee, Sarah (DEED)" userId="0b875971-94cf-4375-a5e7-9d379df74d9d" providerId="ADAL" clId="{53DB98BD-8F13-4892-8986-DF665BD25C0E}" dt="2024-05-06T17:03:50.656" v="4138" actId="47"/>
        <pc:sldMkLst>
          <pc:docMk/>
          <pc:sldMk cId="0" sldId="474"/>
        </pc:sldMkLst>
      </pc:sldChg>
      <pc:sldChg chg="del">
        <pc:chgData name="Lee, Sarah (DEED)" userId="0b875971-94cf-4375-a5e7-9d379df74d9d" providerId="ADAL" clId="{53DB98BD-8F13-4892-8986-DF665BD25C0E}" dt="2024-05-06T17:03:51.644" v="4139" actId="47"/>
        <pc:sldMkLst>
          <pc:docMk/>
          <pc:sldMk cId="4000662226" sldId="475"/>
        </pc:sldMkLst>
      </pc:sldChg>
      <pc:sldChg chg="modSp mod">
        <pc:chgData name="Lee, Sarah (DEED)" userId="0b875971-94cf-4375-a5e7-9d379df74d9d" providerId="ADAL" clId="{53DB98BD-8F13-4892-8986-DF665BD25C0E}" dt="2024-05-06T21:19:32.312" v="5624" actId="20577"/>
        <pc:sldMkLst>
          <pc:docMk/>
          <pc:sldMk cId="0" sldId="476"/>
        </pc:sldMkLst>
        <pc:spChg chg="mod">
          <ac:chgData name="Lee, Sarah (DEED)" userId="0b875971-94cf-4375-a5e7-9d379df74d9d" providerId="ADAL" clId="{53DB98BD-8F13-4892-8986-DF665BD25C0E}" dt="2024-05-06T21:19:32.312" v="5624" actId="20577"/>
          <ac:spMkLst>
            <pc:docMk/>
            <pc:sldMk cId="0" sldId="476"/>
            <ac:spMk id="3" creationId="{00000000-0000-0000-0000-000000000000}"/>
          </ac:spMkLst>
        </pc:spChg>
      </pc:sldChg>
      <pc:sldChg chg="del">
        <pc:chgData name="Lee, Sarah (DEED)" userId="0b875971-94cf-4375-a5e7-9d379df74d9d" providerId="ADAL" clId="{53DB98BD-8F13-4892-8986-DF665BD25C0E}" dt="2024-05-06T17:04:44.015" v="4144" actId="47"/>
        <pc:sldMkLst>
          <pc:docMk/>
          <pc:sldMk cId="0" sldId="477"/>
        </pc:sldMkLst>
      </pc:sldChg>
      <pc:sldChg chg="modSp del mod">
        <pc:chgData name="Lee, Sarah (DEED)" userId="0b875971-94cf-4375-a5e7-9d379df74d9d" providerId="ADAL" clId="{53DB98BD-8F13-4892-8986-DF665BD25C0E}" dt="2024-05-07T14:25:35.530" v="5756" actId="47"/>
        <pc:sldMkLst>
          <pc:docMk/>
          <pc:sldMk cId="0" sldId="479"/>
        </pc:sldMkLst>
        <pc:spChg chg="mod">
          <ac:chgData name="Lee, Sarah (DEED)" userId="0b875971-94cf-4375-a5e7-9d379df74d9d" providerId="ADAL" clId="{53DB98BD-8F13-4892-8986-DF665BD25C0E}" dt="2024-05-06T21:20:31.351" v="5640" actId="20577"/>
          <ac:spMkLst>
            <pc:docMk/>
            <pc:sldMk cId="0" sldId="479"/>
            <ac:spMk id="2" creationId="{00000000-0000-0000-0000-000000000000}"/>
          </ac:spMkLst>
        </pc:spChg>
      </pc:sldChg>
      <pc:sldChg chg="del">
        <pc:chgData name="Lee, Sarah (DEED)" userId="0b875971-94cf-4375-a5e7-9d379df74d9d" providerId="ADAL" clId="{53DB98BD-8F13-4892-8986-DF665BD25C0E}" dt="2024-05-06T17:04:55.492" v="4145" actId="47"/>
        <pc:sldMkLst>
          <pc:docMk/>
          <pc:sldMk cId="3704487360" sldId="480"/>
        </pc:sldMkLst>
      </pc:sldChg>
      <pc:sldChg chg="del">
        <pc:chgData name="Lee, Sarah (DEED)" userId="0b875971-94cf-4375-a5e7-9d379df74d9d" providerId="ADAL" clId="{53DB98BD-8F13-4892-8986-DF665BD25C0E}" dt="2024-05-06T17:05:09.426" v="4163" actId="47"/>
        <pc:sldMkLst>
          <pc:docMk/>
          <pc:sldMk cId="3207535723" sldId="481"/>
        </pc:sldMkLst>
      </pc:sldChg>
      <pc:sldChg chg="del">
        <pc:chgData name="Lee, Sarah (DEED)" userId="0b875971-94cf-4375-a5e7-9d379df74d9d" providerId="ADAL" clId="{53DB98BD-8F13-4892-8986-DF665BD25C0E}" dt="2024-05-06T17:05:10.149" v="4164" actId="47"/>
        <pc:sldMkLst>
          <pc:docMk/>
          <pc:sldMk cId="1082652158" sldId="482"/>
        </pc:sldMkLst>
      </pc:sldChg>
      <pc:sldChg chg="modSp mod">
        <pc:chgData name="Lee, Sarah (DEED)" userId="0b875971-94cf-4375-a5e7-9d379df74d9d" providerId="ADAL" clId="{53DB98BD-8F13-4892-8986-DF665BD25C0E}" dt="2024-05-06T21:21:16.576" v="5644" actId="20577"/>
        <pc:sldMkLst>
          <pc:docMk/>
          <pc:sldMk cId="2146827782" sldId="485"/>
        </pc:sldMkLst>
        <pc:spChg chg="mod">
          <ac:chgData name="Lee, Sarah (DEED)" userId="0b875971-94cf-4375-a5e7-9d379df74d9d" providerId="ADAL" clId="{53DB98BD-8F13-4892-8986-DF665BD25C0E}" dt="2024-05-06T21:21:16.576" v="5644" actId="20577"/>
          <ac:spMkLst>
            <pc:docMk/>
            <pc:sldMk cId="2146827782" sldId="485"/>
            <ac:spMk id="2" creationId="{38ADA7F9-86DF-CE10-DACC-1D1AA38A6CB7}"/>
          </ac:spMkLst>
        </pc:spChg>
      </pc:sldChg>
      <pc:sldChg chg="modSp mod">
        <pc:chgData name="Lee, Sarah (DEED)" userId="0b875971-94cf-4375-a5e7-9d379df74d9d" providerId="ADAL" clId="{53DB98BD-8F13-4892-8986-DF665BD25C0E}" dt="2024-05-06T21:21:27.239" v="5648" actId="20577"/>
        <pc:sldMkLst>
          <pc:docMk/>
          <pc:sldMk cId="1256612601" sldId="486"/>
        </pc:sldMkLst>
        <pc:spChg chg="mod">
          <ac:chgData name="Lee, Sarah (DEED)" userId="0b875971-94cf-4375-a5e7-9d379df74d9d" providerId="ADAL" clId="{53DB98BD-8F13-4892-8986-DF665BD25C0E}" dt="2024-05-06T21:21:27.239" v="5648" actId="20577"/>
          <ac:spMkLst>
            <pc:docMk/>
            <pc:sldMk cId="1256612601" sldId="486"/>
            <ac:spMk id="2" creationId="{38ADA7F9-86DF-CE10-DACC-1D1AA38A6CB7}"/>
          </ac:spMkLst>
        </pc:spChg>
      </pc:sldChg>
      <pc:sldChg chg="modSp add mod modNotesTx">
        <pc:chgData name="Lee, Sarah (DEED)" userId="0b875971-94cf-4375-a5e7-9d379df74d9d" providerId="ADAL" clId="{53DB98BD-8F13-4892-8986-DF665BD25C0E}" dt="2024-05-07T14:49:30.411" v="5863" actId="20577"/>
        <pc:sldMkLst>
          <pc:docMk/>
          <pc:sldMk cId="2971056711" sldId="488"/>
        </pc:sldMkLst>
        <pc:spChg chg="mod">
          <ac:chgData name="Lee, Sarah (DEED)" userId="0b875971-94cf-4375-a5e7-9d379df74d9d" providerId="ADAL" clId="{53DB98BD-8F13-4892-8986-DF665BD25C0E}" dt="2024-05-07T14:49:30.411" v="5863" actId="20577"/>
          <ac:spMkLst>
            <pc:docMk/>
            <pc:sldMk cId="2971056711" sldId="488"/>
            <ac:spMk id="2" creationId="{00000000-0000-0000-0000-000000000000}"/>
          </ac:spMkLst>
        </pc:spChg>
        <pc:spChg chg="mod">
          <ac:chgData name="Lee, Sarah (DEED)" userId="0b875971-94cf-4375-a5e7-9d379df74d9d" providerId="ADAL" clId="{53DB98BD-8F13-4892-8986-DF665BD25C0E}" dt="2024-05-03T19:49:02.156" v="2448" actId="20577"/>
          <ac:spMkLst>
            <pc:docMk/>
            <pc:sldMk cId="2971056711" sldId="488"/>
            <ac:spMk id="3" creationId="{00000000-0000-0000-0000-000000000000}"/>
          </ac:spMkLst>
        </pc:spChg>
      </pc:sldChg>
      <pc:sldChg chg="modSp add mod">
        <pc:chgData name="Lee, Sarah (DEED)" userId="0b875971-94cf-4375-a5e7-9d379df74d9d" providerId="ADAL" clId="{53DB98BD-8F13-4892-8986-DF665BD25C0E}" dt="2024-05-07T14:36:11.345" v="5784" actId="20577"/>
        <pc:sldMkLst>
          <pc:docMk/>
          <pc:sldMk cId="2206433272" sldId="489"/>
        </pc:sldMkLst>
        <pc:spChg chg="mod">
          <ac:chgData name="Lee, Sarah (DEED)" userId="0b875971-94cf-4375-a5e7-9d379df74d9d" providerId="ADAL" clId="{53DB98BD-8F13-4892-8986-DF665BD25C0E}" dt="2024-05-07T14:36:11.345" v="5784" actId="20577"/>
          <ac:spMkLst>
            <pc:docMk/>
            <pc:sldMk cId="2206433272" sldId="489"/>
            <ac:spMk id="7" creationId="{C95352BB-C243-10C2-7B8E-4357364C5111}"/>
          </ac:spMkLst>
        </pc:spChg>
      </pc:sldChg>
      <pc:sldChg chg="modSp add mod">
        <pc:chgData name="Lee, Sarah (DEED)" userId="0b875971-94cf-4375-a5e7-9d379df74d9d" providerId="ADAL" clId="{53DB98BD-8F13-4892-8986-DF665BD25C0E}" dt="2024-05-06T17:16:09.297" v="4696" actId="14100"/>
        <pc:sldMkLst>
          <pc:docMk/>
          <pc:sldMk cId="2838091465" sldId="490"/>
        </pc:sldMkLst>
        <pc:spChg chg="mod">
          <ac:chgData name="Lee, Sarah (DEED)" userId="0b875971-94cf-4375-a5e7-9d379df74d9d" providerId="ADAL" clId="{53DB98BD-8F13-4892-8986-DF665BD25C0E}" dt="2024-05-06T17:09:52.033" v="4242" actId="20577"/>
          <ac:spMkLst>
            <pc:docMk/>
            <pc:sldMk cId="2838091465" sldId="490"/>
            <ac:spMk id="2" creationId="{32526808-3DD6-3D69-67DD-77FE49B22E18}"/>
          </ac:spMkLst>
        </pc:spChg>
        <pc:spChg chg="mod">
          <ac:chgData name="Lee, Sarah (DEED)" userId="0b875971-94cf-4375-a5e7-9d379df74d9d" providerId="ADAL" clId="{53DB98BD-8F13-4892-8986-DF665BD25C0E}" dt="2024-05-06T17:16:09.297" v="4696" actId="14100"/>
          <ac:spMkLst>
            <pc:docMk/>
            <pc:sldMk cId="2838091465" sldId="490"/>
            <ac:spMk id="5" creationId="{4F728F07-F0BB-99FC-ABC9-59646779DA45}"/>
          </ac:spMkLst>
        </pc:spChg>
      </pc:sldChg>
      <pc:sldChg chg="modSp add mod">
        <pc:chgData name="Lee, Sarah (DEED)" userId="0b875971-94cf-4375-a5e7-9d379df74d9d" providerId="ADAL" clId="{53DB98BD-8F13-4892-8986-DF665BD25C0E}" dt="2024-05-07T14:24:40.476" v="5754" actId="122"/>
        <pc:sldMkLst>
          <pc:docMk/>
          <pc:sldMk cId="693806347" sldId="491"/>
        </pc:sldMkLst>
        <pc:spChg chg="mod">
          <ac:chgData name="Lee, Sarah (DEED)" userId="0b875971-94cf-4375-a5e7-9d379df74d9d" providerId="ADAL" clId="{53DB98BD-8F13-4892-8986-DF665BD25C0E}" dt="2024-05-07T14:24:40.476" v="5754" actId="122"/>
          <ac:spMkLst>
            <pc:docMk/>
            <pc:sldMk cId="693806347" sldId="491"/>
            <ac:spMk id="5" creationId="{4F728F07-F0BB-99FC-ABC9-59646779DA45}"/>
          </ac:spMkLst>
        </pc:spChg>
      </pc:sldChg>
      <pc:sldChg chg="modSp add mod">
        <pc:chgData name="Lee, Sarah (DEED)" userId="0b875971-94cf-4375-a5e7-9d379df74d9d" providerId="ADAL" clId="{53DB98BD-8F13-4892-8986-DF665BD25C0E}" dt="2024-05-07T14:24:48.493" v="5755" actId="122"/>
        <pc:sldMkLst>
          <pc:docMk/>
          <pc:sldMk cId="1253262039" sldId="492"/>
        </pc:sldMkLst>
        <pc:spChg chg="mod">
          <ac:chgData name="Lee, Sarah (DEED)" userId="0b875971-94cf-4375-a5e7-9d379df74d9d" providerId="ADAL" clId="{53DB98BD-8F13-4892-8986-DF665BD25C0E}" dt="2024-05-07T14:24:48.493" v="5755" actId="122"/>
          <ac:spMkLst>
            <pc:docMk/>
            <pc:sldMk cId="1253262039" sldId="492"/>
            <ac:spMk id="5" creationId="{4F728F07-F0BB-99FC-ABC9-59646779DA45}"/>
          </ac:spMkLst>
        </pc:spChg>
      </pc:sldChg>
      <pc:sldChg chg="addSp modSp new del">
        <pc:chgData name="Lee, Sarah (DEED)" userId="0b875971-94cf-4375-a5e7-9d379df74d9d" providerId="ADAL" clId="{53DB98BD-8F13-4892-8986-DF665BD25C0E}" dt="2024-05-07T14:14:42.036" v="5676" actId="47"/>
        <pc:sldMkLst>
          <pc:docMk/>
          <pc:sldMk cId="268233821" sldId="493"/>
        </pc:sldMkLst>
        <pc:graphicFrameChg chg="add mod">
          <ac:chgData name="Lee, Sarah (DEED)" userId="0b875971-94cf-4375-a5e7-9d379df74d9d" providerId="ADAL" clId="{53DB98BD-8F13-4892-8986-DF665BD25C0E}" dt="2024-05-06T17:46:45.891" v="5415"/>
          <ac:graphicFrameMkLst>
            <pc:docMk/>
            <pc:sldMk cId="268233821" sldId="493"/>
            <ac:graphicFrameMk id="2" creationId="{D5EC995F-C8F8-0014-9CA2-C9CAB1425815}"/>
          </ac:graphicFrameMkLst>
        </pc:graphicFrameChg>
      </pc:sldChg>
      <pc:sldChg chg="addSp delSp modSp new del mod">
        <pc:chgData name="Lee, Sarah (DEED)" userId="0b875971-94cf-4375-a5e7-9d379df74d9d" providerId="ADAL" clId="{53DB98BD-8F13-4892-8986-DF665BD25C0E}" dt="2024-05-06T17:45:57.735" v="5413" actId="47"/>
        <pc:sldMkLst>
          <pc:docMk/>
          <pc:sldMk cId="374573440" sldId="493"/>
        </pc:sldMkLst>
        <pc:spChg chg="del">
          <ac:chgData name="Lee, Sarah (DEED)" userId="0b875971-94cf-4375-a5e7-9d379df74d9d" providerId="ADAL" clId="{53DB98BD-8F13-4892-8986-DF665BD25C0E}" dt="2024-05-06T17:42:23.320" v="5407"/>
          <ac:spMkLst>
            <pc:docMk/>
            <pc:sldMk cId="374573440" sldId="493"/>
            <ac:spMk id="3" creationId="{6CFAE353-C314-1549-D08C-C9B4D268B01A}"/>
          </ac:spMkLst>
        </pc:spChg>
        <pc:spChg chg="add mod">
          <ac:chgData name="Lee, Sarah (DEED)" userId="0b875971-94cf-4375-a5e7-9d379df74d9d" providerId="ADAL" clId="{53DB98BD-8F13-4892-8986-DF665BD25C0E}" dt="2024-05-06T17:45:52.300" v="5412" actId="478"/>
          <ac:spMkLst>
            <pc:docMk/>
            <pc:sldMk cId="374573440" sldId="493"/>
            <ac:spMk id="6" creationId="{330E8136-FB11-78BA-43FF-CB730C49EA27}"/>
          </ac:spMkLst>
        </pc:spChg>
        <pc:graphicFrameChg chg="add del mod">
          <ac:chgData name="Lee, Sarah (DEED)" userId="0b875971-94cf-4375-a5e7-9d379df74d9d" providerId="ADAL" clId="{53DB98BD-8F13-4892-8986-DF665BD25C0E}" dt="2024-05-06T17:45:52.300" v="5412" actId="478"/>
          <ac:graphicFrameMkLst>
            <pc:docMk/>
            <pc:sldMk cId="374573440" sldId="493"/>
            <ac:graphicFrameMk id="4" creationId="{FF7C34C8-1192-4CCA-2A98-694E9FE55EF9}"/>
          </ac:graphicFrameMkLst>
        </pc:graphicFrameChg>
      </pc:sldChg>
      <pc:sldChg chg="addSp delSp modSp new del mod">
        <pc:chgData name="Lee, Sarah (DEED)" userId="0b875971-94cf-4375-a5e7-9d379df74d9d" providerId="ADAL" clId="{53DB98BD-8F13-4892-8986-DF665BD25C0E}" dt="2024-05-06T17:40:38.628" v="5405" actId="47"/>
        <pc:sldMkLst>
          <pc:docMk/>
          <pc:sldMk cId="2193048848" sldId="493"/>
        </pc:sldMkLst>
        <pc:spChg chg="del">
          <ac:chgData name="Lee, Sarah (DEED)" userId="0b875971-94cf-4375-a5e7-9d379df74d9d" providerId="ADAL" clId="{53DB98BD-8F13-4892-8986-DF665BD25C0E}" dt="2024-05-06T17:37:14.109" v="5401"/>
          <ac:spMkLst>
            <pc:docMk/>
            <pc:sldMk cId="2193048848" sldId="493"/>
            <ac:spMk id="3" creationId="{815344FA-0D39-E1DF-A515-33AD3545C808}"/>
          </ac:spMkLst>
        </pc:spChg>
        <pc:spChg chg="add mod">
          <ac:chgData name="Lee, Sarah (DEED)" userId="0b875971-94cf-4375-a5e7-9d379df74d9d" providerId="ADAL" clId="{53DB98BD-8F13-4892-8986-DF665BD25C0E}" dt="2024-05-06T17:37:20.131" v="5402" actId="1076"/>
          <ac:spMkLst>
            <pc:docMk/>
            <pc:sldMk cId="2193048848" sldId="493"/>
            <ac:spMk id="6" creationId="{D59417FC-A34C-E25A-DB01-2F709383B42B}"/>
          </ac:spMkLst>
        </pc:spChg>
        <pc:spChg chg="add mod">
          <ac:chgData name="Lee, Sarah (DEED)" userId="0b875971-94cf-4375-a5e7-9d379df74d9d" providerId="ADAL" clId="{53DB98BD-8F13-4892-8986-DF665BD25C0E}" dt="2024-05-06T17:40:29.491" v="5404" actId="5793"/>
          <ac:spMkLst>
            <pc:docMk/>
            <pc:sldMk cId="2193048848" sldId="493"/>
            <ac:spMk id="8" creationId="{D66D390A-0A9E-8FF2-77E6-B88FB89D232C}"/>
          </ac:spMkLst>
        </pc:spChg>
        <pc:graphicFrameChg chg="add del mod">
          <ac:chgData name="Lee, Sarah (DEED)" userId="0b875971-94cf-4375-a5e7-9d379df74d9d" providerId="ADAL" clId="{53DB98BD-8F13-4892-8986-DF665BD25C0E}" dt="2024-05-06T17:40:24.782" v="5403" actId="478"/>
          <ac:graphicFrameMkLst>
            <pc:docMk/>
            <pc:sldMk cId="2193048848" sldId="493"/>
            <ac:graphicFrameMk id="4" creationId="{CA63585E-E18C-86DD-D7AB-DA4C539A36FC}"/>
          </ac:graphicFrameMkLst>
        </pc:graphicFrameChg>
        <pc:graphicFrameChg chg="add mod">
          <ac:chgData name="Lee, Sarah (DEED)" userId="0b875971-94cf-4375-a5e7-9d379df74d9d" providerId="ADAL" clId="{53DB98BD-8F13-4892-8986-DF665BD25C0E}" dt="2024-05-06T17:37:20.131" v="5402" actId="1076"/>
          <ac:graphicFrameMkLst>
            <pc:docMk/>
            <pc:sldMk cId="2193048848" sldId="493"/>
            <ac:graphicFrameMk id="5" creationId="{0427AA23-592E-4F05-D175-FD706BD8283B}"/>
          </ac:graphicFrameMkLst>
        </pc:graphicFrameChg>
      </pc:sldChg>
      <pc:sldChg chg="delSp modSp add del mod">
        <pc:chgData name="Lee, Sarah (DEED)" userId="0b875971-94cf-4375-a5e7-9d379df74d9d" providerId="ADAL" clId="{53DB98BD-8F13-4892-8986-DF665BD25C0E}" dt="2024-05-06T17:36:40.406" v="5399" actId="47"/>
        <pc:sldMkLst>
          <pc:docMk/>
          <pc:sldMk cId="2746710386" sldId="493"/>
        </pc:sldMkLst>
        <pc:spChg chg="del mod">
          <ac:chgData name="Lee, Sarah (DEED)" userId="0b875971-94cf-4375-a5e7-9d379df74d9d" providerId="ADAL" clId="{53DB98BD-8F13-4892-8986-DF665BD25C0E}" dt="2024-05-06T17:28:20.233" v="5398"/>
          <ac:spMkLst>
            <pc:docMk/>
            <pc:sldMk cId="2746710386" sldId="493"/>
            <ac:spMk id="5" creationId="{4F728F07-F0BB-99FC-ABC9-59646779DA45}"/>
          </ac:spMkLst>
        </pc:spChg>
      </pc:sldChg>
      <pc:sldChg chg="modSp add mod">
        <pc:chgData name="Lee, Sarah (DEED)" userId="0b875971-94cf-4375-a5e7-9d379df74d9d" providerId="ADAL" clId="{53DB98BD-8F13-4892-8986-DF665BD25C0E}" dt="2024-05-06T21:01:08.091" v="5606" actId="20577"/>
        <pc:sldMkLst>
          <pc:docMk/>
          <pc:sldMk cId="501224784" sldId="494"/>
        </pc:sldMkLst>
        <pc:spChg chg="mod">
          <ac:chgData name="Lee, Sarah (DEED)" userId="0b875971-94cf-4375-a5e7-9d379df74d9d" providerId="ADAL" clId="{53DB98BD-8F13-4892-8986-DF665BD25C0E}" dt="2024-05-06T21:01:08.091" v="5606" actId="20577"/>
          <ac:spMkLst>
            <pc:docMk/>
            <pc:sldMk cId="501224784" sldId="494"/>
            <ac:spMk id="5" creationId="{F9B2F949-C63A-7973-1A45-C4EABF324840}"/>
          </ac:spMkLst>
        </pc:spChg>
      </pc:sldChg>
      <pc:sldChg chg="addSp modSp new">
        <pc:chgData name="Lee, Sarah (DEED)" userId="0b875971-94cf-4375-a5e7-9d379df74d9d" providerId="ADAL" clId="{53DB98BD-8F13-4892-8986-DF665BD25C0E}" dt="2024-05-07T14:16:09.421" v="5678"/>
        <pc:sldMkLst>
          <pc:docMk/>
          <pc:sldMk cId="3944738129" sldId="495"/>
        </pc:sldMkLst>
        <pc:graphicFrameChg chg="add mod">
          <ac:chgData name="Lee, Sarah (DEED)" userId="0b875971-94cf-4375-a5e7-9d379df74d9d" providerId="ADAL" clId="{53DB98BD-8F13-4892-8986-DF665BD25C0E}" dt="2024-05-07T14:16:09.421" v="5678"/>
          <ac:graphicFrameMkLst>
            <pc:docMk/>
            <pc:sldMk cId="3944738129" sldId="495"/>
            <ac:graphicFrameMk id="2" creationId="{88746A5B-75F8-3718-A81C-65B0A4AF0F81}"/>
          </ac:graphicFrameMkLst>
        </pc:graphicFrameChg>
      </pc:sldChg>
      <pc:sldChg chg="addSp modSp new">
        <pc:chgData name="Lee, Sarah (DEED)" userId="0b875971-94cf-4375-a5e7-9d379df74d9d" providerId="ADAL" clId="{53DB98BD-8F13-4892-8986-DF665BD25C0E}" dt="2024-05-07T14:20:27.657" v="5684" actId="14100"/>
        <pc:sldMkLst>
          <pc:docMk/>
          <pc:sldMk cId="515384956" sldId="496"/>
        </pc:sldMkLst>
        <pc:graphicFrameChg chg="add mod">
          <ac:chgData name="Lee, Sarah (DEED)" userId="0b875971-94cf-4375-a5e7-9d379df74d9d" providerId="ADAL" clId="{53DB98BD-8F13-4892-8986-DF665BD25C0E}" dt="2024-05-07T14:20:27.657" v="5684" actId="14100"/>
          <ac:graphicFrameMkLst>
            <pc:docMk/>
            <pc:sldMk cId="515384956" sldId="496"/>
            <ac:graphicFrameMk id="2" creationId="{224CE6CA-EEC7-AB6A-BF92-5A5B9DC19286}"/>
          </ac:graphicFrameMkLst>
        </pc:graphicFrameChg>
      </pc:sldChg>
      <pc:sldMasterChg chg="del delSldLayout">
        <pc:chgData name="Lee, Sarah (DEED)" userId="0b875971-94cf-4375-a5e7-9d379df74d9d" providerId="ADAL" clId="{53DB98BD-8F13-4892-8986-DF665BD25C0E}" dt="2024-05-06T21:21:40.757" v="5649" actId="47"/>
        <pc:sldMasterMkLst>
          <pc:docMk/>
          <pc:sldMasterMk cId="2826187114" sldId="2147483660"/>
        </pc:sldMasterMkLst>
        <pc:sldLayoutChg chg="del">
          <pc:chgData name="Lee, Sarah (DEED)" userId="0b875971-94cf-4375-a5e7-9d379df74d9d" providerId="ADAL" clId="{53DB98BD-8F13-4892-8986-DF665BD25C0E}" dt="2024-05-06T21:21:40.757" v="5649" actId="47"/>
          <pc:sldLayoutMkLst>
            <pc:docMk/>
            <pc:sldMasterMk cId="2826187114" sldId="2147483660"/>
            <pc:sldLayoutMk cId="3865840780" sldId="2147483661"/>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031099823" sldId="2147483662"/>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43877508" sldId="2147483663"/>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474989899" sldId="2147483664"/>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720339621" sldId="2147483665"/>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534310086" sldId="2147483666"/>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740107013" sldId="2147483667"/>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947275637" sldId="2147483668"/>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418460362" sldId="2147483669"/>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040658889" sldId="2147483670"/>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404661210" sldId="2147483671"/>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000055338" sldId="2147483672"/>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626139970" sldId="2147483673"/>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386613191" sldId="2147483674"/>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715805786" sldId="2147483675"/>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572590952" sldId="2147483676"/>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051156395" sldId="2147483677"/>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752975628" sldId="2147483678"/>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4032766994" sldId="2147483679"/>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843408387" sldId="2147483680"/>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878089789" sldId="2147483681"/>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4132778002" sldId="2147483682"/>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140135500" sldId="2147483683"/>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914864785" sldId="2147483684"/>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706613730" sldId="2147483685"/>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891666091" sldId="2147483686"/>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186826155" sldId="2147483687"/>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245435893" sldId="2147483688"/>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135184786" sldId="2147483689"/>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852698933" sldId="2147483690"/>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02945257" sldId="2147483691"/>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683595651" sldId="2147483692"/>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004981459" sldId="2147483693"/>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82675337" sldId="2147483694"/>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290875422" sldId="2147483695"/>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190849026" sldId="2147483696"/>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777168308" sldId="2147483697"/>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823285293" sldId="2147483698"/>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526869086" sldId="2147483699"/>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434747413" sldId="2147483700"/>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280896249" sldId="2147483701"/>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467476274" sldId="2147483702"/>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262127258" sldId="2147483703"/>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008140038" sldId="2147483704"/>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572819926" sldId="2147483705"/>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534516228" sldId="2147483706"/>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672930635" sldId="2147483707"/>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128434088" sldId="2147483708"/>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788101532" sldId="2147483709"/>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1674349599" sldId="2147483710"/>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057606447" sldId="2147483711"/>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2072638267" sldId="2147483712"/>
          </pc:sldLayoutMkLst>
        </pc:sldLayoutChg>
        <pc:sldLayoutChg chg="del">
          <pc:chgData name="Lee, Sarah (DEED)" userId="0b875971-94cf-4375-a5e7-9d379df74d9d" providerId="ADAL" clId="{53DB98BD-8F13-4892-8986-DF665BD25C0E}" dt="2024-05-06T21:21:40.757" v="5649" actId="47"/>
          <pc:sldLayoutMkLst>
            <pc:docMk/>
            <pc:sldMasterMk cId="2826187114" sldId="2147483660"/>
            <pc:sldLayoutMk cId="320098607" sldId="2147483713"/>
          </pc:sldLayoutMkLst>
        </pc:sldLayoutChg>
      </pc:sldMasterChg>
    </pc:docChg>
  </pc:docChgLst>
  <pc:docChgLst>
    <pc:chgData name="Meyers, Ann (DEED)" userId="S::ann.meyers@state.mn.us::d925f70b-3508-470a-ba55-c26e94d31242" providerId="AD" clId="Web-{5419FC2B-4D0E-31D7-806C-ECDCF79D477F}"/>
    <pc:docChg chg="modSld sldOrd">
      <pc:chgData name="Meyers, Ann (DEED)" userId="S::ann.meyers@state.mn.us::d925f70b-3508-470a-ba55-c26e94d31242" providerId="AD" clId="Web-{5419FC2B-4D0E-31D7-806C-ECDCF79D477F}" dt="2024-05-06T20:39:29.147" v="515" actId="20577"/>
      <pc:docMkLst>
        <pc:docMk/>
      </pc:docMkLst>
      <pc:sldChg chg="modSp">
        <pc:chgData name="Meyers, Ann (DEED)" userId="S::ann.meyers@state.mn.us::d925f70b-3508-470a-ba55-c26e94d31242" providerId="AD" clId="Web-{5419FC2B-4D0E-31D7-806C-ECDCF79D477F}" dt="2024-05-06T20:02:20.748" v="0" actId="20577"/>
        <pc:sldMkLst>
          <pc:docMk/>
          <pc:sldMk cId="0" sldId="289"/>
        </pc:sldMkLst>
        <pc:spChg chg="mod">
          <ac:chgData name="Meyers, Ann (DEED)" userId="S::ann.meyers@state.mn.us::d925f70b-3508-470a-ba55-c26e94d31242" providerId="AD" clId="Web-{5419FC2B-4D0E-31D7-806C-ECDCF79D477F}" dt="2024-05-06T20:02:20.748" v="0" actId="20577"/>
          <ac:spMkLst>
            <pc:docMk/>
            <pc:sldMk cId="0" sldId="289"/>
            <ac:spMk id="3" creationId="{00000000-0000-0000-0000-000000000000}"/>
          </ac:spMkLst>
        </pc:spChg>
      </pc:sldChg>
      <pc:sldChg chg="modSp">
        <pc:chgData name="Meyers, Ann (DEED)" userId="S::ann.meyers@state.mn.us::d925f70b-3508-470a-ba55-c26e94d31242" providerId="AD" clId="Web-{5419FC2B-4D0E-31D7-806C-ECDCF79D477F}" dt="2024-05-06T20:37:57.647" v="514" actId="20577"/>
        <pc:sldMkLst>
          <pc:docMk/>
          <pc:sldMk cId="3113757894" sldId="369"/>
        </pc:sldMkLst>
        <pc:spChg chg="mod">
          <ac:chgData name="Meyers, Ann (DEED)" userId="S::ann.meyers@state.mn.us::d925f70b-3508-470a-ba55-c26e94d31242" providerId="AD" clId="Web-{5419FC2B-4D0E-31D7-806C-ECDCF79D477F}" dt="2024-05-06T20:37:57.647" v="514" actId="20577"/>
          <ac:spMkLst>
            <pc:docMk/>
            <pc:sldMk cId="3113757894" sldId="369"/>
            <ac:spMk id="3" creationId="{00000000-0000-0000-0000-000000000000}"/>
          </ac:spMkLst>
        </pc:spChg>
      </pc:sldChg>
      <pc:sldChg chg="modSp">
        <pc:chgData name="Meyers, Ann (DEED)" userId="S::ann.meyers@state.mn.us::d925f70b-3508-470a-ba55-c26e94d31242" providerId="AD" clId="Web-{5419FC2B-4D0E-31D7-806C-ECDCF79D477F}" dt="2024-05-06T20:03:29.436" v="22" actId="20577"/>
        <pc:sldMkLst>
          <pc:docMk/>
          <pc:sldMk cId="3358322289" sldId="428"/>
        </pc:sldMkLst>
        <pc:spChg chg="mod">
          <ac:chgData name="Meyers, Ann (DEED)" userId="S::ann.meyers@state.mn.us::d925f70b-3508-470a-ba55-c26e94d31242" providerId="AD" clId="Web-{5419FC2B-4D0E-31D7-806C-ECDCF79D477F}" dt="2024-05-06T20:03:29.436" v="22" actId="20577"/>
          <ac:spMkLst>
            <pc:docMk/>
            <pc:sldMk cId="3358322289" sldId="428"/>
            <ac:spMk id="5" creationId="{FF4B4A3B-8026-44C2-8808-BC0CCDA424ED}"/>
          </ac:spMkLst>
        </pc:spChg>
      </pc:sldChg>
      <pc:sldChg chg="modSp">
        <pc:chgData name="Meyers, Ann (DEED)" userId="S::ann.meyers@state.mn.us::d925f70b-3508-470a-ba55-c26e94d31242" providerId="AD" clId="Web-{5419FC2B-4D0E-31D7-806C-ECDCF79D477F}" dt="2024-05-06T20:04:35.530" v="63" actId="20577"/>
        <pc:sldMkLst>
          <pc:docMk/>
          <pc:sldMk cId="3515309797" sldId="429"/>
        </pc:sldMkLst>
        <pc:spChg chg="mod">
          <ac:chgData name="Meyers, Ann (DEED)" userId="S::ann.meyers@state.mn.us::d925f70b-3508-470a-ba55-c26e94d31242" providerId="AD" clId="Web-{5419FC2B-4D0E-31D7-806C-ECDCF79D477F}" dt="2024-05-06T20:04:35.530" v="63" actId="20577"/>
          <ac:spMkLst>
            <pc:docMk/>
            <pc:sldMk cId="3515309797" sldId="429"/>
            <ac:spMk id="5" creationId="{F9B2F949-C63A-7973-1A45-C4EABF324840}"/>
          </ac:spMkLst>
        </pc:spChg>
      </pc:sldChg>
      <pc:sldChg chg="modSp modNotes">
        <pc:chgData name="Meyers, Ann (DEED)" userId="S::ann.meyers@state.mn.us::d925f70b-3508-470a-ba55-c26e94d31242" providerId="AD" clId="Web-{5419FC2B-4D0E-31D7-806C-ECDCF79D477F}" dt="2024-05-06T20:07:32.093" v="66"/>
        <pc:sldMkLst>
          <pc:docMk/>
          <pc:sldMk cId="11734878" sldId="440"/>
        </pc:sldMkLst>
        <pc:graphicFrameChg chg="modGraphic">
          <ac:chgData name="Meyers, Ann (DEED)" userId="S::ann.meyers@state.mn.us::d925f70b-3508-470a-ba55-c26e94d31242" providerId="AD" clId="Web-{5419FC2B-4D0E-31D7-806C-ECDCF79D477F}" dt="2024-05-06T20:07:29.375" v="65" actId="20577"/>
          <ac:graphicFrameMkLst>
            <pc:docMk/>
            <pc:sldMk cId="11734878" sldId="440"/>
            <ac:graphicFrameMk id="7" creationId="{63922E75-4E28-559D-95DD-9C979FC0A328}"/>
          </ac:graphicFrameMkLst>
        </pc:graphicFrameChg>
      </pc:sldChg>
      <pc:sldChg chg="ord">
        <pc:chgData name="Meyers, Ann (DEED)" userId="S::ann.meyers@state.mn.us::d925f70b-3508-470a-ba55-c26e94d31242" providerId="AD" clId="Web-{5419FC2B-4D0E-31D7-806C-ECDCF79D477F}" dt="2024-05-06T20:37:14.537" v="509"/>
        <pc:sldMkLst>
          <pc:docMk/>
          <pc:sldMk cId="2513588055" sldId="448"/>
        </pc:sldMkLst>
      </pc:sldChg>
      <pc:sldChg chg="modNotes">
        <pc:chgData name="Meyers, Ann (DEED)" userId="S::ann.meyers@state.mn.us::d925f70b-3508-470a-ba55-c26e94d31242" providerId="AD" clId="Web-{5419FC2B-4D0E-31D7-806C-ECDCF79D477F}" dt="2024-05-06T20:12:52.751" v="150"/>
        <pc:sldMkLst>
          <pc:docMk/>
          <pc:sldMk cId="714067998" sldId="453"/>
        </pc:sldMkLst>
      </pc:sldChg>
      <pc:sldChg chg="modSp">
        <pc:chgData name="Meyers, Ann (DEED)" userId="S::ann.meyers@state.mn.us::d925f70b-3508-470a-ba55-c26e94d31242" providerId="AD" clId="Web-{5419FC2B-4D0E-31D7-806C-ECDCF79D477F}" dt="2024-05-06T20:37:10.756" v="508" actId="20577"/>
        <pc:sldMkLst>
          <pc:docMk/>
          <pc:sldMk cId="755559278" sldId="471"/>
        </pc:sldMkLst>
        <pc:spChg chg="mod">
          <ac:chgData name="Meyers, Ann (DEED)" userId="S::ann.meyers@state.mn.us::d925f70b-3508-470a-ba55-c26e94d31242" providerId="AD" clId="Web-{5419FC2B-4D0E-31D7-806C-ECDCF79D477F}" dt="2024-05-06T20:37:10.756" v="508" actId="20577"/>
          <ac:spMkLst>
            <pc:docMk/>
            <pc:sldMk cId="755559278" sldId="471"/>
            <ac:spMk id="2" creationId="{59126932-BFC2-1CED-83B6-BE7E130EFB04}"/>
          </ac:spMkLst>
        </pc:spChg>
      </pc:sldChg>
      <pc:sldChg chg="modSp modNotes">
        <pc:chgData name="Meyers, Ann (DEED)" userId="S::ann.meyers@state.mn.us::d925f70b-3508-470a-ba55-c26e94d31242" providerId="AD" clId="Web-{5419FC2B-4D0E-31D7-806C-ECDCF79D477F}" dt="2024-05-06T20:14:43.720" v="213"/>
        <pc:sldMkLst>
          <pc:docMk/>
          <pc:sldMk cId="2206433272" sldId="489"/>
        </pc:sldMkLst>
        <pc:spChg chg="mod">
          <ac:chgData name="Meyers, Ann (DEED)" userId="S::ann.meyers@state.mn.us::d925f70b-3508-470a-ba55-c26e94d31242" providerId="AD" clId="Web-{5419FC2B-4D0E-31D7-806C-ECDCF79D477F}" dt="2024-05-06T20:13:23.407" v="160" actId="14100"/>
          <ac:spMkLst>
            <pc:docMk/>
            <pc:sldMk cId="2206433272" sldId="489"/>
            <ac:spMk id="7" creationId="{C95352BB-C243-10C2-7B8E-4357364C5111}"/>
          </ac:spMkLst>
        </pc:spChg>
      </pc:sldChg>
      <pc:sldChg chg="modSp modNotes">
        <pc:chgData name="Meyers, Ann (DEED)" userId="S::ann.meyers@state.mn.us::d925f70b-3508-470a-ba55-c26e94d31242" providerId="AD" clId="Web-{5419FC2B-4D0E-31D7-806C-ECDCF79D477F}" dt="2024-05-06T20:39:29.147" v="515" actId="20577"/>
        <pc:sldMkLst>
          <pc:docMk/>
          <pc:sldMk cId="2838091465" sldId="490"/>
        </pc:sldMkLst>
        <pc:spChg chg="mod">
          <ac:chgData name="Meyers, Ann (DEED)" userId="S::ann.meyers@state.mn.us::d925f70b-3508-470a-ba55-c26e94d31242" providerId="AD" clId="Web-{5419FC2B-4D0E-31D7-806C-ECDCF79D477F}" dt="2024-05-06T20:39:29.147" v="515" actId="20577"/>
          <ac:spMkLst>
            <pc:docMk/>
            <pc:sldMk cId="2838091465" sldId="490"/>
            <ac:spMk id="5" creationId="{4F728F07-F0BB-99FC-ABC9-59646779DA45}"/>
          </ac:spMkLst>
        </pc:spChg>
      </pc:sldChg>
      <pc:sldChg chg="modSp modNotes">
        <pc:chgData name="Meyers, Ann (DEED)" userId="S::ann.meyers@state.mn.us::d925f70b-3508-470a-ba55-c26e94d31242" providerId="AD" clId="Web-{5419FC2B-4D0E-31D7-806C-ECDCF79D477F}" dt="2024-05-06T20:35:22.662" v="507"/>
        <pc:sldMkLst>
          <pc:docMk/>
          <pc:sldMk cId="693806347" sldId="491"/>
        </pc:sldMkLst>
        <pc:spChg chg="mod">
          <ac:chgData name="Meyers, Ann (DEED)" userId="S::ann.meyers@state.mn.us::d925f70b-3508-470a-ba55-c26e94d31242" providerId="AD" clId="Web-{5419FC2B-4D0E-31D7-806C-ECDCF79D477F}" dt="2024-05-06T20:31:46.677" v="480" actId="20577"/>
          <ac:spMkLst>
            <pc:docMk/>
            <pc:sldMk cId="693806347" sldId="491"/>
            <ac:spMk id="5" creationId="{4F728F07-F0BB-99FC-ABC9-59646779DA45}"/>
          </ac:spMkLst>
        </pc:spChg>
      </pc:sldChg>
      <pc:sldChg chg="modNotes">
        <pc:chgData name="Meyers, Ann (DEED)" userId="S::ann.meyers@state.mn.us::d925f70b-3508-470a-ba55-c26e94d31242" providerId="AD" clId="Web-{5419FC2B-4D0E-31D7-806C-ECDCF79D477F}" dt="2024-05-06T20:30:31.067" v="453"/>
        <pc:sldMkLst>
          <pc:docMk/>
          <pc:sldMk cId="1253262039" sldId="492"/>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D2A7B-F395-417D-9454-23537A5EEA34}" type="doc">
      <dgm:prSet loTypeId="urn:microsoft.com/office/officeart/2005/8/layout/pyramid2" loCatId="pyramid" qsTypeId="urn:microsoft.com/office/officeart/2005/8/quickstyle/3d2" qsCatId="3D" csTypeId="urn:microsoft.com/office/officeart/2005/8/colors/accent3_4" csCatId="accent3" phldr="1"/>
      <dgm:spPr/>
      <dgm:t>
        <a:bodyPr/>
        <a:lstStyle/>
        <a:p>
          <a:endParaRPr lang="en-US"/>
        </a:p>
      </dgm:t>
    </dgm:pt>
    <dgm:pt modelId="{EDD719D2-27CB-47D3-910D-F62B5E1FA03F}">
      <dgm:prSet custT="1"/>
      <dgm:spPr/>
      <dgm:t>
        <a:bodyPr/>
        <a:lstStyle/>
        <a:p>
          <a:r>
            <a:rPr lang="en-US" sz="1800">
              <a:solidFill>
                <a:schemeClr val="tx2"/>
              </a:solidFill>
            </a:rPr>
            <a:t>Program Guidance</a:t>
          </a:r>
        </a:p>
      </dgm:t>
    </dgm:pt>
    <dgm:pt modelId="{1DBD630B-49B9-44E6-B8C0-61CE00025163}" type="parTrans" cxnId="{5792F4EA-E194-47F4-AEDA-C9EFF17A7375}">
      <dgm:prSet/>
      <dgm:spPr/>
      <dgm:t>
        <a:bodyPr/>
        <a:lstStyle/>
        <a:p>
          <a:endParaRPr lang="en-US"/>
        </a:p>
      </dgm:t>
    </dgm:pt>
    <dgm:pt modelId="{9EA18C6E-AB0B-4058-94B0-1E6F99ADC429}" type="sibTrans" cxnId="{5792F4EA-E194-47F4-AEDA-C9EFF17A7375}">
      <dgm:prSet/>
      <dgm:spPr/>
      <dgm:t>
        <a:bodyPr/>
        <a:lstStyle/>
        <a:p>
          <a:endParaRPr lang="en-US"/>
        </a:p>
      </dgm:t>
    </dgm:pt>
    <dgm:pt modelId="{E9077591-FD47-4580-9C3D-DA30F14FAB1D}">
      <dgm:prSet custT="1"/>
      <dgm:spPr/>
      <dgm:t>
        <a:bodyPr/>
        <a:lstStyle/>
        <a:p>
          <a:r>
            <a:rPr lang="en-US" sz="1800">
              <a:solidFill>
                <a:schemeClr val="tx2"/>
              </a:solidFill>
            </a:rPr>
            <a:t>Technical Assistance</a:t>
          </a:r>
        </a:p>
      </dgm:t>
    </dgm:pt>
    <dgm:pt modelId="{89602C5D-E329-4D7E-94C8-2B3CADD21C0F}" type="parTrans" cxnId="{CF270827-591A-4D8B-B2D5-5370E064CDD0}">
      <dgm:prSet/>
      <dgm:spPr/>
      <dgm:t>
        <a:bodyPr/>
        <a:lstStyle/>
        <a:p>
          <a:endParaRPr lang="en-US"/>
        </a:p>
      </dgm:t>
    </dgm:pt>
    <dgm:pt modelId="{BF0B9439-948D-4CCF-B4A4-94708C7E388A}" type="sibTrans" cxnId="{CF270827-591A-4D8B-B2D5-5370E064CDD0}">
      <dgm:prSet/>
      <dgm:spPr/>
      <dgm:t>
        <a:bodyPr/>
        <a:lstStyle/>
        <a:p>
          <a:endParaRPr lang="en-US"/>
        </a:p>
      </dgm:t>
    </dgm:pt>
    <dgm:pt modelId="{E2847EE4-B842-4158-9065-90FBC4F689CB}">
      <dgm:prSet custT="1"/>
      <dgm:spPr/>
      <dgm:t>
        <a:bodyPr/>
        <a:lstStyle/>
        <a:p>
          <a:r>
            <a:rPr lang="en-US" sz="1800">
              <a:solidFill>
                <a:schemeClr val="tx2"/>
              </a:solidFill>
            </a:rPr>
            <a:t>Progress of your Program</a:t>
          </a:r>
        </a:p>
      </dgm:t>
    </dgm:pt>
    <dgm:pt modelId="{472793E1-EEE5-4DE2-A81A-818A11F9F2DF}" type="parTrans" cxnId="{8CB40C89-371D-4699-9A0F-A70EC4B6750D}">
      <dgm:prSet/>
      <dgm:spPr/>
      <dgm:t>
        <a:bodyPr/>
        <a:lstStyle/>
        <a:p>
          <a:endParaRPr lang="en-US"/>
        </a:p>
      </dgm:t>
    </dgm:pt>
    <dgm:pt modelId="{FE4783CE-4475-495A-B339-70E071819196}" type="sibTrans" cxnId="{8CB40C89-371D-4699-9A0F-A70EC4B6750D}">
      <dgm:prSet/>
      <dgm:spPr/>
      <dgm:t>
        <a:bodyPr/>
        <a:lstStyle/>
        <a:p>
          <a:endParaRPr lang="en-US"/>
        </a:p>
      </dgm:t>
    </dgm:pt>
    <dgm:pt modelId="{369BD143-09E8-43C7-B95A-F3AB2C0C3C08}">
      <dgm:prSet custT="1"/>
      <dgm:spPr/>
      <dgm:t>
        <a:bodyPr/>
        <a:lstStyle/>
        <a:p>
          <a:r>
            <a:rPr lang="en-US" sz="1800">
              <a:solidFill>
                <a:schemeClr val="tx2"/>
              </a:solidFill>
            </a:rPr>
            <a:t>Eligibility</a:t>
          </a:r>
        </a:p>
      </dgm:t>
    </dgm:pt>
    <dgm:pt modelId="{757EC7D7-04ED-4444-A096-849F2001B9B0}" type="parTrans" cxnId="{52126107-C8AB-40B2-A9DF-5275C107F811}">
      <dgm:prSet/>
      <dgm:spPr/>
      <dgm:t>
        <a:bodyPr/>
        <a:lstStyle/>
        <a:p>
          <a:endParaRPr lang="en-US"/>
        </a:p>
      </dgm:t>
    </dgm:pt>
    <dgm:pt modelId="{D0F338EF-D951-4DCB-980E-E9ABDC5FE92D}" type="sibTrans" cxnId="{52126107-C8AB-40B2-A9DF-5275C107F811}">
      <dgm:prSet/>
      <dgm:spPr/>
      <dgm:t>
        <a:bodyPr/>
        <a:lstStyle/>
        <a:p>
          <a:endParaRPr lang="en-US"/>
        </a:p>
      </dgm:t>
    </dgm:pt>
    <dgm:pt modelId="{14F83AF4-6201-4A00-8F14-4228B70D90F5}">
      <dgm:prSet custT="1"/>
      <dgm:spPr/>
      <dgm:t>
        <a:bodyPr/>
        <a:lstStyle/>
        <a:p>
          <a:r>
            <a:rPr lang="en-US" sz="1800">
              <a:solidFill>
                <a:schemeClr val="tx2"/>
              </a:solidFill>
            </a:rPr>
            <a:t>Modification/Amendments</a:t>
          </a:r>
        </a:p>
      </dgm:t>
    </dgm:pt>
    <dgm:pt modelId="{46EDD958-D065-44C3-9E01-8A9295832E5B}" type="parTrans" cxnId="{A571A6D1-E8F8-4F47-99BC-EF765E14AE70}">
      <dgm:prSet/>
      <dgm:spPr/>
      <dgm:t>
        <a:bodyPr/>
        <a:lstStyle/>
        <a:p>
          <a:endParaRPr lang="en-US"/>
        </a:p>
      </dgm:t>
    </dgm:pt>
    <dgm:pt modelId="{1B82FD73-D812-441D-9F90-D441B1D9B00D}" type="sibTrans" cxnId="{A571A6D1-E8F8-4F47-99BC-EF765E14AE70}">
      <dgm:prSet/>
      <dgm:spPr/>
      <dgm:t>
        <a:bodyPr/>
        <a:lstStyle/>
        <a:p>
          <a:endParaRPr lang="en-US"/>
        </a:p>
      </dgm:t>
    </dgm:pt>
    <dgm:pt modelId="{52701858-5E4A-46B0-A945-EB6A8A0183E1}" type="pres">
      <dgm:prSet presAssocID="{C15D2A7B-F395-417D-9454-23537A5EEA34}" presName="compositeShape" presStyleCnt="0">
        <dgm:presLayoutVars>
          <dgm:dir/>
          <dgm:resizeHandles/>
        </dgm:presLayoutVars>
      </dgm:prSet>
      <dgm:spPr/>
    </dgm:pt>
    <dgm:pt modelId="{FA2C98D6-72AB-4873-B080-D1BB0418A25F}" type="pres">
      <dgm:prSet presAssocID="{C15D2A7B-F395-417D-9454-23537A5EEA34}" presName="pyramid" presStyleLbl="node1" presStyleIdx="0" presStyleCnt="1"/>
      <dgm:spPr/>
    </dgm:pt>
    <dgm:pt modelId="{D5E7C4F0-E6FE-4068-8D93-A7F774CA3B16}" type="pres">
      <dgm:prSet presAssocID="{C15D2A7B-F395-417D-9454-23537A5EEA34}" presName="theList" presStyleCnt="0"/>
      <dgm:spPr/>
    </dgm:pt>
    <dgm:pt modelId="{5B100170-6D98-4A41-ADB0-40BBE9EF916E}" type="pres">
      <dgm:prSet presAssocID="{EDD719D2-27CB-47D3-910D-F62B5E1FA03F}" presName="aNode" presStyleLbl="fgAcc1" presStyleIdx="0" presStyleCnt="5" custScaleX="108853" custScaleY="135473">
        <dgm:presLayoutVars>
          <dgm:bulletEnabled val="1"/>
        </dgm:presLayoutVars>
      </dgm:prSet>
      <dgm:spPr/>
    </dgm:pt>
    <dgm:pt modelId="{D46CEBC7-0E08-4E72-AA49-5D86DD6B312B}" type="pres">
      <dgm:prSet presAssocID="{EDD719D2-27CB-47D3-910D-F62B5E1FA03F}" presName="aSpace" presStyleCnt="0"/>
      <dgm:spPr/>
    </dgm:pt>
    <dgm:pt modelId="{D1FCCBFF-8282-4522-8E0D-2C635E4E37DC}" type="pres">
      <dgm:prSet presAssocID="{369BD143-09E8-43C7-B95A-F3AB2C0C3C08}" presName="aNode" presStyleLbl="fgAcc1" presStyleIdx="1" presStyleCnt="5" custScaleX="108853" custScaleY="135473">
        <dgm:presLayoutVars>
          <dgm:bulletEnabled val="1"/>
        </dgm:presLayoutVars>
      </dgm:prSet>
      <dgm:spPr/>
    </dgm:pt>
    <dgm:pt modelId="{345403C0-4433-45D0-802F-E833696B0582}" type="pres">
      <dgm:prSet presAssocID="{369BD143-09E8-43C7-B95A-F3AB2C0C3C08}" presName="aSpace" presStyleCnt="0"/>
      <dgm:spPr/>
    </dgm:pt>
    <dgm:pt modelId="{9DF57339-E87C-46EC-B80E-929458ACA672}" type="pres">
      <dgm:prSet presAssocID="{14F83AF4-6201-4A00-8F14-4228B70D90F5}" presName="aNode" presStyleLbl="fgAcc1" presStyleIdx="2" presStyleCnt="5" custScaleX="108853" custScaleY="135473">
        <dgm:presLayoutVars>
          <dgm:bulletEnabled val="1"/>
        </dgm:presLayoutVars>
      </dgm:prSet>
      <dgm:spPr/>
    </dgm:pt>
    <dgm:pt modelId="{23FE4C78-BC8F-4D3D-B729-BACE2FFC82A2}" type="pres">
      <dgm:prSet presAssocID="{14F83AF4-6201-4A00-8F14-4228B70D90F5}" presName="aSpace" presStyleCnt="0"/>
      <dgm:spPr/>
    </dgm:pt>
    <dgm:pt modelId="{30AED1BE-B57E-43FA-856D-7AAD5FB7DE20}" type="pres">
      <dgm:prSet presAssocID="{E9077591-FD47-4580-9C3D-DA30F14FAB1D}" presName="aNode" presStyleLbl="fgAcc1" presStyleIdx="3" presStyleCnt="5" custScaleX="108853" custScaleY="135473">
        <dgm:presLayoutVars>
          <dgm:bulletEnabled val="1"/>
        </dgm:presLayoutVars>
      </dgm:prSet>
      <dgm:spPr/>
    </dgm:pt>
    <dgm:pt modelId="{7650E8E4-FE6A-492D-886A-D8C4EA818CFA}" type="pres">
      <dgm:prSet presAssocID="{E9077591-FD47-4580-9C3D-DA30F14FAB1D}" presName="aSpace" presStyleCnt="0"/>
      <dgm:spPr/>
    </dgm:pt>
    <dgm:pt modelId="{B9262D18-A8B9-4DAC-9C1C-DE28A9BFD36F}" type="pres">
      <dgm:prSet presAssocID="{E2847EE4-B842-4158-9065-90FBC4F689CB}" presName="aNode" presStyleLbl="fgAcc1" presStyleIdx="4" presStyleCnt="5" custScaleX="108853" custScaleY="135473">
        <dgm:presLayoutVars>
          <dgm:bulletEnabled val="1"/>
        </dgm:presLayoutVars>
      </dgm:prSet>
      <dgm:spPr/>
    </dgm:pt>
    <dgm:pt modelId="{1934361C-4C07-4D1C-B5FE-9F51064AB171}" type="pres">
      <dgm:prSet presAssocID="{E2847EE4-B842-4158-9065-90FBC4F689CB}" presName="aSpace" presStyleCnt="0"/>
      <dgm:spPr/>
    </dgm:pt>
  </dgm:ptLst>
  <dgm:cxnLst>
    <dgm:cxn modelId="{52126107-C8AB-40B2-A9DF-5275C107F811}" srcId="{C15D2A7B-F395-417D-9454-23537A5EEA34}" destId="{369BD143-09E8-43C7-B95A-F3AB2C0C3C08}" srcOrd="1" destOrd="0" parTransId="{757EC7D7-04ED-4444-A096-849F2001B9B0}" sibTransId="{D0F338EF-D951-4DCB-980E-E9ABDC5FE92D}"/>
    <dgm:cxn modelId="{D6F8790B-6920-4263-92AD-B21ADC887656}" type="presOf" srcId="{E2847EE4-B842-4158-9065-90FBC4F689CB}" destId="{B9262D18-A8B9-4DAC-9C1C-DE28A9BFD36F}" srcOrd="0" destOrd="0" presId="urn:microsoft.com/office/officeart/2005/8/layout/pyramid2"/>
    <dgm:cxn modelId="{CF270827-591A-4D8B-B2D5-5370E064CDD0}" srcId="{C15D2A7B-F395-417D-9454-23537A5EEA34}" destId="{E9077591-FD47-4580-9C3D-DA30F14FAB1D}" srcOrd="3" destOrd="0" parTransId="{89602C5D-E329-4D7E-94C8-2B3CADD21C0F}" sibTransId="{BF0B9439-948D-4CCF-B4A4-94708C7E388A}"/>
    <dgm:cxn modelId="{A2FB946B-2B16-4EAB-BF2C-E97637913E9B}" type="presOf" srcId="{E9077591-FD47-4580-9C3D-DA30F14FAB1D}" destId="{30AED1BE-B57E-43FA-856D-7AAD5FB7DE20}" srcOrd="0" destOrd="0" presId="urn:microsoft.com/office/officeart/2005/8/layout/pyramid2"/>
    <dgm:cxn modelId="{8CB40C89-371D-4699-9A0F-A70EC4B6750D}" srcId="{C15D2A7B-F395-417D-9454-23537A5EEA34}" destId="{E2847EE4-B842-4158-9065-90FBC4F689CB}" srcOrd="4" destOrd="0" parTransId="{472793E1-EEE5-4DE2-A81A-818A11F9F2DF}" sibTransId="{FE4783CE-4475-495A-B339-70E071819196}"/>
    <dgm:cxn modelId="{4BDF8DAB-17A8-4DF5-AFC0-A54B73FE3E44}" type="presOf" srcId="{EDD719D2-27CB-47D3-910D-F62B5E1FA03F}" destId="{5B100170-6D98-4A41-ADB0-40BBE9EF916E}" srcOrd="0" destOrd="0" presId="urn:microsoft.com/office/officeart/2005/8/layout/pyramid2"/>
    <dgm:cxn modelId="{F030FDB6-0001-40E2-A428-47BE8D37C87E}" type="presOf" srcId="{C15D2A7B-F395-417D-9454-23537A5EEA34}" destId="{52701858-5E4A-46B0-A945-EB6A8A0183E1}" srcOrd="0" destOrd="0" presId="urn:microsoft.com/office/officeart/2005/8/layout/pyramid2"/>
    <dgm:cxn modelId="{CEF96BC4-DF83-4762-A624-638C94DE2933}" type="presOf" srcId="{14F83AF4-6201-4A00-8F14-4228B70D90F5}" destId="{9DF57339-E87C-46EC-B80E-929458ACA672}" srcOrd="0" destOrd="0" presId="urn:microsoft.com/office/officeart/2005/8/layout/pyramid2"/>
    <dgm:cxn modelId="{DDB6B5CD-ED88-4D22-A282-A4A846864056}" type="presOf" srcId="{369BD143-09E8-43C7-B95A-F3AB2C0C3C08}" destId="{D1FCCBFF-8282-4522-8E0D-2C635E4E37DC}" srcOrd="0" destOrd="0" presId="urn:microsoft.com/office/officeart/2005/8/layout/pyramid2"/>
    <dgm:cxn modelId="{A571A6D1-E8F8-4F47-99BC-EF765E14AE70}" srcId="{C15D2A7B-F395-417D-9454-23537A5EEA34}" destId="{14F83AF4-6201-4A00-8F14-4228B70D90F5}" srcOrd="2" destOrd="0" parTransId="{46EDD958-D065-44C3-9E01-8A9295832E5B}" sibTransId="{1B82FD73-D812-441D-9F90-D441B1D9B00D}"/>
    <dgm:cxn modelId="{5792F4EA-E194-47F4-AEDA-C9EFF17A7375}" srcId="{C15D2A7B-F395-417D-9454-23537A5EEA34}" destId="{EDD719D2-27CB-47D3-910D-F62B5E1FA03F}" srcOrd="0" destOrd="0" parTransId="{1DBD630B-49B9-44E6-B8C0-61CE00025163}" sibTransId="{9EA18C6E-AB0B-4058-94B0-1E6F99ADC429}"/>
    <dgm:cxn modelId="{F32AAFF1-DABD-4B20-BABD-B49E92CF48BF}" type="presParOf" srcId="{52701858-5E4A-46B0-A945-EB6A8A0183E1}" destId="{FA2C98D6-72AB-4873-B080-D1BB0418A25F}" srcOrd="0" destOrd="0" presId="urn:microsoft.com/office/officeart/2005/8/layout/pyramid2"/>
    <dgm:cxn modelId="{A67645BA-0E0D-41C6-8448-53CDF825AEC9}" type="presParOf" srcId="{52701858-5E4A-46B0-A945-EB6A8A0183E1}" destId="{D5E7C4F0-E6FE-4068-8D93-A7F774CA3B16}" srcOrd="1" destOrd="0" presId="urn:microsoft.com/office/officeart/2005/8/layout/pyramid2"/>
    <dgm:cxn modelId="{4194C728-9EAA-4EB9-9DE2-C62F673CC1BA}" type="presParOf" srcId="{D5E7C4F0-E6FE-4068-8D93-A7F774CA3B16}" destId="{5B100170-6D98-4A41-ADB0-40BBE9EF916E}" srcOrd="0" destOrd="0" presId="urn:microsoft.com/office/officeart/2005/8/layout/pyramid2"/>
    <dgm:cxn modelId="{0C5E695B-8915-4AE6-B679-AC9EEB6DC83D}" type="presParOf" srcId="{D5E7C4F0-E6FE-4068-8D93-A7F774CA3B16}" destId="{D46CEBC7-0E08-4E72-AA49-5D86DD6B312B}" srcOrd="1" destOrd="0" presId="urn:microsoft.com/office/officeart/2005/8/layout/pyramid2"/>
    <dgm:cxn modelId="{14A95631-2E23-4A45-93EB-C07DFF97344D}" type="presParOf" srcId="{D5E7C4F0-E6FE-4068-8D93-A7F774CA3B16}" destId="{D1FCCBFF-8282-4522-8E0D-2C635E4E37DC}" srcOrd="2" destOrd="0" presId="urn:microsoft.com/office/officeart/2005/8/layout/pyramid2"/>
    <dgm:cxn modelId="{31DA4AC4-CE85-4E47-BA40-585CA8FC3300}" type="presParOf" srcId="{D5E7C4F0-E6FE-4068-8D93-A7F774CA3B16}" destId="{345403C0-4433-45D0-802F-E833696B0582}" srcOrd="3" destOrd="0" presId="urn:microsoft.com/office/officeart/2005/8/layout/pyramid2"/>
    <dgm:cxn modelId="{50A8DBAB-B02B-47AA-B0BE-9B972CD2B1AE}" type="presParOf" srcId="{D5E7C4F0-E6FE-4068-8D93-A7F774CA3B16}" destId="{9DF57339-E87C-46EC-B80E-929458ACA672}" srcOrd="4" destOrd="0" presId="urn:microsoft.com/office/officeart/2005/8/layout/pyramid2"/>
    <dgm:cxn modelId="{7A1EF05A-2F9C-4CD6-8940-04367892FE9C}" type="presParOf" srcId="{D5E7C4F0-E6FE-4068-8D93-A7F774CA3B16}" destId="{23FE4C78-BC8F-4D3D-B729-BACE2FFC82A2}" srcOrd="5" destOrd="0" presId="urn:microsoft.com/office/officeart/2005/8/layout/pyramid2"/>
    <dgm:cxn modelId="{49920763-9C57-49A4-8829-106FA69BEC3F}" type="presParOf" srcId="{D5E7C4F0-E6FE-4068-8D93-A7F774CA3B16}" destId="{30AED1BE-B57E-43FA-856D-7AAD5FB7DE20}" srcOrd="6" destOrd="0" presId="urn:microsoft.com/office/officeart/2005/8/layout/pyramid2"/>
    <dgm:cxn modelId="{F6AFF95D-D104-4261-B886-0D7AD319CDFD}" type="presParOf" srcId="{D5E7C4F0-E6FE-4068-8D93-A7F774CA3B16}" destId="{7650E8E4-FE6A-492D-886A-D8C4EA818CFA}" srcOrd="7" destOrd="0" presId="urn:microsoft.com/office/officeart/2005/8/layout/pyramid2"/>
    <dgm:cxn modelId="{893D31C7-9742-4804-A780-878FA6855643}" type="presParOf" srcId="{D5E7C4F0-E6FE-4068-8D93-A7F774CA3B16}" destId="{B9262D18-A8B9-4DAC-9C1C-DE28A9BFD36F}" srcOrd="8" destOrd="0" presId="urn:microsoft.com/office/officeart/2005/8/layout/pyramid2"/>
    <dgm:cxn modelId="{65F10F91-3C0E-4CB9-B8ED-0187427BE684}" type="presParOf" srcId="{D5E7C4F0-E6FE-4068-8D93-A7F774CA3B16}" destId="{1934361C-4C07-4D1C-B5FE-9F51064AB17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150DD-726E-4C5E-9DD6-846B103D318D}" type="doc">
      <dgm:prSet loTypeId="urn:diagrams.loki3.com/BracketList" loCatId="list" qsTypeId="urn:microsoft.com/office/officeart/2005/8/quickstyle/3d2" qsCatId="3D" csTypeId="urn:microsoft.com/office/officeart/2005/8/colors/accent1_3" csCatId="accent1" phldr="1"/>
      <dgm:spPr/>
      <dgm:t>
        <a:bodyPr/>
        <a:lstStyle/>
        <a:p>
          <a:endParaRPr lang="en-US"/>
        </a:p>
      </dgm:t>
    </dgm:pt>
    <dgm:pt modelId="{1509FDD3-1472-46D0-9059-1B2558D025BB}">
      <dgm:prSet custT="1"/>
      <dgm:spPr/>
      <dgm:t>
        <a:bodyPr/>
        <a:lstStyle/>
        <a:p>
          <a:pPr algn="ctr"/>
          <a:r>
            <a:rPr lang="en-US" sz="3600" b="1"/>
            <a:t>Contract email will include:</a:t>
          </a:r>
          <a:endParaRPr lang="en-US" sz="3600"/>
        </a:p>
      </dgm:t>
    </dgm:pt>
    <dgm:pt modelId="{C0A578A0-BEBB-4115-991E-3268F6345653}" type="parTrans" cxnId="{C137EE87-8102-458F-9A76-567B3F20CF1D}">
      <dgm:prSet/>
      <dgm:spPr/>
      <dgm:t>
        <a:bodyPr/>
        <a:lstStyle/>
        <a:p>
          <a:endParaRPr lang="en-US"/>
        </a:p>
      </dgm:t>
    </dgm:pt>
    <dgm:pt modelId="{DFC237D4-7046-4A96-9A77-8CBAD3597761}" type="sibTrans" cxnId="{C137EE87-8102-458F-9A76-567B3F20CF1D}">
      <dgm:prSet/>
      <dgm:spPr/>
      <dgm:t>
        <a:bodyPr/>
        <a:lstStyle/>
        <a:p>
          <a:endParaRPr lang="en-US"/>
        </a:p>
      </dgm:t>
    </dgm:pt>
    <dgm:pt modelId="{A2719D8D-EA7B-4F8B-9D1B-8E9D2FF846BC}">
      <dgm:prSet/>
      <dgm:spPr/>
      <dgm:t>
        <a:bodyPr/>
        <a:lstStyle/>
        <a:p>
          <a:r>
            <a:rPr lang="en-US"/>
            <a:t>Copy of the Executed Contract which includes Terms &amp; Conditions</a:t>
          </a:r>
        </a:p>
      </dgm:t>
    </dgm:pt>
    <dgm:pt modelId="{2C578741-53FC-4C64-BE36-46889979D006}" type="parTrans" cxnId="{E91E39EE-1A8B-400C-A729-3A67D1579471}">
      <dgm:prSet/>
      <dgm:spPr/>
      <dgm:t>
        <a:bodyPr/>
        <a:lstStyle/>
        <a:p>
          <a:endParaRPr lang="en-US"/>
        </a:p>
      </dgm:t>
    </dgm:pt>
    <dgm:pt modelId="{B4A5320E-11BF-408D-B186-CA1787B99FF8}" type="sibTrans" cxnId="{E91E39EE-1A8B-400C-A729-3A67D1579471}">
      <dgm:prSet/>
      <dgm:spPr/>
      <dgm:t>
        <a:bodyPr/>
        <a:lstStyle/>
        <a:p>
          <a:endParaRPr lang="en-US"/>
        </a:p>
      </dgm:t>
    </dgm:pt>
    <dgm:pt modelId="{29C458FC-3AB5-487F-BAB2-ACD6418B82F4}">
      <dgm:prSet/>
      <dgm:spPr/>
      <dgm:t>
        <a:bodyPr/>
        <a:lstStyle/>
        <a:p>
          <a:r>
            <a:rPr lang="en-US"/>
            <a:t>Annual Equal Opportunity and Americans with Disabilities (ADA) Assessment</a:t>
          </a:r>
        </a:p>
      </dgm:t>
    </dgm:pt>
    <dgm:pt modelId="{B244FB86-1E07-4929-A13A-215416DB8BE7}" type="parTrans" cxnId="{D02FEDFB-4EC1-4FBE-B0A3-36E2E09B39B1}">
      <dgm:prSet/>
      <dgm:spPr/>
      <dgm:t>
        <a:bodyPr/>
        <a:lstStyle/>
        <a:p>
          <a:endParaRPr lang="en-US"/>
        </a:p>
      </dgm:t>
    </dgm:pt>
    <dgm:pt modelId="{1AAD5C76-7611-428A-9AC6-9F5C17860FEA}" type="sibTrans" cxnId="{D02FEDFB-4EC1-4FBE-B0A3-36E2E09B39B1}">
      <dgm:prSet/>
      <dgm:spPr/>
      <dgm:t>
        <a:bodyPr/>
        <a:lstStyle/>
        <a:p>
          <a:endParaRPr lang="en-US"/>
        </a:p>
      </dgm:t>
    </dgm:pt>
    <dgm:pt modelId="{F11AFBDD-ADDF-4CCE-9956-0F1E8272CA5F}">
      <dgm:prSet/>
      <dgm:spPr/>
      <dgm:t>
        <a:bodyPr/>
        <a:lstStyle/>
        <a:p>
          <a:r>
            <a:rPr lang="en-US"/>
            <a:t>Annual Assessment Guide</a:t>
          </a:r>
        </a:p>
      </dgm:t>
    </dgm:pt>
    <dgm:pt modelId="{9A69F946-112C-4D5E-8D48-6893EE6D37C7}" type="parTrans" cxnId="{60F42CB4-E76F-481F-82B2-CD3ADAEABA26}">
      <dgm:prSet/>
      <dgm:spPr/>
      <dgm:t>
        <a:bodyPr/>
        <a:lstStyle/>
        <a:p>
          <a:endParaRPr lang="en-US"/>
        </a:p>
      </dgm:t>
    </dgm:pt>
    <dgm:pt modelId="{81A6DFDF-B76B-4992-AAEB-DC9E42A1DA68}" type="sibTrans" cxnId="{60F42CB4-E76F-481F-82B2-CD3ADAEABA26}">
      <dgm:prSet/>
      <dgm:spPr/>
      <dgm:t>
        <a:bodyPr/>
        <a:lstStyle/>
        <a:p>
          <a:endParaRPr lang="en-US"/>
        </a:p>
      </dgm:t>
    </dgm:pt>
    <dgm:pt modelId="{B778658D-3813-4BF8-8ABA-B27B44667118}">
      <dgm:prSet/>
      <dgm:spPr/>
      <dgm:t>
        <a:bodyPr/>
        <a:lstStyle/>
        <a:p>
          <a:r>
            <a:rPr lang="en-US"/>
            <a:t>ADA Notice</a:t>
          </a:r>
        </a:p>
      </dgm:t>
    </dgm:pt>
    <dgm:pt modelId="{6D781605-1FA6-4910-8722-D4168DD577A2}" type="parTrans" cxnId="{FD283B7B-AC44-406B-911D-00250F0BEB04}">
      <dgm:prSet/>
      <dgm:spPr/>
    </dgm:pt>
    <dgm:pt modelId="{CF1AC57A-0EC5-4646-9CE5-80F324F9FB78}" type="sibTrans" cxnId="{FD283B7B-AC44-406B-911D-00250F0BEB04}">
      <dgm:prSet/>
      <dgm:spPr/>
    </dgm:pt>
    <dgm:pt modelId="{C741C236-E907-4A2F-8D0B-4578A916DE49}">
      <dgm:prSet/>
      <dgm:spPr/>
      <dgm:t>
        <a:bodyPr/>
        <a:lstStyle/>
        <a:p>
          <a:r>
            <a:rPr lang="en-US"/>
            <a:t>Grantee Posters – MN Employment Law Posters</a:t>
          </a:r>
        </a:p>
      </dgm:t>
    </dgm:pt>
    <dgm:pt modelId="{4B15557A-B66A-4E6B-BCD2-6208483EDC2E}" type="parTrans" cxnId="{2D3537B0-544A-4F0B-80C4-95E62678BE5E}">
      <dgm:prSet/>
      <dgm:spPr/>
    </dgm:pt>
    <dgm:pt modelId="{5022C6F0-81C8-4185-822D-39D4A2D0AAFC}" type="sibTrans" cxnId="{2D3537B0-544A-4F0B-80C4-95E62678BE5E}">
      <dgm:prSet/>
      <dgm:spPr/>
    </dgm:pt>
    <dgm:pt modelId="{92E47A31-F107-46E8-80F2-1313710F4908}">
      <dgm:prSet/>
      <dgm:spPr/>
      <dgm:t>
        <a:bodyPr/>
        <a:lstStyle/>
        <a:p>
          <a:r>
            <a:rPr lang="en-US"/>
            <a:t>Fiscal Monitoring Guide</a:t>
          </a:r>
        </a:p>
      </dgm:t>
    </dgm:pt>
    <dgm:pt modelId="{A55DDF10-C0F2-4258-AAF9-B9F1DA6C98AF}" type="parTrans" cxnId="{D44CA68A-396F-44B4-AD85-3F5A7A0342C3}">
      <dgm:prSet/>
      <dgm:spPr/>
    </dgm:pt>
    <dgm:pt modelId="{6BCF8576-6060-4F5A-92E6-AABAE8838C7B}" type="sibTrans" cxnId="{D44CA68A-396F-44B4-AD85-3F5A7A0342C3}">
      <dgm:prSet/>
      <dgm:spPr/>
    </dgm:pt>
    <dgm:pt modelId="{078C1750-B60D-4B84-96F3-F3FEDAE4FE6C}">
      <dgm:prSet/>
      <dgm:spPr/>
      <dgm:t>
        <a:bodyPr/>
        <a:lstStyle/>
        <a:p>
          <a:r>
            <a:rPr lang="en-US"/>
            <a:t>Reimbursement Payment Request (RPR) Template</a:t>
          </a:r>
        </a:p>
      </dgm:t>
    </dgm:pt>
    <dgm:pt modelId="{13193BDA-B2B4-47C1-A7E7-905313DD5EFE}" type="sibTrans" cxnId="{C52B57AB-2DFE-4490-A379-9EEEB75CC07A}">
      <dgm:prSet/>
      <dgm:spPr/>
      <dgm:t>
        <a:bodyPr/>
        <a:lstStyle/>
        <a:p>
          <a:endParaRPr lang="en-US"/>
        </a:p>
      </dgm:t>
    </dgm:pt>
    <dgm:pt modelId="{19C0CB65-03E5-41B2-9D28-EBEAA6131F47}" type="parTrans" cxnId="{C52B57AB-2DFE-4490-A379-9EEEB75CC07A}">
      <dgm:prSet/>
      <dgm:spPr/>
      <dgm:t>
        <a:bodyPr/>
        <a:lstStyle/>
        <a:p>
          <a:endParaRPr lang="en-US"/>
        </a:p>
      </dgm:t>
    </dgm:pt>
    <dgm:pt modelId="{32ED19D8-E772-48E5-B5D4-5E886E1A3ED4}" type="pres">
      <dgm:prSet presAssocID="{6CF150DD-726E-4C5E-9DD6-846B103D318D}" presName="Name0" presStyleCnt="0">
        <dgm:presLayoutVars>
          <dgm:dir/>
          <dgm:animLvl val="lvl"/>
          <dgm:resizeHandles val="exact"/>
        </dgm:presLayoutVars>
      </dgm:prSet>
      <dgm:spPr/>
    </dgm:pt>
    <dgm:pt modelId="{B3E135A5-7961-4636-81EB-D6B98AA9CF49}" type="pres">
      <dgm:prSet presAssocID="{1509FDD3-1472-46D0-9059-1B2558D025BB}" presName="linNode" presStyleCnt="0"/>
      <dgm:spPr/>
    </dgm:pt>
    <dgm:pt modelId="{697CC170-265D-4F79-AF57-3D1BDBA95750}" type="pres">
      <dgm:prSet presAssocID="{1509FDD3-1472-46D0-9059-1B2558D025BB}" presName="parTx" presStyleLbl="revTx" presStyleIdx="0" presStyleCnt="1" custScaleX="133757" custScaleY="121895">
        <dgm:presLayoutVars>
          <dgm:chMax val="1"/>
          <dgm:bulletEnabled val="1"/>
        </dgm:presLayoutVars>
      </dgm:prSet>
      <dgm:spPr/>
    </dgm:pt>
    <dgm:pt modelId="{4E2306B2-A058-499B-AAC9-33691C6A597F}" type="pres">
      <dgm:prSet presAssocID="{1509FDD3-1472-46D0-9059-1B2558D025BB}" presName="bracket" presStyleLbl="parChTrans1D1" presStyleIdx="0" presStyleCnt="1"/>
      <dgm:spPr/>
    </dgm:pt>
    <dgm:pt modelId="{56A820C3-1D3A-48C1-AB89-9FC0DD293E4E}" type="pres">
      <dgm:prSet presAssocID="{1509FDD3-1472-46D0-9059-1B2558D025BB}" presName="spH" presStyleCnt="0"/>
      <dgm:spPr/>
    </dgm:pt>
    <dgm:pt modelId="{66FAB189-E903-4A57-8884-0885DA7F1295}" type="pres">
      <dgm:prSet presAssocID="{1509FDD3-1472-46D0-9059-1B2558D025BB}" presName="desTx" presStyleLbl="node1" presStyleIdx="0" presStyleCnt="1" custLinFactX="5129" custLinFactNeighborX="100000" custLinFactNeighborY="-4951">
        <dgm:presLayoutVars>
          <dgm:bulletEnabled val="1"/>
        </dgm:presLayoutVars>
      </dgm:prSet>
      <dgm:spPr/>
    </dgm:pt>
  </dgm:ptLst>
  <dgm:cxnLst>
    <dgm:cxn modelId="{DF74130A-D7B5-4645-A346-57D71A75DB1E}" type="presOf" srcId="{078C1750-B60D-4B84-96F3-F3FEDAE4FE6C}" destId="{66FAB189-E903-4A57-8884-0885DA7F1295}" srcOrd="0" destOrd="1" presId="urn:diagrams.loki3.com/BracketList"/>
    <dgm:cxn modelId="{4954EF1A-1FAC-45CD-9666-67E08EC40E85}" type="presOf" srcId="{C741C236-E907-4A2F-8D0B-4578A916DE49}" destId="{66FAB189-E903-4A57-8884-0885DA7F1295}" srcOrd="0" destOrd="6" presId="urn:diagrams.loki3.com/BracketList"/>
    <dgm:cxn modelId="{4C137324-B9C8-43C7-911C-A1C9AB9EF145}" type="presOf" srcId="{6CF150DD-726E-4C5E-9DD6-846B103D318D}" destId="{32ED19D8-E772-48E5-B5D4-5E886E1A3ED4}" srcOrd="0" destOrd="0" presId="urn:diagrams.loki3.com/BracketList"/>
    <dgm:cxn modelId="{36FE163B-BD9B-4AD9-A4CC-53677D82847C}" type="presOf" srcId="{92E47A31-F107-46E8-80F2-1313710F4908}" destId="{66FAB189-E903-4A57-8884-0885DA7F1295}" srcOrd="0" destOrd="3" presId="urn:diagrams.loki3.com/BracketList"/>
    <dgm:cxn modelId="{D2B19741-4E80-483A-9019-2999BDF01595}" type="presOf" srcId="{B778658D-3813-4BF8-8ABA-B27B44667118}" destId="{66FAB189-E903-4A57-8884-0885DA7F1295}" srcOrd="0" destOrd="5" presId="urn:diagrams.loki3.com/BracketList"/>
    <dgm:cxn modelId="{D1400348-1A6E-49D0-9F18-3F79F6230633}" type="presOf" srcId="{F11AFBDD-ADDF-4CCE-9956-0F1E8272CA5F}" destId="{66FAB189-E903-4A57-8884-0885DA7F1295}" srcOrd="0" destOrd="4" presId="urn:diagrams.loki3.com/BracketList"/>
    <dgm:cxn modelId="{FD283B7B-AC44-406B-911D-00250F0BEB04}" srcId="{1509FDD3-1472-46D0-9059-1B2558D025BB}" destId="{B778658D-3813-4BF8-8ABA-B27B44667118}" srcOrd="5" destOrd="0" parTransId="{6D781605-1FA6-4910-8722-D4168DD577A2}" sibTransId="{CF1AC57A-0EC5-4646-9CE5-80F324F9FB78}"/>
    <dgm:cxn modelId="{C137EE87-8102-458F-9A76-567B3F20CF1D}" srcId="{6CF150DD-726E-4C5E-9DD6-846B103D318D}" destId="{1509FDD3-1472-46D0-9059-1B2558D025BB}" srcOrd="0" destOrd="0" parTransId="{C0A578A0-BEBB-4115-991E-3268F6345653}" sibTransId="{DFC237D4-7046-4A96-9A77-8CBAD3597761}"/>
    <dgm:cxn modelId="{D44CA68A-396F-44B4-AD85-3F5A7A0342C3}" srcId="{1509FDD3-1472-46D0-9059-1B2558D025BB}" destId="{92E47A31-F107-46E8-80F2-1313710F4908}" srcOrd="3" destOrd="0" parTransId="{A55DDF10-C0F2-4258-AAF9-B9F1DA6C98AF}" sibTransId="{6BCF8576-6060-4F5A-92E6-AABAE8838C7B}"/>
    <dgm:cxn modelId="{C61EAB8B-67E8-4C93-BFC4-EC992E8B7AF5}" type="presOf" srcId="{29C458FC-3AB5-487F-BAB2-ACD6418B82F4}" destId="{66FAB189-E903-4A57-8884-0885DA7F1295}" srcOrd="0" destOrd="2" presId="urn:diagrams.loki3.com/BracketList"/>
    <dgm:cxn modelId="{C52B57AB-2DFE-4490-A379-9EEEB75CC07A}" srcId="{1509FDD3-1472-46D0-9059-1B2558D025BB}" destId="{078C1750-B60D-4B84-96F3-F3FEDAE4FE6C}" srcOrd="1" destOrd="0" parTransId="{19C0CB65-03E5-41B2-9D28-EBEAA6131F47}" sibTransId="{13193BDA-B2B4-47C1-A7E7-905313DD5EFE}"/>
    <dgm:cxn modelId="{2D3537B0-544A-4F0B-80C4-95E62678BE5E}" srcId="{1509FDD3-1472-46D0-9059-1B2558D025BB}" destId="{C741C236-E907-4A2F-8D0B-4578A916DE49}" srcOrd="6" destOrd="0" parTransId="{4B15557A-B66A-4E6B-BCD2-6208483EDC2E}" sibTransId="{5022C6F0-81C8-4185-822D-39D4A2D0AAFC}"/>
    <dgm:cxn modelId="{60F42CB4-E76F-481F-82B2-CD3ADAEABA26}" srcId="{1509FDD3-1472-46D0-9059-1B2558D025BB}" destId="{F11AFBDD-ADDF-4CCE-9956-0F1E8272CA5F}" srcOrd="4" destOrd="0" parTransId="{9A69F946-112C-4D5E-8D48-6893EE6D37C7}" sibTransId="{81A6DFDF-B76B-4992-AAEB-DC9E42A1DA68}"/>
    <dgm:cxn modelId="{974DE9E6-7B2C-4346-BD5D-3846F14DFE49}" type="presOf" srcId="{A2719D8D-EA7B-4F8B-9D1B-8E9D2FF846BC}" destId="{66FAB189-E903-4A57-8884-0885DA7F1295}" srcOrd="0" destOrd="0" presId="urn:diagrams.loki3.com/BracketList"/>
    <dgm:cxn modelId="{E91E39EE-1A8B-400C-A729-3A67D1579471}" srcId="{1509FDD3-1472-46D0-9059-1B2558D025BB}" destId="{A2719D8D-EA7B-4F8B-9D1B-8E9D2FF846BC}" srcOrd="0" destOrd="0" parTransId="{2C578741-53FC-4C64-BE36-46889979D006}" sibTransId="{B4A5320E-11BF-408D-B186-CA1787B99FF8}"/>
    <dgm:cxn modelId="{9334A9FA-1A72-4FB1-B487-E582B0DA3AD2}" type="presOf" srcId="{1509FDD3-1472-46D0-9059-1B2558D025BB}" destId="{697CC170-265D-4F79-AF57-3D1BDBA95750}" srcOrd="0" destOrd="0" presId="urn:diagrams.loki3.com/BracketList"/>
    <dgm:cxn modelId="{D02FEDFB-4EC1-4FBE-B0A3-36E2E09B39B1}" srcId="{1509FDD3-1472-46D0-9059-1B2558D025BB}" destId="{29C458FC-3AB5-487F-BAB2-ACD6418B82F4}" srcOrd="2" destOrd="0" parTransId="{B244FB86-1E07-4929-A13A-215416DB8BE7}" sibTransId="{1AAD5C76-7611-428A-9AC6-9F5C17860FEA}"/>
    <dgm:cxn modelId="{E4D3A224-F72E-41F8-9DF3-C3525EA5C55D}" type="presParOf" srcId="{32ED19D8-E772-48E5-B5D4-5E886E1A3ED4}" destId="{B3E135A5-7961-4636-81EB-D6B98AA9CF49}" srcOrd="0" destOrd="0" presId="urn:diagrams.loki3.com/BracketList"/>
    <dgm:cxn modelId="{9074E166-C979-4B08-B8C3-DB8C1C928FC1}" type="presParOf" srcId="{B3E135A5-7961-4636-81EB-D6B98AA9CF49}" destId="{697CC170-265D-4F79-AF57-3D1BDBA95750}" srcOrd="0" destOrd="0" presId="urn:diagrams.loki3.com/BracketList"/>
    <dgm:cxn modelId="{15925EC5-C409-434B-B86E-382AC0085C91}" type="presParOf" srcId="{B3E135A5-7961-4636-81EB-D6B98AA9CF49}" destId="{4E2306B2-A058-499B-AAC9-33691C6A597F}" srcOrd="1" destOrd="0" presId="urn:diagrams.loki3.com/BracketList"/>
    <dgm:cxn modelId="{C89A59A2-9276-46D6-ADA4-46AABF1DDB9C}" type="presParOf" srcId="{B3E135A5-7961-4636-81EB-D6B98AA9CF49}" destId="{56A820C3-1D3A-48C1-AB89-9FC0DD293E4E}" srcOrd="2" destOrd="0" presId="urn:diagrams.loki3.com/BracketList"/>
    <dgm:cxn modelId="{DD3C6086-D735-41EE-A88B-B65EE5E0127E}" type="presParOf" srcId="{B3E135A5-7961-4636-81EB-D6B98AA9CF49}" destId="{66FAB189-E903-4A57-8884-0885DA7F129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554F9-ADE5-4863-96A3-80F1AAA54E2C}"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en-US"/>
        </a:p>
      </dgm:t>
    </dgm:pt>
    <dgm:pt modelId="{D479EB88-5D5A-4447-ADDE-0FA8B81DB01B}">
      <dgm:prSet custT="1"/>
      <dgm:spPr/>
      <dgm:t>
        <a:bodyPr/>
        <a:lstStyle/>
        <a:p>
          <a:r>
            <a:rPr lang="en-US" sz="1800" baseline="0"/>
            <a:t>Adult Career Pathways Operations Guide</a:t>
          </a:r>
        </a:p>
      </dgm:t>
    </dgm:pt>
    <dgm:pt modelId="{A702E8F0-4E7C-40CF-933B-57187DB2C893}" type="parTrans" cxnId="{5908C2C1-5F17-415D-BB8A-3688F6C23EEE}">
      <dgm:prSet/>
      <dgm:spPr/>
      <dgm:t>
        <a:bodyPr/>
        <a:lstStyle/>
        <a:p>
          <a:endParaRPr lang="en-US"/>
        </a:p>
      </dgm:t>
    </dgm:pt>
    <dgm:pt modelId="{302607D8-A120-4C5F-BE4A-099281CEC866}" type="sibTrans" cxnId="{5908C2C1-5F17-415D-BB8A-3688F6C23EEE}">
      <dgm:prSet/>
      <dgm:spPr/>
      <dgm:t>
        <a:bodyPr/>
        <a:lstStyle/>
        <a:p>
          <a:endParaRPr lang="en-US"/>
        </a:p>
      </dgm:t>
    </dgm:pt>
    <dgm:pt modelId="{8C7FC3EB-167A-4955-9C9C-C16C813A47EA}">
      <dgm:prSet custT="1"/>
      <dgm:spPr/>
      <dgm:t>
        <a:bodyPr/>
        <a:lstStyle/>
        <a:p>
          <a:r>
            <a:rPr lang="en-US" sz="1800" baseline="0"/>
            <a:t>Cost Category Guidance</a:t>
          </a:r>
        </a:p>
      </dgm:t>
    </dgm:pt>
    <dgm:pt modelId="{F596D8C1-B03D-4899-B5CC-FAA86F795F20}" type="parTrans" cxnId="{403194AC-EBCD-4278-9AC9-7AA9A748F0C2}">
      <dgm:prSet/>
      <dgm:spPr/>
      <dgm:t>
        <a:bodyPr/>
        <a:lstStyle/>
        <a:p>
          <a:endParaRPr lang="en-US"/>
        </a:p>
      </dgm:t>
    </dgm:pt>
    <dgm:pt modelId="{435A8D85-9E17-4575-9255-44EAB27F899E}" type="sibTrans" cxnId="{403194AC-EBCD-4278-9AC9-7AA9A748F0C2}">
      <dgm:prSet/>
      <dgm:spPr/>
      <dgm:t>
        <a:bodyPr/>
        <a:lstStyle/>
        <a:p>
          <a:endParaRPr lang="en-US"/>
        </a:p>
      </dgm:t>
    </dgm:pt>
    <dgm:pt modelId="{FA03330E-BE62-4AB2-B70D-9B9099E2C34A}">
      <dgm:prSet custT="1"/>
      <dgm:spPr/>
      <dgm:t>
        <a:bodyPr/>
        <a:lstStyle/>
        <a:p>
          <a:r>
            <a:rPr lang="en-US" sz="1800" baseline="0"/>
            <a:t>Documentation Needed to Support Participant Eligibility</a:t>
          </a:r>
        </a:p>
      </dgm:t>
    </dgm:pt>
    <dgm:pt modelId="{DE17E470-DEAA-415B-82D4-2C498AA137A8}" type="parTrans" cxnId="{E49E8106-3091-46B3-8DCC-91BFAAA42EB5}">
      <dgm:prSet/>
      <dgm:spPr/>
      <dgm:t>
        <a:bodyPr/>
        <a:lstStyle/>
        <a:p>
          <a:endParaRPr lang="en-US"/>
        </a:p>
      </dgm:t>
    </dgm:pt>
    <dgm:pt modelId="{8A5BA31B-0511-4F25-B982-E5197D8EE119}" type="sibTrans" cxnId="{E49E8106-3091-46B3-8DCC-91BFAAA42EB5}">
      <dgm:prSet/>
      <dgm:spPr/>
      <dgm:t>
        <a:bodyPr/>
        <a:lstStyle/>
        <a:p>
          <a:endParaRPr lang="en-US"/>
        </a:p>
      </dgm:t>
    </dgm:pt>
    <dgm:pt modelId="{3C7DD9FC-AEF5-4FD6-8A8E-12F03E87A4AF}">
      <dgm:prSet custT="1"/>
      <dgm:spPr/>
      <dgm:t>
        <a:bodyPr/>
        <a:lstStyle/>
        <a:p>
          <a:r>
            <a:rPr lang="en-US" sz="1800" baseline="0"/>
            <a:t>Forms Templates</a:t>
          </a:r>
        </a:p>
      </dgm:t>
    </dgm:pt>
    <dgm:pt modelId="{25CBC5DD-CB0A-44EC-BF6D-FD81BDBE9BB2}" type="parTrans" cxnId="{79A896EA-0873-4EA5-857F-22D68CBEB015}">
      <dgm:prSet/>
      <dgm:spPr/>
      <dgm:t>
        <a:bodyPr/>
        <a:lstStyle/>
        <a:p>
          <a:endParaRPr lang="en-US"/>
        </a:p>
      </dgm:t>
    </dgm:pt>
    <dgm:pt modelId="{3E92082F-C39E-4E63-9511-0D98B8A63594}" type="sibTrans" cxnId="{79A896EA-0873-4EA5-857F-22D68CBEB015}">
      <dgm:prSet/>
      <dgm:spPr/>
      <dgm:t>
        <a:bodyPr/>
        <a:lstStyle/>
        <a:p>
          <a:endParaRPr lang="en-US"/>
        </a:p>
      </dgm:t>
    </dgm:pt>
    <dgm:pt modelId="{CB4827DC-F48F-4959-BA1B-5BF3D42044E5}">
      <dgm:prSet custT="1"/>
      <dgm:spPr/>
      <dgm:t>
        <a:bodyPr/>
        <a:lstStyle/>
        <a:p>
          <a:r>
            <a:rPr lang="en-US" sz="1800" baseline="0"/>
            <a:t>Example Templates</a:t>
          </a:r>
        </a:p>
      </dgm:t>
    </dgm:pt>
    <dgm:pt modelId="{93422ABA-ED5C-4B20-AE93-DC3ADDDF4DBF}" type="parTrans" cxnId="{A0ECA698-B4A1-49EA-BC84-1CC510687C3A}">
      <dgm:prSet/>
      <dgm:spPr/>
      <dgm:t>
        <a:bodyPr/>
        <a:lstStyle/>
        <a:p>
          <a:endParaRPr lang="en-US"/>
        </a:p>
      </dgm:t>
    </dgm:pt>
    <dgm:pt modelId="{8E78CE61-7D8C-4020-A165-8176A50D51BE}" type="sibTrans" cxnId="{A0ECA698-B4A1-49EA-BC84-1CC510687C3A}">
      <dgm:prSet/>
      <dgm:spPr/>
      <dgm:t>
        <a:bodyPr/>
        <a:lstStyle/>
        <a:p>
          <a:endParaRPr lang="en-US"/>
        </a:p>
      </dgm:t>
    </dgm:pt>
    <dgm:pt modelId="{792F86AB-3493-4006-A707-20307DD3177C}">
      <dgm:prSet custT="1"/>
      <dgm:spPr/>
      <dgm:t>
        <a:bodyPr/>
        <a:lstStyle/>
        <a:p>
          <a:r>
            <a:rPr lang="en-US" sz="1800" baseline="0"/>
            <a:t>Grantee Training</a:t>
          </a:r>
        </a:p>
      </dgm:t>
    </dgm:pt>
    <dgm:pt modelId="{3C64D5B1-1D69-44A0-BD31-04A3C653A435}" type="parTrans" cxnId="{C3E2E68F-2AFC-4EBA-9CDA-65C29DC98FAF}">
      <dgm:prSet/>
      <dgm:spPr/>
      <dgm:t>
        <a:bodyPr/>
        <a:lstStyle/>
        <a:p>
          <a:endParaRPr lang="en-US"/>
        </a:p>
      </dgm:t>
    </dgm:pt>
    <dgm:pt modelId="{751CA669-BA6D-483E-B4D1-CEC2B022E1CE}" type="sibTrans" cxnId="{C3E2E68F-2AFC-4EBA-9CDA-65C29DC98FAF}">
      <dgm:prSet/>
      <dgm:spPr/>
      <dgm:t>
        <a:bodyPr/>
        <a:lstStyle/>
        <a:p>
          <a:endParaRPr lang="en-US"/>
        </a:p>
      </dgm:t>
    </dgm:pt>
    <dgm:pt modelId="{E3A0267C-5738-47CA-BE99-0A09C7BB5B3E}" type="pres">
      <dgm:prSet presAssocID="{9E5554F9-ADE5-4863-96A3-80F1AAA54E2C}" presName="diagram" presStyleCnt="0">
        <dgm:presLayoutVars>
          <dgm:dir/>
          <dgm:resizeHandles val="exact"/>
        </dgm:presLayoutVars>
      </dgm:prSet>
      <dgm:spPr/>
    </dgm:pt>
    <dgm:pt modelId="{13CA439C-1EB4-4452-B9A2-856B525B27EA}" type="pres">
      <dgm:prSet presAssocID="{D479EB88-5D5A-4447-ADDE-0FA8B81DB01B}" presName="node" presStyleLbl="node1" presStyleIdx="0" presStyleCnt="6">
        <dgm:presLayoutVars>
          <dgm:bulletEnabled val="1"/>
        </dgm:presLayoutVars>
      </dgm:prSet>
      <dgm:spPr/>
    </dgm:pt>
    <dgm:pt modelId="{79B60C6E-5AFA-40CE-8276-BA1B35A88A1F}" type="pres">
      <dgm:prSet presAssocID="{302607D8-A120-4C5F-BE4A-099281CEC866}" presName="sibTrans" presStyleCnt="0"/>
      <dgm:spPr/>
    </dgm:pt>
    <dgm:pt modelId="{980539F4-6DE7-45C9-9B2B-DCD1BF586F11}" type="pres">
      <dgm:prSet presAssocID="{8C7FC3EB-167A-4955-9C9C-C16C813A47EA}" presName="node" presStyleLbl="node1" presStyleIdx="1" presStyleCnt="6">
        <dgm:presLayoutVars>
          <dgm:bulletEnabled val="1"/>
        </dgm:presLayoutVars>
      </dgm:prSet>
      <dgm:spPr/>
    </dgm:pt>
    <dgm:pt modelId="{D3F5CAE3-C356-4558-A659-28869F6F27AC}" type="pres">
      <dgm:prSet presAssocID="{435A8D85-9E17-4575-9255-44EAB27F899E}" presName="sibTrans" presStyleCnt="0"/>
      <dgm:spPr/>
    </dgm:pt>
    <dgm:pt modelId="{10A6CF73-777D-4D21-A1A5-3296F2BAC95F}" type="pres">
      <dgm:prSet presAssocID="{FA03330E-BE62-4AB2-B70D-9B9099E2C34A}" presName="node" presStyleLbl="node1" presStyleIdx="2" presStyleCnt="6">
        <dgm:presLayoutVars>
          <dgm:bulletEnabled val="1"/>
        </dgm:presLayoutVars>
      </dgm:prSet>
      <dgm:spPr/>
    </dgm:pt>
    <dgm:pt modelId="{EA28DA36-3219-4B11-93AB-570A8B9B0C5A}" type="pres">
      <dgm:prSet presAssocID="{8A5BA31B-0511-4F25-B982-E5197D8EE119}" presName="sibTrans" presStyleCnt="0"/>
      <dgm:spPr/>
    </dgm:pt>
    <dgm:pt modelId="{CCE13479-4E71-49A5-8BF7-45CF025244E0}" type="pres">
      <dgm:prSet presAssocID="{3C7DD9FC-AEF5-4FD6-8A8E-12F03E87A4AF}" presName="node" presStyleLbl="node1" presStyleIdx="3" presStyleCnt="6">
        <dgm:presLayoutVars>
          <dgm:bulletEnabled val="1"/>
        </dgm:presLayoutVars>
      </dgm:prSet>
      <dgm:spPr/>
    </dgm:pt>
    <dgm:pt modelId="{E3334749-EB78-43BB-B15A-6F2A6837987D}" type="pres">
      <dgm:prSet presAssocID="{3E92082F-C39E-4E63-9511-0D98B8A63594}" presName="sibTrans" presStyleCnt="0"/>
      <dgm:spPr/>
    </dgm:pt>
    <dgm:pt modelId="{0C310AF1-97A4-4FBD-8F48-C2720518221F}" type="pres">
      <dgm:prSet presAssocID="{CB4827DC-F48F-4959-BA1B-5BF3D42044E5}" presName="node" presStyleLbl="node1" presStyleIdx="4" presStyleCnt="6">
        <dgm:presLayoutVars>
          <dgm:bulletEnabled val="1"/>
        </dgm:presLayoutVars>
      </dgm:prSet>
      <dgm:spPr/>
    </dgm:pt>
    <dgm:pt modelId="{3A0F6805-C15A-46DE-99C7-35FB4A700B37}" type="pres">
      <dgm:prSet presAssocID="{8E78CE61-7D8C-4020-A165-8176A50D51BE}" presName="sibTrans" presStyleCnt="0"/>
      <dgm:spPr/>
    </dgm:pt>
    <dgm:pt modelId="{C37D1748-09A9-46D6-B807-E1D1DABB2E5C}" type="pres">
      <dgm:prSet presAssocID="{792F86AB-3493-4006-A707-20307DD3177C}" presName="node" presStyleLbl="node1" presStyleIdx="5" presStyleCnt="6">
        <dgm:presLayoutVars>
          <dgm:bulletEnabled val="1"/>
        </dgm:presLayoutVars>
      </dgm:prSet>
      <dgm:spPr/>
    </dgm:pt>
  </dgm:ptLst>
  <dgm:cxnLst>
    <dgm:cxn modelId="{E49E8106-3091-46B3-8DCC-91BFAAA42EB5}" srcId="{9E5554F9-ADE5-4863-96A3-80F1AAA54E2C}" destId="{FA03330E-BE62-4AB2-B70D-9B9099E2C34A}" srcOrd="2" destOrd="0" parTransId="{DE17E470-DEAA-415B-82D4-2C498AA137A8}" sibTransId="{8A5BA31B-0511-4F25-B982-E5197D8EE119}"/>
    <dgm:cxn modelId="{ABB6960D-8191-4A1A-A996-C9E61108A939}" type="presOf" srcId="{8C7FC3EB-167A-4955-9C9C-C16C813A47EA}" destId="{980539F4-6DE7-45C9-9B2B-DCD1BF586F11}" srcOrd="0" destOrd="0" presId="urn:microsoft.com/office/officeart/2005/8/layout/default"/>
    <dgm:cxn modelId="{328AEC12-9592-48FA-A075-ED8BFF2E5AC0}" type="presOf" srcId="{CB4827DC-F48F-4959-BA1B-5BF3D42044E5}" destId="{0C310AF1-97A4-4FBD-8F48-C2720518221F}" srcOrd="0" destOrd="0" presId="urn:microsoft.com/office/officeart/2005/8/layout/default"/>
    <dgm:cxn modelId="{E5944814-0DE9-4FC2-AC2A-F7BCADEDFCBC}" type="presOf" srcId="{792F86AB-3493-4006-A707-20307DD3177C}" destId="{C37D1748-09A9-46D6-B807-E1D1DABB2E5C}" srcOrd="0" destOrd="0" presId="urn:microsoft.com/office/officeart/2005/8/layout/default"/>
    <dgm:cxn modelId="{1AEF1D5F-527F-405B-A489-CE4596827D64}" type="presOf" srcId="{9E5554F9-ADE5-4863-96A3-80F1AAA54E2C}" destId="{E3A0267C-5738-47CA-BE99-0A09C7BB5B3E}" srcOrd="0" destOrd="0" presId="urn:microsoft.com/office/officeart/2005/8/layout/default"/>
    <dgm:cxn modelId="{CDD4DA4B-491E-4766-B40A-1478125EFEE7}" type="presOf" srcId="{FA03330E-BE62-4AB2-B70D-9B9099E2C34A}" destId="{10A6CF73-777D-4D21-A1A5-3296F2BAC95F}" srcOrd="0" destOrd="0" presId="urn:microsoft.com/office/officeart/2005/8/layout/default"/>
    <dgm:cxn modelId="{E5FA7274-7EFB-4739-A82F-25A0D47B02F7}" type="presOf" srcId="{3C7DD9FC-AEF5-4FD6-8A8E-12F03E87A4AF}" destId="{CCE13479-4E71-49A5-8BF7-45CF025244E0}" srcOrd="0" destOrd="0" presId="urn:microsoft.com/office/officeart/2005/8/layout/default"/>
    <dgm:cxn modelId="{C3E2E68F-2AFC-4EBA-9CDA-65C29DC98FAF}" srcId="{9E5554F9-ADE5-4863-96A3-80F1AAA54E2C}" destId="{792F86AB-3493-4006-A707-20307DD3177C}" srcOrd="5" destOrd="0" parTransId="{3C64D5B1-1D69-44A0-BD31-04A3C653A435}" sibTransId="{751CA669-BA6D-483E-B4D1-CEC2B022E1CE}"/>
    <dgm:cxn modelId="{A0ECA698-B4A1-49EA-BC84-1CC510687C3A}" srcId="{9E5554F9-ADE5-4863-96A3-80F1AAA54E2C}" destId="{CB4827DC-F48F-4959-BA1B-5BF3D42044E5}" srcOrd="4" destOrd="0" parTransId="{93422ABA-ED5C-4B20-AE93-DC3ADDDF4DBF}" sibTransId="{8E78CE61-7D8C-4020-A165-8176A50D51BE}"/>
    <dgm:cxn modelId="{403194AC-EBCD-4278-9AC9-7AA9A748F0C2}" srcId="{9E5554F9-ADE5-4863-96A3-80F1AAA54E2C}" destId="{8C7FC3EB-167A-4955-9C9C-C16C813A47EA}" srcOrd="1" destOrd="0" parTransId="{F596D8C1-B03D-4899-B5CC-FAA86F795F20}" sibTransId="{435A8D85-9E17-4575-9255-44EAB27F899E}"/>
    <dgm:cxn modelId="{4B2A4EB4-C791-4486-A0E6-4A9F1769DB05}" type="presOf" srcId="{D479EB88-5D5A-4447-ADDE-0FA8B81DB01B}" destId="{13CA439C-1EB4-4452-B9A2-856B525B27EA}" srcOrd="0" destOrd="0" presId="urn:microsoft.com/office/officeart/2005/8/layout/default"/>
    <dgm:cxn modelId="{5908C2C1-5F17-415D-BB8A-3688F6C23EEE}" srcId="{9E5554F9-ADE5-4863-96A3-80F1AAA54E2C}" destId="{D479EB88-5D5A-4447-ADDE-0FA8B81DB01B}" srcOrd="0" destOrd="0" parTransId="{A702E8F0-4E7C-40CF-933B-57187DB2C893}" sibTransId="{302607D8-A120-4C5F-BE4A-099281CEC866}"/>
    <dgm:cxn modelId="{79A896EA-0873-4EA5-857F-22D68CBEB015}" srcId="{9E5554F9-ADE5-4863-96A3-80F1AAA54E2C}" destId="{3C7DD9FC-AEF5-4FD6-8A8E-12F03E87A4AF}" srcOrd="3" destOrd="0" parTransId="{25CBC5DD-CB0A-44EC-BF6D-FD81BDBE9BB2}" sibTransId="{3E92082F-C39E-4E63-9511-0D98B8A63594}"/>
    <dgm:cxn modelId="{75D922C7-848D-4F2B-964A-7C8D345E80A0}" type="presParOf" srcId="{E3A0267C-5738-47CA-BE99-0A09C7BB5B3E}" destId="{13CA439C-1EB4-4452-B9A2-856B525B27EA}" srcOrd="0" destOrd="0" presId="urn:microsoft.com/office/officeart/2005/8/layout/default"/>
    <dgm:cxn modelId="{D9DE6AB5-877B-4B1A-8685-30229D0D901E}" type="presParOf" srcId="{E3A0267C-5738-47CA-BE99-0A09C7BB5B3E}" destId="{79B60C6E-5AFA-40CE-8276-BA1B35A88A1F}" srcOrd="1" destOrd="0" presId="urn:microsoft.com/office/officeart/2005/8/layout/default"/>
    <dgm:cxn modelId="{D0E760D3-810F-4BE0-B065-16B19F19AD5D}" type="presParOf" srcId="{E3A0267C-5738-47CA-BE99-0A09C7BB5B3E}" destId="{980539F4-6DE7-45C9-9B2B-DCD1BF586F11}" srcOrd="2" destOrd="0" presId="urn:microsoft.com/office/officeart/2005/8/layout/default"/>
    <dgm:cxn modelId="{6AA38E8B-15CE-441F-A0CD-D20D004B7D90}" type="presParOf" srcId="{E3A0267C-5738-47CA-BE99-0A09C7BB5B3E}" destId="{D3F5CAE3-C356-4558-A659-28869F6F27AC}" srcOrd="3" destOrd="0" presId="urn:microsoft.com/office/officeart/2005/8/layout/default"/>
    <dgm:cxn modelId="{CD81D5ED-45E8-4D2E-9D4D-25F118C98F2B}" type="presParOf" srcId="{E3A0267C-5738-47CA-BE99-0A09C7BB5B3E}" destId="{10A6CF73-777D-4D21-A1A5-3296F2BAC95F}" srcOrd="4" destOrd="0" presId="urn:microsoft.com/office/officeart/2005/8/layout/default"/>
    <dgm:cxn modelId="{8D981369-8042-4DCF-9A06-32D84BA4E23A}" type="presParOf" srcId="{E3A0267C-5738-47CA-BE99-0A09C7BB5B3E}" destId="{EA28DA36-3219-4B11-93AB-570A8B9B0C5A}" srcOrd="5" destOrd="0" presId="urn:microsoft.com/office/officeart/2005/8/layout/default"/>
    <dgm:cxn modelId="{6A1CE367-6387-4EA4-994E-5CAA8A8E7CE2}" type="presParOf" srcId="{E3A0267C-5738-47CA-BE99-0A09C7BB5B3E}" destId="{CCE13479-4E71-49A5-8BF7-45CF025244E0}" srcOrd="6" destOrd="0" presId="urn:microsoft.com/office/officeart/2005/8/layout/default"/>
    <dgm:cxn modelId="{3D4291B2-0525-40B9-B58D-83AA6B9A45A3}" type="presParOf" srcId="{E3A0267C-5738-47CA-BE99-0A09C7BB5B3E}" destId="{E3334749-EB78-43BB-B15A-6F2A6837987D}" srcOrd="7" destOrd="0" presId="urn:microsoft.com/office/officeart/2005/8/layout/default"/>
    <dgm:cxn modelId="{5F28DA00-9FD2-421E-B7B0-F881DC84578D}" type="presParOf" srcId="{E3A0267C-5738-47CA-BE99-0A09C7BB5B3E}" destId="{0C310AF1-97A4-4FBD-8F48-C2720518221F}" srcOrd="8" destOrd="0" presId="urn:microsoft.com/office/officeart/2005/8/layout/default"/>
    <dgm:cxn modelId="{D45A68DA-02C0-4569-9F4E-CC026E925EF3}" type="presParOf" srcId="{E3A0267C-5738-47CA-BE99-0A09C7BB5B3E}" destId="{3A0F6805-C15A-46DE-99C7-35FB4A700B37}" srcOrd="9" destOrd="0" presId="urn:microsoft.com/office/officeart/2005/8/layout/default"/>
    <dgm:cxn modelId="{812368AF-832D-43A1-9843-5855A44BDDE5}" type="presParOf" srcId="{E3A0267C-5738-47CA-BE99-0A09C7BB5B3E}" destId="{C37D1748-09A9-46D6-B807-E1D1DABB2E5C}"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E5582F-7B75-41B1-B0C5-F34E1BC26E7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19C372-B1B7-4313-A93B-4CAA47044CA0}">
      <dgm:prSet/>
      <dgm:spPr/>
      <dgm:t>
        <a:bodyPr/>
        <a:lstStyle/>
        <a:p>
          <a:r>
            <a:rPr lang="en-US"/>
            <a:t>Specific eligibility requirements and eligible services were outlined in the RFP.</a:t>
          </a:r>
        </a:p>
      </dgm:t>
    </dgm:pt>
    <dgm:pt modelId="{A368D2CA-F130-417F-B7E3-5B1E3EF56B51}" type="parTrans" cxnId="{3A977DA0-D687-4B12-B431-FC40943AC925}">
      <dgm:prSet/>
      <dgm:spPr/>
      <dgm:t>
        <a:bodyPr/>
        <a:lstStyle/>
        <a:p>
          <a:endParaRPr lang="en-US"/>
        </a:p>
      </dgm:t>
    </dgm:pt>
    <dgm:pt modelId="{218AD6C2-675E-41A4-9EBE-4522C63817F8}" type="sibTrans" cxnId="{3A977DA0-D687-4B12-B431-FC40943AC925}">
      <dgm:prSet/>
      <dgm:spPr/>
      <dgm:t>
        <a:bodyPr/>
        <a:lstStyle/>
        <a:p>
          <a:endParaRPr lang="en-US"/>
        </a:p>
      </dgm:t>
    </dgm:pt>
    <dgm:pt modelId="{EC4318BD-9664-4F08-835C-06BD8B39BA95}">
      <dgm:prSet/>
      <dgm:spPr/>
      <dgm:t>
        <a:bodyPr/>
        <a:lstStyle/>
        <a:p>
          <a:r>
            <a:rPr lang="en-US"/>
            <a:t>Refer to your organization’s contract for the specific target population your organization will serve and the services you will provide.</a:t>
          </a:r>
        </a:p>
      </dgm:t>
    </dgm:pt>
    <dgm:pt modelId="{E27DEBBD-9B19-403C-8920-7A0B3333A6FE}" type="parTrans" cxnId="{AA57938E-37EC-40E4-983C-436B5A2E61D3}">
      <dgm:prSet/>
      <dgm:spPr/>
      <dgm:t>
        <a:bodyPr/>
        <a:lstStyle/>
        <a:p>
          <a:endParaRPr lang="en-US"/>
        </a:p>
      </dgm:t>
    </dgm:pt>
    <dgm:pt modelId="{DCAE3B2C-B10E-474C-B159-7B2EC7FA4C11}" type="sibTrans" cxnId="{AA57938E-37EC-40E4-983C-436B5A2E61D3}">
      <dgm:prSet/>
      <dgm:spPr/>
      <dgm:t>
        <a:bodyPr/>
        <a:lstStyle/>
        <a:p>
          <a:endParaRPr lang="en-US"/>
        </a:p>
      </dgm:t>
    </dgm:pt>
    <dgm:pt modelId="{1B97B0B9-AC32-4404-892B-CFF26BD95AA1}" type="pres">
      <dgm:prSet presAssocID="{61E5582F-7B75-41B1-B0C5-F34E1BC26E70}" presName="root" presStyleCnt="0">
        <dgm:presLayoutVars>
          <dgm:dir/>
          <dgm:resizeHandles val="exact"/>
        </dgm:presLayoutVars>
      </dgm:prSet>
      <dgm:spPr/>
    </dgm:pt>
    <dgm:pt modelId="{65A51C6C-9138-47BF-AD34-129A1243198C}" type="pres">
      <dgm:prSet presAssocID="{AC19C372-B1B7-4313-A93B-4CAA47044CA0}" presName="compNode" presStyleCnt="0"/>
      <dgm:spPr/>
    </dgm:pt>
    <dgm:pt modelId="{48A30087-3450-4EA2-B2FC-8403811DAD8C}" type="pres">
      <dgm:prSet presAssocID="{AC19C372-B1B7-4313-A93B-4CAA47044CA0}" presName="bgRect" presStyleLbl="bgShp" presStyleIdx="0" presStyleCnt="2"/>
      <dgm:spPr/>
    </dgm:pt>
    <dgm:pt modelId="{C42ED00B-5AF3-423F-AEDB-DF8A83224491}" type="pres">
      <dgm:prSet presAssocID="{AC19C372-B1B7-4313-A93B-4CAA47044C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613B062E-E041-4DBF-A971-BAB0FC9E4AB3}" type="pres">
      <dgm:prSet presAssocID="{AC19C372-B1B7-4313-A93B-4CAA47044CA0}" presName="spaceRect" presStyleCnt="0"/>
      <dgm:spPr/>
    </dgm:pt>
    <dgm:pt modelId="{0EF77242-E10D-45F0-96DF-7A791F9603DC}" type="pres">
      <dgm:prSet presAssocID="{AC19C372-B1B7-4313-A93B-4CAA47044CA0}" presName="parTx" presStyleLbl="revTx" presStyleIdx="0" presStyleCnt="2">
        <dgm:presLayoutVars>
          <dgm:chMax val="0"/>
          <dgm:chPref val="0"/>
        </dgm:presLayoutVars>
      </dgm:prSet>
      <dgm:spPr/>
    </dgm:pt>
    <dgm:pt modelId="{2571CB1A-1F40-4DD0-8F27-A5BE70A646D3}" type="pres">
      <dgm:prSet presAssocID="{218AD6C2-675E-41A4-9EBE-4522C63817F8}" presName="sibTrans" presStyleCnt="0"/>
      <dgm:spPr/>
    </dgm:pt>
    <dgm:pt modelId="{30361E97-05FC-4F5B-917F-0C994A6AF158}" type="pres">
      <dgm:prSet presAssocID="{EC4318BD-9664-4F08-835C-06BD8B39BA95}" presName="compNode" presStyleCnt="0"/>
      <dgm:spPr/>
    </dgm:pt>
    <dgm:pt modelId="{0BF41E79-3CAC-47CD-9AA3-94683C2D31A8}" type="pres">
      <dgm:prSet presAssocID="{EC4318BD-9664-4F08-835C-06BD8B39BA95}" presName="bgRect" presStyleLbl="bgShp" presStyleIdx="1" presStyleCnt="2"/>
      <dgm:spPr/>
    </dgm:pt>
    <dgm:pt modelId="{C46ADA14-B87D-4ED5-96E0-64E318DE822A}" type="pres">
      <dgm:prSet presAssocID="{EC4318BD-9664-4F08-835C-06BD8B39BA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9B0094F8-1FBD-4054-98ED-0DDB35C2875A}" type="pres">
      <dgm:prSet presAssocID="{EC4318BD-9664-4F08-835C-06BD8B39BA95}" presName="spaceRect" presStyleCnt="0"/>
      <dgm:spPr/>
    </dgm:pt>
    <dgm:pt modelId="{5A79F5CA-0C02-4356-B04B-EA0EC59DA593}" type="pres">
      <dgm:prSet presAssocID="{EC4318BD-9664-4F08-835C-06BD8B39BA95}" presName="parTx" presStyleLbl="revTx" presStyleIdx="1" presStyleCnt="2">
        <dgm:presLayoutVars>
          <dgm:chMax val="0"/>
          <dgm:chPref val="0"/>
        </dgm:presLayoutVars>
      </dgm:prSet>
      <dgm:spPr/>
    </dgm:pt>
  </dgm:ptLst>
  <dgm:cxnLst>
    <dgm:cxn modelId="{FDC97164-D550-41B6-90B9-8BB62D3A5D06}" type="presOf" srcId="{61E5582F-7B75-41B1-B0C5-F34E1BC26E70}" destId="{1B97B0B9-AC32-4404-892B-CFF26BD95AA1}" srcOrd="0" destOrd="0" presId="urn:microsoft.com/office/officeart/2018/2/layout/IconVerticalSolidList"/>
    <dgm:cxn modelId="{461E9482-6B84-424C-80DC-02F2349263CE}" type="presOf" srcId="{AC19C372-B1B7-4313-A93B-4CAA47044CA0}" destId="{0EF77242-E10D-45F0-96DF-7A791F9603DC}" srcOrd="0" destOrd="0" presId="urn:microsoft.com/office/officeart/2018/2/layout/IconVerticalSolidList"/>
    <dgm:cxn modelId="{AA57938E-37EC-40E4-983C-436B5A2E61D3}" srcId="{61E5582F-7B75-41B1-B0C5-F34E1BC26E70}" destId="{EC4318BD-9664-4F08-835C-06BD8B39BA95}" srcOrd="1" destOrd="0" parTransId="{E27DEBBD-9B19-403C-8920-7A0B3333A6FE}" sibTransId="{DCAE3B2C-B10E-474C-B159-7B2EC7FA4C11}"/>
    <dgm:cxn modelId="{3A977DA0-D687-4B12-B431-FC40943AC925}" srcId="{61E5582F-7B75-41B1-B0C5-F34E1BC26E70}" destId="{AC19C372-B1B7-4313-A93B-4CAA47044CA0}" srcOrd="0" destOrd="0" parTransId="{A368D2CA-F130-417F-B7E3-5B1E3EF56B51}" sibTransId="{218AD6C2-675E-41A4-9EBE-4522C63817F8}"/>
    <dgm:cxn modelId="{E9F0E2BC-2FE4-436F-AF12-3C9C201A78C5}" type="presOf" srcId="{EC4318BD-9664-4F08-835C-06BD8B39BA95}" destId="{5A79F5CA-0C02-4356-B04B-EA0EC59DA593}" srcOrd="0" destOrd="0" presId="urn:microsoft.com/office/officeart/2018/2/layout/IconVerticalSolidList"/>
    <dgm:cxn modelId="{6C0BCA81-CCC2-456E-8C6C-B999A653A966}" type="presParOf" srcId="{1B97B0B9-AC32-4404-892B-CFF26BD95AA1}" destId="{65A51C6C-9138-47BF-AD34-129A1243198C}" srcOrd="0" destOrd="0" presId="urn:microsoft.com/office/officeart/2018/2/layout/IconVerticalSolidList"/>
    <dgm:cxn modelId="{433A8E9D-32FE-4FAE-943F-4532CA781C50}" type="presParOf" srcId="{65A51C6C-9138-47BF-AD34-129A1243198C}" destId="{48A30087-3450-4EA2-B2FC-8403811DAD8C}" srcOrd="0" destOrd="0" presId="urn:microsoft.com/office/officeart/2018/2/layout/IconVerticalSolidList"/>
    <dgm:cxn modelId="{F6200384-1458-4D39-9A43-76312813F14F}" type="presParOf" srcId="{65A51C6C-9138-47BF-AD34-129A1243198C}" destId="{C42ED00B-5AF3-423F-AEDB-DF8A83224491}" srcOrd="1" destOrd="0" presId="urn:microsoft.com/office/officeart/2018/2/layout/IconVerticalSolidList"/>
    <dgm:cxn modelId="{C92642F7-D305-4956-91E5-029F3DA8CF3E}" type="presParOf" srcId="{65A51C6C-9138-47BF-AD34-129A1243198C}" destId="{613B062E-E041-4DBF-A971-BAB0FC9E4AB3}" srcOrd="2" destOrd="0" presId="urn:microsoft.com/office/officeart/2018/2/layout/IconVerticalSolidList"/>
    <dgm:cxn modelId="{37DE9AC9-4475-4628-B259-94D90C79E80C}" type="presParOf" srcId="{65A51C6C-9138-47BF-AD34-129A1243198C}" destId="{0EF77242-E10D-45F0-96DF-7A791F9603DC}" srcOrd="3" destOrd="0" presId="urn:microsoft.com/office/officeart/2018/2/layout/IconVerticalSolidList"/>
    <dgm:cxn modelId="{D8E114B7-E70D-42B3-AA56-9D2B2BA83533}" type="presParOf" srcId="{1B97B0B9-AC32-4404-892B-CFF26BD95AA1}" destId="{2571CB1A-1F40-4DD0-8F27-A5BE70A646D3}" srcOrd="1" destOrd="0" presId="urn:microsoft.com/office/officeart/2018/2/layout/IconVerticalSolidList"/>
    <dgm:cxn modelId="{8F4FD670-C32B-4348-BD6C-8A8AA6BE3494}" type="presParOf" srcId="{1B97B0B9-AC32-4404-892B-CFF26BD95AA1}" destId="{30361E97-05FC-4F5B-917F-0C994A6AF158}" srcOrd="2" destOrd="0" presId="urn:microsoft.com/office/officeart/2018/2/layout/IconVerticalSolidList"/>
    <dgm:cxn modelId="{7C76B854-21E1-4E9D-B1EF-D5EF7BD649A4}" type="presParOf" srcId="{30361E97-05FC-4F5B-917F-0C994A6AF158}" destId="{0BF41E79-3CAC-47CD-9AA3-94683C2D31A8}" srcOrd="0" destOrd="0" presId="urn:microsoft.com/office/officeart/2018/2/layout/IconVerticalSolidList"/>
    <dgm:cxn modelId="{554180E5-37AA-454B-8B1A-859A0BA2BAF9}" type="presParOf" srcId="{30361E97-05FC-4F5B-917F-0C994A6AF158}" destId="{C46ADA14-B87D-4ED5-96E0-64E318DE822A}" srcOrd="1" destOrd="0" presId="urn:microsoft.com/office/officeart/2018/2/layout/IconVerticalSolidList"/>
    <dgm:cxn modelId="{0488D3FE-D523-4FB9-B2C8-A1027FE9F191}" type="presParOf" srcId="{30361E97-05FC-4F5B-917F-0C994A6AF158}" destId="{9B0094F8-1FBD-4054-98ED-0DDB35C2875A}" srcOrd="2" destOrd="0" presId="urn:microsoft.com/office/officeart/2018/2/layout/IconVerticalSolidList"/>
    <dgm:cxn modelId="{9CBD203F-68BE-4C67-AF29-D13C499EF6E9}" type="presParOf" srcId="{30361E97-05FC-4F5B-917F-0C994A6AF158}" destId="{5A79F5CA-0C02-4356-B04B-EA0EC59DA5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C54FC1-10F1-40D1-8B14-CB7D5256ED8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C1D738C-6A8F-44A1-9817-95DF5B78AB98}" type="pres">
      <dgm:prSet presAssocID="{F4C54FC1-10F1-40D1-8B14-CB7D5256ED83}" presName="diagram" presStyleCnt="0">
        <dgm:presLayoutVars>
          <dgm:dir/>
          <dgm:resizeHandles val="exact"/>
        </dgm:presLayoutVars>
      </dgm:prSet>
      <dgm:spPr/>
    </dgm:pt>
  </dgm:ptLst>
  <dgm:cxnLst>
    <dgm:cxn modelId="{839CC8BA-867E-4C16-9390-C2673EE6AB52}" type="presOf" srcId="{F4C54FC1-10F1-40D1-8B14-CB7D5256ED83}" destId="{9C1D738C-6A8F-44A1-9817-95DF5B78AB9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C54FC1-10F1-40D1-8B14-CB7D5256ED8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C1D738C-6A8F-44A1-9817-95DF5B78AB98}" type="pres">
      <dgm:prSet presAssocID="{F4C54FC1-10F1-40D1-8B14-CB7D5256ED83}" presName="diagram" presStyleCnt="0">
        <dgm:presLayoutVars>
          <dgm:dir/>
          <dgm:resizeHandles val="exact"/>
        </dgm:presLayoutVars>
      </dgm:prSet>
      <dgm:spPr/>
    </dgm:pt>
  </dgm:ptLst>
  <dgm:cxnLst>
    <dgm:cxn modelId="{839CC8BA-867E-4C16-9390-C2673EE6AB52}" type="presOf" srcId="{F4C54FC1-10F1-40D1-8B14-CB7D5256ED83}" destId="{9C1D738C-6A8F-44A1-9817-95DF5B78AB9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5D5DFB-C5E7-4E6C-807E-A974007F722F}" type="doc">
      <dgm:prSet loTypeId="urn:microsoft.com/office/officeart/2018/2/layout/IconCircleList" loCatId="icon" qsTypeId="urn:microsoft.com/office/officeart/2005/8/quickstyle/simple1" qsCatId="simple" csTypeId="urn:microsoft.com/office/officeart/2005/8/colors/accent2_1" csCatId="accent2" phldr="1"/>
      <dgm:spPr/>
      <dgm:t>
        <a:bodyPr/>
        <a:lstStyle/>
        <a:p>
          <a:endParaRPr lang="en-US"/>
        </a:p>
      </dgm:t>
    </dgm:pt>
    <dgm:pt modelId="{59AC6EA6-F7BF-4E5D-914C-8AF6FE521481}">
      <dgm:prSet custT="1"/>
      <dgm:spPr/>
      <dgm:t>
        <a:bodyPr/>
        <a:lstStyle/>
        <a:p>
          <a:pPr>
            <a:lnSpc>
              <a:spcPct val="100000"/>
            </a:lnSpc>
          </a:pPr>
          <a:r>
            <a:rPr lang="en-US" sz="1800"/>
            <a:t>Extensions are not automatic approvals and are based on the progress of the program and funding availability</a:t>
          </a:r>
        </a:p>
      </dgm:t>
    </dgm:pt>
    <dgm:pt modelId="{1A3ACDC5-A2D6-45A3-9051-25B1774722C5}" type="parTrans" cxnId="{6361F1F6-9A09-41C7-AF45-F6A6E88BBFDA}">
      <dgm:prSet/>
      <dgm:spPr/>
      <dgm:t>
        <a:bodyPr/>
        <a:lstStyle/>
        <a:p>
          <a:endParaRPr lang="en-US"/>
        </a:p>
      </dgm:t>
    </dgm:pt>
    <dgm:pt modelId="{AE65DCDB-43DA-4AFC-A7D0-CBCCFC09D1BE}" type="sibTrans" cxnId="{6361F1F6-9A09-41C7-AF45-F6A6E88BBFDA}">
      <dgm:prSet/>
      <dgm:spPr/>
      <dgm:t>
        <a:bodyPr/>
        <a:lstStyle/>
        <a:p>
          <a:pPr>
            <a:lnSpc>
              <a:spcPct val="100000"/>
            </a:lnSpc>
          </a:pPr>
          <a:endParaRPr lang="en-US"/>
        </a:p>
      </dgm:t>
    </dgm:pt>
    <dgm:pt modelId="{FCAB303F-7682-4F3A-842E-60E0B7BDA616}">
      <dgm:prSet custT="1"/>
      <dgm:spPr/>
      <dgm:t>
        <a:bodyPr/>
        <a:lstStyle/>
        <a:p>
          <a:pPr>
            <a:lnSpc>
              <a:spcPct val="100000"/>
            </a:lnSpc>
          </a:pPr>
          <a:r>
            <a:rPr lang="en-US" sz="1800"/>
            <a:t>Extensions will not be considered until the final quarter of the grant</a:t>
          </a:r>
        </a:p>
      </dgm:t>
    </dgm:pt>
    <dgm:pt modelId="{8A5E0EFE-25F5-4C9B-8139-54F6B73E8C8E}" type="parTrans" cxnId="{18224B97-1DEB-4FFE-9D18-BF46A0AE3A0F}">
      <dgm:prSet/>
      <dgm:spPr/>
      <dgm:t>
        <a:bodyPr/>
        <a:lstStyle/>
        <a:p>
          <a:endParaRPr lang="en-US"/>
        </a:p>
      </dgm:t>
    </dgm:pt>
    <dgm:pt modelId="{85FC57A3-9343-4681-B0A8-63C05A74E3EA}" type="sibTrans" cxnId="{18224B97-1DEB-4FFE-9D18-BF46A0AE3A0F}">
      <dgm:prSet/>
      <dgm:spPr/>
      <dgm:t>
        <a:bodyPr/>
        <a:lstStyle/>
        <a:p>
          <a:endParaRPr lang="en-US"/>
        </a:p>
      </dgm:t>
    </dgm:pt>
    <dgm:pt modelId="{C364BC27-2CB0-415F-9F32-370495A59E2B}">
      <dgm:prSet custT="1"/>
      <dgm:spPr/>
      <dgm:t>
        <a:bodyPr/>
        <a:lstStyle/>
        <a:p>
          <a:pPr>
            <a:lnSpc>
              <a:spcPct val="100000"/>
            </a:lnSpc>
          </a:pPr>
          <a:r>
            <a:rPr lang="en-US" sz="1800"/>
            <a:t>An extension may be granted to extend the time available to spend out grant funds</a:t>
          </a:r>
        </a:p>
      </dgm:t>
    </dgm:pt>
    <dgm:pt modelId="{1B72A224-5351-4C67-A563-487F3BBE093B}" type="sibTrans" cxnId="{E845D2F7-77E4-4099-BF95-B908CC0A2D7C}">
      <dgm:prSet/>
      <dgm:spPr/>
      <dgm:t>
        <a:bodyPr/>
        <a:lstStyle/>
        <a:p>
          <a:pPr>
            <a:lnSpc>
              <a:spcPct val="100000"/>
            </a:lnSpc>
          </a:pPr>
          <a:endParaRPr lang="en-US"/>
        </a:p>
      </dgm:t>
    </dgm:pt>
    <dgm:pt modelId="{04EBC840-6810-4687-9F72-8A71298F792E}" type="parTrans" cxnId="{E845D2F7-77E4-4099-BF95-B908CC0A2D7C}">
      <dgm:prSet/>
      <dgm:spPr/>
      <dgm:t>
        <a:bodyPr/>
        <a:lstStyle/>
        <a:p>
          <a:endParaRPr lang="en-US"/>
        </a:p>
      </dgm:t>
    </dgm:pt>
    <dgm:pt modelId="{73192421-9C1B-48CF-841A-3941B491049B}">
      <dgm:prSet custT="1"/>
      <dgm:spPr/>
      <dgm:t>
        <a:bodyPr/>
        <a:lstStyle/>
        <a:p>
          <a:pPr>
            <a:lnSpc>
              <a:spcPct val="100000"/>
            </a:lnSpc>
          </a:pPr>
          <a:r>
            <a:rPr lang="en-US" sz="1800"/>
            <a:t>Extensions of contracts are determined by DEED leadership as funding follows the state biennium </a:t>
          </a:r>
        </a:p>
      </dgm:t>
    </dgm:pt>
    <dgm:pt modelId="{2B671806-4A25-4E57-B5D7-228A3074659F}" type="parTrans" cxnId="{F01F6701-FBD9-4B80-993C-200B244EB5C3}">
      <dgm:prSet/>
      <dgm:spPr/>
      <dgm:t>
        <a:bodyPr/>
        <a:lstStyle/>
        <a:p>
          <a:endParaRPr lang="en-US"/>
        </a:p>
      </dgm:t>
    </dgm:pt>
    <dgm:pt modelId="{D0E162E3-91CD-44CA-BA4E-DF02A5879D89}" type="sibTrans" cxnId="{F01F6701-FBD9-4B80-993C-200B244EB5C3}">
      <dgm:prSet/>
      <dgm:spPr/>
      <dgm:t>
        <a:bodyPr/>
        <a:lstStyle/>
        <a:p>
          <a:pPr>
            <a:lnSpc>
              <a:spcPct val="100000"/>
            </a:lnSpc>
          </a:pPr>
          <a:endParaRPr lang="en-US"/>
        </a:p>
      </dgm:t>
    </dgm:pt>
    <dgm:pt modelId="{10AFE511-2DBB-479C-BA37-D7FF737F3BBF}" type="pres">
      <dgm:prSet presAssocID="{9B5D5DFB-C5E7-4E6C-807E-A974007F722F}" presName="root" presStyleCnt="0">
        <dgm:presLayoutVars>
          <dgm:dir/>
          <dgm:resizeHandles val="exact"/>
        </dgm:presLayoutVars>
      </dgm:prSet>
      <dgm:spPr/>
    </dgm:pt>
    <dgm:pt modelId="{748F5BE6-9147-487F-9D93-7311CA8E00C9}" type="pres">
      <dgm:prSet presAssocID="{9B5D5DFB-C5E7-4E6C-807E-A974007F722F}" presName="container" presStyleCnt="0">
        <dgm:presLayoutVars>
          <dgm:dir/>
          <dgm:resizeHandles val="exact"/>
        </dgm:presLayoutVars>
      </dgm:prSet>
      <dgm:spPr/>
    </dgm:pt>
    <dgm:pt modelId="{075FC425-EA04-49A9-8124-8F3C7598E62C}" type="pres">
      <dgm:prSet presAssocID="{73192421-9C1B-48CF-841A-3941B491049B}" presName="compNode" presStyleCnt="0"/>
      <dgm:spPr/>
    </dgm:pt>
    <dgm:pt modelId="{E0601B92-04D3-4E0E-8AD1-6D41E5E20D73}" type="pres">
      <dgm:prSet presAssocID="{73192421-9C1B-48CF-841A-3941B491049B}" presName="iconBgRect" presStyleLbl="bgShp" presStyleIdx="0" presStyleCnt="4"/>
      <dgm:spPr/>
    </dgm:pt>
    <dgm:pt modelId="{897166D2-6DFE-4A2A-9812-0F764A62F728}" type="pres">
      <dgm:prSet presAssocID="{73192421-9C1B-48CF-841A-3941B49104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outline"/>
        </a:ext>
      </dgm:extLst>
    </dgm:pt>
    <dgm:pt modelId="{270D8143-F893-4F61-8286-AA83307897A0}" type="pres">
      <dgm:prSet presAssocID="{73192421-9C1B-48CF-841A-3941B491049B}" presName="spaceRect" presStyleCnt="0"/>
      <dgm:spPr/>
    </dgm:pt>
    <dgm:pt modelId="{C77B9E32-056F-44F0-B48F-409D22F63608}" type="pres">
      <dgm:prSet presAssocID="{73192421-9C1B-48CF-841A-3941B491049B}" presName="textRect" presStyleLbl="revTx" presStyleIdx="0" presStyleCnt="4">
        <dgm:presLayoutVars>
          <dgm:chMax val="1"/>
          <dgm:chPref val="1"/>
        </dgm:presLayoutVars>
      </dgm:prSet>
      <dgm:spPr/>
    </dgm:pt>
    <dgm:pt modelId="{13710285-A1E4-485C-9BBE-2635E9365CAD}" type="pres">
      <dgm:prSet presAssocID="{D0E162E3-91CD-44CA-BA4E-DF02A5879D89}" presName="sibTrans" presStyleLbl="sibTrans2D1" presStyleIdx="0" presStyleCnt="0"/>
      <dgm:spPr/>
    </dgm:pt>
    <dgm:pt modelId="{7482834D-8BA9-475F-BB81-FB7355C8ECD2}" type="pres">
      <dgm:prSet presAssocID="{C364BC27-2CB0-415F-9F32-370495A59E2B}" presName="compNode" presStyleCnt="0"/>
      <dgm:spPr/>
    </dgm:pt>
    <dgm:pt modelId="{26311428-35F2-4124-B780-5D6632B7848F}" type="pres">
      <dgm:prSet presAssocID="{C364BC27-2CB0-415F-9F32-370495A59E2B}" presName="iconBgRect" presStyleLbl="bgShp" presStyleIdx="1" presStyleCnt="4"/>
      <dgm:spPr/>
    </dgm:pt>
    <dgm:pt modelId="{39925562-169A-4C70-899D-BD669FA411B7}" type="pres">
      <dgm:prSet presAssocID="{C364BC27-2CB0-415F-9F32-370495A59E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CE5B6CCB-DF48-493F-AC40-6BB508027336}" type="pres">
      <dgm:prSet presAssocID="{C364BC27-2CB0-415F-9F32-370495A59E2B}" presName="spaceRect" presStyleCnt="0"/>
      <dgm:spPr/>
    </dgm:pt>
    <dgm:pt modelId="{1874D9D2-4325-4FC9-BEE3-3F915B8F58BE}" type="pres">
      <dgm:prSet presAssocID="{C364BC27-2CB0-415F-9F32-370495A59E2B}" presName="textRect" presStyleLbl="revTx" presStyleIdx="1" presStyleCnt="4">
        <dgm:presLayoutVars>
          <dgm:chMax val="1"/>
          <dgm:chPref val="1"/>
        </dgm:presLayoutVars>
      </dgm:prSet>
      <dgm:spPr/>
    </dgm:pt>
    <dgm:pt modelId="{43F693AC-7F3B-473B-B625-57BEC6F158A0}" type="pres">
      <dgm:prSet presAssocID="{1B72A224-5351-4C67-A563-487F3BBE093B}" presName="sibTrans" presStyleLbl="sibTrans2D1" presStyleIdx="0" presStyleCnt="0"/>
      <dgm:spPr/>
    </dgm:pt>
    <dgm:pt modelId="{38D1A82A-1A82-4EC3-A868-E70694067AC9}" type="pres">
      <dgm:prSet presAssocID="{59AC6EA6-F7BF-4E5D-914C-8AF6FE521481}" presName="compNode" presStyleCnt="0"/>
      <dgm:spPr/>
    </dgm:pt>
    <dgm:pt modelId="{8C9E507F-5E1C-4E4E-8264-CFC764B43452}" type="pres">
      <dgm:prSet presAssocID="{59AC6EA6-F7BF-4E5D-914C-8AF6FE521481}" presName="iconBgRect" presStyleLbl="bgShp" presStyleIdx="2" presStyleCnt="4"/>
      <dgm:spPr/>
    </dgm:pt>
    <dgm:pt modelId="{2DCD7C14-0A72-4D98-90C2-6FE0DC3812F9}" type="pres">
      <dgm:prSet presAssocID="{59AC6EA6-F7BF-4E5D-914C-8AF6FE5214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3682D5AC-01E7-42A5-8583-CB6E5DAA4BD3}" type="pres">
      <dgm:prSet presAssocID="{59AC6EA6-F7BF-4E5D-914C-8AF6FE521481}" presName="spaceRect" presStyleCnt="0"/>
      <dgm:spPr/>
    </dgm:pt>
    <dgm:pt modelId="{8767B7B5-BBD5-4407-ADB0-1024142A6D4E}" type="pres">
      <dgm:prSet presAssocID="{59AC6EA6-F7BF-4E5D-914C-8AF6FE521481}" presName="textRect" presStyleLbl="revTx" presStyleIdx="2" presStyleCnt="4">
        <dgm:presLayoutVars>
          <dgm:chMax val="1"/>
          <dgm:chPref val="1"/>
        </dgm:presLayoutVars>
      </dgm:prSet>
      <dgm:spPr/>
    </dgm:pt>
    <dgm:pt modelId="{670960A3-E371-41F4-A797-12BF1E32E416}" type="pres">
      <dgm:prSet presAssocID="{AE65DCDB-43DA-4AFC-A7D0-CBCCFC09D1BE}" presName="sibTrans" presStyleLbl="sibTrans2D1" presStyleIdx="0" presStyleCnt="0"/>
      <dgm:spPr/>
    </dgm:pt>
    <dgm:pt modelId="{2EAE034B-FABE-4416-86D6-DA0CC993B4B9}" type="pres">
      <dgm:prSet presAssocID="{FCAB303F-7682-4F3A-842E-60E0B7BDA616}" presName="compNode" presStyleCnt="0"/>
      <dgm:spPr/>
    </dgm:pt>
    <dgm:pt modelId="{71EDC2F4-9157-4184-A5D3-6C00B90A407A}" type="pres">
      <dgm:prSet presAssocID="{FCAB303F-7682-4F3A-842E-60E0B7BDA616}" presName="iconBgRect" presStyleLbl="bgShp" presStyleIdx="3" presStyleCnt="4"/>
      <dgm:spPr/>
    </dgm:pt>
    <dgm:pt modelId="{81880651-1939-4548-84E7-E12B1CC4BCB2}" type="pres">
      <dgm:prSet presAssocID="{FCAB303F-7682-4F3A-842E-60E0B7BDA6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38B45BBC-6389-4888-A2BF-0C207A174436}" type="pres">
      <dgm:prSet presAssocID="{FCAB303F-7682-4F3A-842E-60E0B7BDA616}" presName="spaceRect" presStyleCnt="0"/>
      <dgm:spPr/>
    </dgm:pt>
    <dgm:pt modelId="{E4306683-E9C2-47B2-82F9-337F62501D79}" type="pres">
      <dgm:prSet presAssocID="{FCAB303F-7682-4F3A-842E-60E0B7BDA616}" presName="textRect" presStyleLbl="revTx" presStyleIdx="3" presStyleCnt="4">
        <dgm:presLayoutVars>
          <dgm:chMax val="1"/>
          <dgm:chPref val="1"/>
        </dgm:presLayoutVars>
      </dgm:prSet>
      <dgm:spPr/>
    </dgm:pt>
  </dgm:ptLst>
  <dgm:cxnLst>
    <dgm:cxn modelId="{F01F6701-FBD9-4B80-993C-200B244EB5C3}" srcId="{9B5D5DFB-C5E7-4E6C-807E-A974007F722F}" destId="{73192421-9C1B-48CF-841A-3941B491049B}" srcOrd="0" destOrd="0" parTransId="{2B671806-4A25-4E57-B5D7-228A3074659F}" sibTransId="{D0E162E3-91CD-44CA-BA4E-DF02A5879D89}"/>
    <dgm:cxn modelId="{D4670324-D06A-4069-A688-311997B85E92}" type="presOf" srcId="{D0E162E3-91CD-44CA-BA4E-DF02A5879D89}" destId="{13710285-A1E4-485C-9BBE-2635E9365CAD}" srcOrd="0" destOrd="0" presId="urn:microsoft.com/office/officeart/2018/2/layout/IconCircleList"/>
    <dgm:cxn modelId="{E2F34E2C-77B7-4E35-BD71-324E501C4B95}" type="presOf" srcId="{C364BC27-2CB0-415F-9F32-370495A59E2B}" destId="{1874D9D2-4325-4FC9-BEE3-3F915B8F58BE}" srcOrd="0" destOrd="0" presId="urn:microsoft.com/office/officeart/2018/2/layout/IconCircleList"/>
    <dgm:cxn modelId="{4C43C52D-FE2B-4A03-80EB-A6A724CC46BB}" type="presOf" srcId="{1B72A224-5351-4C67-A563-487F3BBE093B}" destId="{43F693AC-7F3B-473B-B625-57BEC6F158A0}" srcOrd="0" destOrd="0" presId="urn:microsoft.com/office/officeart/2018/2/layout/IconCircleList"/>
    <dgm:cxn modelId="{29D95672-A63C-4EB4-A480-564C0BBD54F1}" type="presOf" srcId="{AE65DCDB-43DA-4AFC-A7D0-CBCCFC09D1BE}" destId="{670960A3-E371-41F4-A797-12BF1E32E416}" srcOrd="0" destOrd="0" presId="urn:microsoft.com/office/officeart/2018/2/layout/IconCircleList"/>
    <dgm:cxn modelId="{BBED7159-A1E0-4B6F-8F33-7495DAF26CD6}" type="presOf" srcId="{73192421-9C1B-48CF-841A-3941B491049B}" destId="{C77B9E32-056F-44F0-B48F-409D22F63608}" srcOrd="0" destOrd="0" presId="urn:microsoft.com/office/officeart/2018/2/layout/IconCircleList"/>
    <dgm:cxn modelId="{153B838C-547B-4F74-B921-8937B2029B9A}" type="presOf" srcId="{FCAB303F-7682-4F3A-842E-60E0B7BDA616}" destId="{E4306683-E9C2-47B2-82F9-337F62501D79}" srcOrd="0" destOrd="0" presId="urn:microsoft.com/office/officeart/2018/2/layout/IconCircleList"/>
    <dgm:cxn modelId="{18224B97-1DEB-4FFE-9D18-BF46A0AE3A0F}" srcId="{9B5D5DFB-C5E7-4E6C-807E-A974007F722F}" destId="{FCAB303F-7682-4F3A-842E-60E0B7BDA616}" srcOrd="3" destOrd="0" parTransId="{8A5E0EFE-25F5-4C9B-8139-54F6B73E8C8E}" sibTransId="{85FC57A3-9343-4681-B0A8-63C05A74E3EA}"/>
    <dgm:cxn modelId="{7CD87CD9-706D-4BB1-BF75-6395343F8724}" type="presOf" srcId="{9B5D5DFB-C5E7-4E6C-807E-A974007F722F}" destId="{10AFE511-2DBB-479C-BA37-D7FF737F3BBF}" srcOrd="0" destOrd="0" presId="urn:microsoft.com/office/officeart/2018/2/layout/IconCircleList"/>
    <dgm:cxn modelId="{1AE124F0-F199-47AF-B42D-3CB1DDAD3F9E}" type="presOf" srcId="{59AC6EA6-F7BF-4E5D-914C-8AF6FE521481}" destId="{8767B7B5-BBD5-4407-ADB0-1024142A6D4E}" srcOrd="0" destOrd="0" presId="urn:microsoft.com/office/officeart/2018/2/layout/IconCircleList"/>
    <dgm:cxn modelId="{6361F1F6-9A09-41C7-AF45-F6A6E88BBFDA}" srcId="{9B5D5DFB-C5E7-4E6C-807E-A974007F722F}" destId="{59AC6EA6-F7BF-4E5D-914C-8AF6FE521481}" srcOrd="2" destOrd="0" parTransId="{1A3ACDC5-A2D6-45A3-9051-25B1774722C5}" sibTransId="{AE65DCDB-43DA-4AFC-A7D0-CBCCFC09D1BE}"/>
    <dgm:cxn modelId="{E845D2F7-77E4-4099-BF95-B908CC0A2D7C}" srcId="{9B5D5DFB-C5E7-4E6C-807E-A974007F722F}" destId="{C364BC27-2CB0-415F-9F32-370495A59E2B}" srcOrd="1" destOrd="0" parTransId="{04EBC840-6810-4687-9F72-8A71298F792E}" sibTransId="{1B72A224-5351-4C67-A563-487F3BBE093B}"/>
    <dgm:cxn modelId="{D7B4AC72-5442-4B58-A298-F57218A2320A}" type="presParOf" srcId="{10AFE511-2DBB-479C-BA37-D7FF737F3BBF}" destId="{748F5BE6-9147-487F-9D93-7311CA8E00C9}" srcOrd="0" destOrd="0" presId="urn:microsoft.com/office/officeart/2018/2/layout/IconCircleList"/>
    <dgm:cxn modelId="{3DBB668A-B5DE-46D3-95B0-C66FDE36A043}" type="presParOf" srcId="{748F5BE6-9147-487F-9D93-7311CA8E00C9}" destId="{075FC425-EA04-49A9-8124-8F3C7598E62C}" srcOrd="0" destOrd="0" presId="urn:microsoft.com/office/officeart/2018/2/layout/IconCircleList"/>
    <dgm:cxn modelId="{0CDFE805-5F30-4A5C-ABA2-87D280879B0D}" type="presParOf" srcId="{075FC425-EA04-49A9-8124-8F3C7598E62C}" destId="{E0601B92-04D3-4E0E-8AD1-6D41E5E20D73}" srcOrd="0" destOrd="0" presId="urn:microsoft.com/office/officeart/2018/2/layout/IconCircleList"/>
    <dgm:cxn modelId="{B2BA8F87-CCCB-4EB7-9A16-4768DB1EC623}" type="presParOf" srcId="{075FC425-EA04-49A9-8124-8F3C7598E62C}" destId="{897166D2-6DFE-4A2A-9812-0F764A62F728}" srcOrd="1" destOrd="0" presId="urn:microsoft.com/office/officeart/2018/2/layout/IconCircleList"/>
    <dgm:cxn modelId="{74FE065D-1EE1-48BA-B18A-CCE01AF7F35A}" type="presParOf" srcId="{075FC425-EA04-49A9-8124-8F3C7598E62C}" destId="{270D8143-F893-4F61-8286-AA83307897A0}" srcOrd="2" destOrd="0" presId="urn:microsoft.com/office/officeart/2018/2/layout/IconCircleList"/>
    <dgm:cxn modelId="{FE6E6F28-33F2-4ACA-AFB4-5C9913334540}" type="presParOf" srcId="{075FC425-EA04-49A9-8124-8F3C7598E62C}" destId="{C77B9E32-056F-44F0-B48F-409D22F63608}" srcOrd="3" destOrd="0" presId="urn:microsoft.com/office/officeart/2018/2/layout/IconCircleList"/>
    <dgm:cxn modelId="{5F98E27E-0FB5-4649-9CA9-8D479D888574}" type="presParOf" srcId="{748F5BE6-9147-487F-9D93-7311CA8E00C9}" destId="{13710285-A1E4-485C-9BBE-2635E9365CAD}" srcOrd="1" destOrd="0" presId="urn:microsoft.com/office/officeart/2018/2/layout/IconCircleList"/>
    <dgm:cxn modelId="{35D0136F-9EF2-4464-A33D-3B216D7EC915}" type="presParOf" srcId="{748F5BE6-9147-487F-9D93-7311CA8E00C9}" destId="{7482834D-8BA9-475F-BB81-FB7355C8ECD2}" srcOrd="2" destOrd="0" presId="urn:microsoft.com/office/officeart/2018/2/layout/IconCircleList"/>
    <dgm:cxn modelId="{4AAC8692-4C47-4D24-B0EF-024A0E4F6920}" type="presParOf" srcId="{7482834D-8BA9-475F-BB81-FB7355C8ECD2}" destId="{26311428-35F2-4124-B780-5D6632B7848F}" srcOrd="0" destOrd="0" presId="urn:microsoft.com/office/officeart/2018/2/layout/IconCircleList"/>
    <dgm:cxn modelId="{0C17F199-9FE1-4725-A466-967972CECCB2}" type="presParOf" srcId="{7482834D-8BA9-475F-BB81-FB7355C8ECD2}" destId="{39925562-169A-4C70-899D-BD669FA411B7}" srcOrd="1" destOrd="0" presId="urn:microsoft.com/office/officeart/2018/2/layout/IconCircleList"/>
    <dgm:cxn modelId="{E653CF4E-66F3-4687-8FC7-52CFA7149063}" type="presParOf" srcId="{7482834D-8BA9-475F-BB81-FB7355C8ECD2}" destId="{CE5B6CCB-DF48-493F-AC40-6BB508027336}" srcOrd="2" destOrd="0" presId="urn:microsoft.com/office/officeart/2018/2/layout/IconCircleList"/>
    <dgm:cxn modelId="{4B81FBEB-158F-4102-9AE6-A80C13129A40}" type="presParOf" srcId="{7482834D-8BA9-475F-BB81-FB7355C8ECD2}" destId="{1874D9D2-4325-4FC9-BEE3-3F915B8F58BE}" srcOrd="3" destOrd="0" presId="urn:microsoft.com/office/officeart/2018/2/layout/IconCircleList"/>
    <dgm:cxn modelId="{89A0CFFB-3263-4E73-BB50-C97D420E11E4}" type="presParOf" srcId="{748F5BE6-9147-487F-9D93-7311CA8E00C9}" destId="{43F693AC-7F3B-473B-B625-57BEC6F158A0}" srcOrd="3" destOrd="0" presId="urn:microsoft.com/office/officeart/2018/2/layout/IconCircleList"/>
    <dgm:cxn modelId="{57B6E6F0-B4C9-4522-96F9-ADF12D4B523B}" type="presParOf" srcId="{748F5BE6-9147-487F-9D93-7311CA8E00C9}" destId="{38D1A82A-1A82-4EC3-A868-E70694067AC9}" srcOrd="4" destOrd="0" presId="urn:microsoft.com/office/officeart/2018/2/layout/IconCircleList"/>
    <dgm:cxn modelId="{AACC8E14-BBE2-4FF0-A628-609EB8681C51}" type="presParOf" srcId="{38D1A82A-1A82-4EC3-A868-E70694067AC9}" destId="{8C9E507F-5E1C-4E4E-8264-CFC764B43452}" srcOrd="0" destOrd="0" presId="urn:microsoft.com/office/officeart/2018/2/layout/IconCircleList"/>
    <dgm:cxn modelId="{2AF537B5-2D1A-4F5D-B147-0A053789490E}" type="presParOf" srcId="{38D1A82A-1A82-4EC3-A868-E70694067AC9}" destId="{2DCD7C14-0A72-4D98-90C2-6FE0DC3812F9}" srcOrd="1" destOrd="0" presId="urn:microsoft.com/office/officeart/2018/2/layout/IconCircleList"/>
    <dgm:cxn modelId="{40D33B60-D3B4-4F5F-AAD4-A3E6C988675D}" type="presParOf" srcId="{38D1A82A-1A82-4EC3-A868-E70694067AC9}" destId="{3682D5AC-01E7-42A5-8583-CB6E5DAA4BD3}" srcOrd="2" destOrd="0" presId="urn:microsoft.com/office/officeart/2018/2/layout/IconCircleList"/>
    <dgm:cxn modelId="{F03C0738-2601-48A8-92CD-8C82DAA1DE0B}" type="presParOf" srcId="{38D1A82A-1A82-4EC3-A868-E70694067AC9}" destId="{8767B7B5-BBD5-4407-ADB0-1024142A6D4E}" srcOrd="3" destOrd="0" presId="urn:microsoft.com/office/officeart/2018/2/layout/IconCircleList"/>
    <dgm:cxn modelId="{373D21DF-D013-420A-AF31-727DCCFF1EEC}" type="presParOf" srcId="{748F5BE6-9147-487F-9D93-7311CA8E00C9}" destId="{670960A3-E371-41F4-A797-12BF1E32E416}" srcOrd="5" destOrd="0" presId="urn:microsoft.com/office/officeart/2018/2/layout/IconCircleList"/>
    <dgm:cxn modelId="{6CFFCA12-00E9-4981-9A06-F63902553CCD}" type="presParOf" srcId="{748F5BE6-9147-487F-9D93-7311CA8E00C9}" destId="{2EAE034B-FABE-4416-86D6-DA0CC993B4B9}" srcOrd="6" destOrd="0" presId="urn:microsoft.com/office/officeart/2018/2/layout/IconCircleList"/>
    <dgm:cxn modelId="{1E93E3CE-B847-4E26-898E-1712BDD056B9}" type="presParOf" srcId="{2EAE034B-FABE-4416-86D6-DA0CC993B4B9}" destId="{71EDC2F4-9157-4184-A5D3-6C00B90A407A}" srcOrd="0" destOrd="0" presId="urn:microsoft.com/office/officeart/2018/2/layout/IconCircleList"/>
    <dgm:cxn modelId="{E221966A-D8A7-4B55-804E-F208D508B3E1}" type="presParOf" srcId="{2EAE034B-FABE-4416-86D6-DA0CC993B4B9}" destId="{81880651-1939-4548-84E7-E12B1CC4BCB2}" srcOrd="1" destOrd="0" presId="urn:microsoft.com/office/officeart/2018/2/layout/IconCircleList"/>
    <dgm:cxn modelId="{0505344C-997C-4190-A00F-4E71D4CA3A6B}" type="presParOf" srcId="{2EAE034B-FABE-4416-86D6-DA0CC993B4B9}" destId="{38B45BBC-6389-4888-A2BF-0C207A174436}" srcOrd="2" destOrd="0" presId="urn:microsoft.com/office/officeart/2018/2/layout/IconCircleList"/>
    <dgm:cxn modelId="{F5C1323C-56A5-46D5-9A1C-99ADE807D357}" type="presParOf" srcId="{2EAE034B-FABE-4416-86D6-DA0CC993B4B9}" destId="{E4306683-E9C2-47B2-82F9-337F62501D7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81ECB6-3D7C-413C-8D26-0CB5D20D8F93}" type="doc">
      <dgm:prSet loTypeId="urn:microsoft.com/office/officeart/2005/8/layout/process4" loCatId="process" qsTypeId="urn:microsoft.com/office/officeart/2005/8/quickstyle/simple2" qsCatId="simple" csTypeId="urn:microsoft.com/office/officeart/2005/8/colors/accent4_2" csCatId="accent4" phldr="1"/>
      <dgm:spPr/>
      <dgm:t>
        <a:bodyPr/>
        <a:lstStyle/>
        <a:p>
          <a:endParaRPr lang="en-US"/>
        </a:p>
      </dgm:t>
    </dgm:pt>
    <dgm:pt modelId="{8E650F08-F29E-4EDE-92AE-26482A9B804E}">
      <dgm:prSet/>
      <dgm:spPr/>
      <dgm:t>
        <a:bodyPr/>
        <a:lstStyle/>
        <a:p>
          <a:r>
            <a:rPr lang="en-US"/>
            <a:t>Grant Coordinator is available throughout the contract to answer questions and provide guidance.</a:t>
          </a:r>
        </a:p>
      </dgm:t>
    </dgm:pt>
    <dgm:pt modelId="{A5FCC48B-D824-4383-9283-EA737C49F4CD}" type="parTrans" cxnId="{69827724-EDE8-4D59-A1C2-436F38EC5855}">
      <dgm:prSet/>
      <dgm:spPr/>
      <dgm:t>
        <a:bodyPr/>
        <a:lstStyle/>
        <a:p>
          <a:endParaRPr lang="en-US"/>
        </a:p>
      </dgm:t>
    </dgm:pt>
    <dgm:pt modelId="{07CF7B38-2D7B-4CA3-A3A8-AE0523B0E891}" type="sibTrans" cxnId="{69827724-EDE8-4D59-A1C2-436F38EC5855}">
      <dgm:prSet/>
      <dgm:spPr/>
      <dgm:t>
        <a:bodyPr/>
        <a:lstStyle/>
        <a:p>
          <a:endParaRPr lang="en-US"/>
        </a:p>
      </dgm:t>
    </dgm:pt>
    <dgm:pt modelId="{4BCE0A07-29BF-4596-9572-1EAED5696297}">
      <dgm:prSet/>
      <dgm:spPr/>
      <dgm:t>
        <a:bodyPr/>
        <a:lstStyle/>
        <a:p>
          <a:r>
            <a:rPr lang="en-US" dirty="0"/>
            <a:t>Staff will be setting up 30, 60, 90 day check-ins with grantees.</a:t>
          </a:r>
        </a:p>
      </dgm:t>
    </dgm:pt>
    <dgm:pt modelId="{6587CF3B-B816-4396-976D-40B93B07C760}" type="parTrans" cxnId="{23BFD798-BCA4-4FFE-AE5F-5C7EF4C6DEBA}">
      <dgm:prSet/>
      <dgm:spPr/>
      <dgm:t>
        <a:bodyPr/>
        <a:lstStyle/>
        <a:p>
          <a:endParaRPr lang="en-US"/>
        </a:p>
      </dgm:t>
    </dgm:pt>
    <dgm:pt modelId="{5D4D4F35-7F13-4A95-AD76-1F2F3BA1A786}" type="sibTrans" cxnId="{23BFD798-BCA4-4FFE-AE5F-5C7EF4C6DEBA}">
      <dgm:prSet/>
      <dgm:spPr/>
      <dgm:t>
        <a:bodyPr/>
        <a:lstStyle/>
        <a:p>
          <a:endParaRPr lang="en-US"/>
        </a:p>
      </dgm:t>
    </dgm:pt>
    <dgm:pt modelId="{1D1C64C8-B240-481A-BF0C-49BC9DE06937}">
      <dgm:prSet/>
      <dgm:spPr/>
      <dgm:t>
        <a:bodyPr/>
        <a:lstStyle/>
        <a:p>
          <a:r>
            <a:rPr lang="en-US"/>
            <a:t>Coordinator works closely with monitors before, during, and following up with monitoring visits.</a:t>
          </a:r>
        </a:p>
      </dgm:t>
    </dgm:pt>
    <dgm:pt modelId="{8058FEA5-B6CA-4A2E-882F-460ACE316486}" type="parTrans" cxnId="{8A5D564B-208B-4677-800E-C17D7FAF2F49}">
      <dgm:prSet/>
      <dgm:spPr/>
      <dgm:t>
        <a:bodyPr/>
        <a:lstStyle/>
        <a:p>
          <a:endParaRPr lang="en-US"/>
        </a:p>
      </dgm:t>
    </dgm:pt>
    <dgm:pt modelId="{2C3578EE-99F4-4B56-953F-545007D59007}" type="sibTrans" cxnId="{8A5D564B-208B-4677-800E-C17D7FAF2F49}">
      <dgm:prSet/>
      <dgm:spPr/>
      <dgm:t>
        <a:bodyPr/>
        <a:lstStyle/>
        <a:p>
          <a:endParaRPr lang="en-US"/>
        </a:p>
      </dgm:t>
    </dgm:pt>
    <dgm:pt modelId="{D368FA07-C5A0-4AEB-B560-EDC8A6906DB0}" type="pres">
      <dgm:prSet presAssocID="{5C81ECB6-3D7C-413C-8D26-0CB5D20D8F93}" presName="Name0" presStyleCnt="0">
        <dgm:presLayoutVars>
          <dgm:dir/>
          <dgm:animLvl val="lvl"/>
          <dgm:resizeHandles val="exact"/>
        </dgm:presLayoutVars>
      </dgm:prSet>
      <dgm:spPr/>
    </dgm:pt>
    <dgm:pt modelId="{C28AFAB0-7531-402A-85E2-624CF733B2B6}" type="pres">
      <dgm:prSet presAssocID="{1D1C64C8-B240-481A-BF0C-49BC9DE06937}" presName="boxAndChildren" presStyleCnt="0"/>
      <dgm:spPr/>
    </dgm:pt>
    <dgm:pt modelId="{C045C4C3-950E-4EC3-A9EC-C631D24002EE}" type="pres">
      <dgm:prSet presAssocID="{1D1C64C8-B240-481A-BF0C-49BC9DE06937}" presName="parentTextBox" presStyleLbl="node1" presStyleIdx="0" presStyleCnt="3"/>
      <dgm:spPr/>
    </dgm:pt>
    <dgm:pt modelId="{E6A93984-F1EB-4648-BF1E-3F6B002402E8}" type="pres">
      <dgm:prSet presAssocID="{5D4D4F35-7F13-4A95-AD76-1F2F3BA1A786}" presName="sp" presStyleCnt="0"/>
      <dgm:spPr/>
    </dgm:pt>
    <dgm:pt modelId="{E1967239-6F4F-44C2-8AE8-ADB2C59859E6}" type="pres">
      <dgm:prSet presAssocID="{4BCE0A07-29BF-4596-9572-1EAED5696297}" presName="arrowAndChildren" presStyleCnt="0"/>
      <dgm:spPr/>
    </dgm:pt>
    <dgm:pt modelId="{1F5BD445-83EA-49BB-9CA7-0DD95AFE29F8}" type="pres">
      <dgm:prSet presAssocID="{4BCE0A07-29BF-4596-9572-1EAED5696297}" presName="parentTextArrow" presStyleLbl="node1" presStyleIdx="1" presStyleCnt="3"/>
      <dgm:spPr/>
    </dgm:pt>
    <dgm:pt modelId="{4D0D1086-C252-4F0F-AC4F-9B1F9BF734FE}" type="pres">
      <dgm:prSet presAssocID="{07CF7B38-2D7B-4CA3-A3A8-AE0523B0E891}" presName="sp" presStyleCnt="0"/>
      <dgm:spPr/>
    </dgm:pt>
    <dgm:pt modelId="{D92855F5-90AA-4327-939C-6ABA545C37D2}" type="pres">
      <dgm:prSet presAssocID="{8E650F08-F29E-4EDE-92AE-26482A9B804E}" presName="arrowAndChildren" presStyleCnt="0"/>
      <dgm:spPr/>
    </dgm:pt>
    <dgm:pt modelId="{3F530AA6-0E44-4872-9194-0C7CC9EBFECE}" type="pres">
      <dgm:prSet presAssocID="{8E650F08-F29E-4EDE-92AE-26482A9B804E}" presName="parentTextArrow" presStyleLbl="node1" presStyleIdx="2" presStyleCnt="3"/>
      <dgm:spPr/>
    </dgm:pt>
  </dgm:ptLst>
  <dgm:cxnLst>
    <dgm:cxn modelId="{69827724-EDE8-4D59-A1C2-436F38EC5855}" srcId="{5C81ECB6-3D7C-413C-8D26-0CB5D20D8F93}" destId="{8E650F08-F29E-4EDE-92AE-26482A9B804E}" srcOrd="0" destOrd="0" parTransId="{A5FCC48B-D824-4383-9283-EA737C49F4CD}" sibTransId="{07CF7B38-2D7B-4CA3-A3A8-AE0523B0E891}"/>
    <dgm:cxn modelId="{AE46C13A-0C62-4440-A966-7BBA49E83823}" type="presOf" srcId="{4BCE0A07-29BF-4596-9572-1EAED5696297}" destId="{1F5BD445-83EA-49BB-9CA7-0DD95AFE29F8}" srcOrd="0" destOrd="0" presId="urn:microsoft.com/office/officeart/2005/8/layout/process4"/>
    <dgm:cxn modelId="{8A5D564B-208B-4677-800E-C17D7FAF2F49}" srcId="{5C81ECB6-3D7C-413C-8D26-0CB5D20D8F93}" destId="{1D1C64C8-B240-481A-BF0C-49BC9DE06937}" srcOrd="2" destOrd="0" parTransId="{8058FEA5-B6CA-4A2E-882F-460ACE316486}" sibTransId="{2C3578EE-99F4-4B56-953F-545007D59007}"/>
    <dgm:cxn modelId="{9345BC8C-CDB3-470D-BD7D-ED5EF8FB3E81}" type="presOf" srcId="{1D1C64C8-B240-481A-BF0C-49BC9DE06937}" destId="{C045C4C3-950E-4EC3-A9EC-C631D24002EE}" srcOrd="0" destOrd="0" presId="urn:microsoft.com/office/officeart/2005/8/layout/process4"/>
    <dgm:cxn modelId="{A26AB097-9334-4D28-9225-D3F7C6F11D70}" type="presOf" srcId="{8E650F08-F29E-4EDE-92AE-26482A9B804E}" destId="{3F530AA6-0E44-4872-9194-0C7CC9EBFECE}" srcOrd="0" destOrd="0" presId="urn:microsoft.com/office/officeart/2005/8/layout/process4"/>
    <dgm:cxn modelId="{23BFD798-BCA4-4FFE-AE5F-5C7EF4C6DEBA}" srcId="{5C81ECB6-3D7C-413C-8D26-0CB5D20D8F93}" destId="{4BCE0A07-29BF-4596-9572-1EAED5696297}" srcOrd="1" destOrd="0" parTransId="{6587CF3B-B816-4396-976D-40B93B07C760}" sibTransId="{5D4D4F35-7F13-4A95-AD76-1F2F3BA1A786}"/>
    <dgm:cxn modelId="{409D9BC4-C43C-4A56-BE2D-F3634AE7683E}" type="presOf" srcId="{5C81ECB6-3D7C-413C-8D26-0CB5D20D8F93}" destId="{D368FA07-C5A0-4AEB-B560-EDC8A6906DB0}" srcOrd="0" destOrd="0" presId="urn:microsoft.com/office/officeart/2005/8/layout/process4"/>
    <dgm:cxn modelId="{71909B68-95E9-4A1A-ACC1-DDACE8ED3E63}" type="presParOf" srcId="{D368FA07-C5A0-4AEB-B560-EDC8A6906DB0}" destId="{C28AFAB0-7531-402A-85E2-624CF733B2B6}" srcOrd="0" destOrd="0" presId="urn:microsoft.com/office/officeart/2005/8/layout/process4"/>
    <dgm:cxn modelId="{CD3FA4C2-460B-4A91-82F4-4F5AC6CB79B8}" type="presParOf" srcId="{C28AFAB0-7531-402A-85E2-624CF733B2B6}" destId="{C045C4C3-950E-4EC3-A9EC-C631D24002EE}" srcOrd="0" destOrd="0" presId="urn:microsoft.com/office/officeart/2005/8/layout/process4"/>
    <dgm:cxn modelId="{4CF8CC3A-17C5-4784-9806-0C1233E81F0C}" type="presParOf" srcId="{D368FA07-C5A0-4AEB-B560-EDC8A6906DB0}" destId="{E6A93984-F1EB-4648-BF1E-3F6B002402E8}" srcOrd="1" destOrd="0" presId="urn:microsoft.com/office/officeart/2005/8/layout/process4"/>
    <dgm:cxn modelId="{A9569426-C076-4312-8FA0-31C62CB2BA94}" type="presParOf" srcId="{D368FA07-C5A0-4AEB-B560-EDC8A6906DB0}" destId="{E1967239-6F4F-44C2-8AE8-ADB2C59859E6}" srcOrd="2" destOrd="0" presId="urn:microsoft.com/office/officeart/2005/8/layout/process4"/>
    <dgm:cxn modelId="{41DF6575-7DBC-4E4E-918D-9A5FA7059B44}" type="presParOf" srcId="{E1967239-6F4F-44C2-8AE8-ADB2C59859E6}" destId="{1F5BD445-83EA-49BB-9CA7-0DD95AFE29F8}" srcOrd="0" destOrd="0" presId="urn:microsoft.com/office/officeart/2005/8/layout/process4"/>
    <dgm:cxn modelId="{D3E8C698-7B49-4F08-BD63-7FB39EAAA560}" type="presParOf" srcId="{D368FA07-C5A0-4AEB-B560-EDC8A6906DB0}" destId="{4D0D1086-C252-4F0F-AC4F-9B1F9BF734FE}" srcOrd="3" destOrd="0" presId="urn:microsoft.com/office/officeart/2005/8/layout/process4"/>
    <dgm:cxn modelId="{D461410D-2162-4F2A-A4D5-ED5024BDFED6}" type="presParOf" srcId="{D368FA07-C5A0-4AEB-B560-EDC8A6906DB0}" destId="{D92855F5-90AA-4327-939C-6ABA545C37D2}" srcOrd="4" destOrd="0" presId="urn:microsoft.com/office/officeart/2005/8/layout/process4"/>
    <dgm:cxn modelId="{8913E32B-0D45-4360-8E7C-F9925EC7B8D9}" type="presParOf" srcId="{D92855F5-90AA-4327-939C-6ABA545C37D2}" destId="{3F530AA6-0E44-4872-9194-0C7CC9EBFEC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C98D6-72AB-4873-B080-D1BB0418A25F}">
      <dsp:nvSpPr>
        <dsp:cNvPr id="0" name=""/>
        <dsp:cNvSpPr/>
      </dsp:nvSpPr>
      <dsp:spPr>
        <a:xfrm>
          <a:off x="1467805" y="0"/>
          <a:ext cx="4038600" cy="4038600"/>
        </a:xfrm>
        <a:prstGeom prst="triangl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B100170-6D98-4A41-ADB0-40BBE9EF916E}">
      <dsp:nvSpPr>
        <dsp:cNvPr id="0" name=""/>
        <dsp:cNvSpPr/>
      </dsp:nvSpPr>
      <dsp:spPr>
        <a:xfrm>
          <a:off x="3370905" y="405653"/>
          <a:ext cx="2857489" cy="590933"/>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rPr>
            <a:t>Program Guidance</a:t>
          </a:r>
        </a:p>
      </dsp:txBody>
      <dsp:txXfrm>
        <a:off x="3399752" y="434500"/>
        <a:ext cx="2799795" cy="533239"/>
      </dsp:txXfrm>
    </dsp:sp>
    <dsp:sp modelId="{D1FCCBFF-8282-4522-8E0D-2C635E4E37DC}">
      <dsp:nvSpPr>
        <dsp:cNvPr id="0" name=""/>
        <dsp:cNvSpPr/>
      </dsp:nvSpPr>
      <dsp:spPr>
        <a:xfrm>
          <a:off x="3370905" y="1051111"/>
          <a:ext cx="2857489" cy="590933"/>
        </a:xfrm>
        <a:prstGeom prst="roundRect">
          <a:avLst/>
        </a:prstGeom>
        <a:solidFill>
          <a:schemeClr val="lt1">
            <a:alpha val="90000"/>
            <a:hueOff val="0"/>
            <a:satOff val="0"/>
            <a:lumOff val="0"/>
            <a:alphaOff val="0"/>
          </a:schemeClr>
        </a:solidFill>
        <a:ln w="9525" cap="flat" cmpd="sng" algn="ctr">
          <a:solidFill>
            <a:schemeClr val="accent3">
              <a:shade val="50000"/>
              <a:hueOff val="107022"/>
              <a:satOff val="-1708"/>
              <a:lumOff val="164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rPr>
            <a:t>Eligibility</a:t>
          </a:r>
        </a:p>
      </dsp:txBody>
      <dsp:txXfrm>
        <a:off x="3399752" y="1079958"/>
        <a:ext cx="2799795" cy="533239"/>
      </dsp:txXfrm>
    </dsp:sp>
    <dsp:sp modelId="{9DF57339-E87C-46EC-B80E-929458ACA672}">
      <dsp:nvSpPr>
        <dsp:cNvPr id="0" name=""/>
        <dsp:cNvSpPr/>
      </dsp:nvSpPr>
      <dsp:spPr>
        <a:xfrm>
          <a:off x="3370905" y="1696570"/>
          <a:ext cx="2857489" cy="590933"/>
        </a:xfrm>
        <a:prstGeom prst="roundRect">
          <a:avLst/>
        </a:prstGeom>
        <a:solidFill>
          <a:schemeClr val="lt1">
            <a:alpha val="90000"/>
            <a:hueOff val="0"/>
            <a:satOff val="0"/>
            <a:lumOff val="0"/>
            <a:alphaOff val="0"/>
          </a:schemeClr>
        </a:solidFill>
        <a:ln w="9525" cap="flat" cmpd="sng" algn="ctr">
          <a:solidFill>
            <a:schemeClr val="accent3">
              <a:shade val="50000"/>
              <a:hueOff val="214045"/>
              <a:satOff val="-3415"/>
              <a:lumOff val="328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rPr>
            <a:t>Modification/Amendments</a:t>
          </a:r>
        </a:p>
      </dsp:txBody>
      <dsp:txXfrm>
        <a:off x="3399752" y="1725417"/>
        <a:ext cx="2799795" cy="533239"/>
      </dsp:txXfrm>
    </dsp:sp>
    <dsp:sp modelId="{30AED1BE-B57E-43FA-856D-7AAD5FB7DE20}">
      <dsp:nvSpPr>
        <dsp:cNvPr id="0" name=""/>
        <dsp:cNvSpPr/>
      </dsp:nvSpPr>
      <dsp:spPr>
        <a:xfrm>
          <a:off x="3370905" y="2342029"/>
          <a:ext cx="2857489" cy="590933"/>
        </a:xfrm>
        <a:prstGeom prst="roundRect">
          <a:avLst/>
        </a:prstGeom>
        <a:solidFill>
          <a:schemeClr val="lt1">
            <a:alpha val="90000"/>
            <a:hueOff val="0"/>
            <a:satOff val="0"/>
            <a:lumOff val="0"/>
            <a:alphaOff val="0"/>
          </a:schemeClr>
        </a:solidFill>
        <a:ln w="9525" cap="flat" cmpd="sng" algn="ctr">
          <a:solidFill>
            <a:schemeClr val="accent3">
              <a:shade val="50000"/>
              <a:hueOff val="214045"/>
              <a:satOff val="-3415"/>
              <a:lumOff val="328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rPr>
            <a:t>Technical Assistance</a:t>
          </a:r>
        </a:p>
      </dsp:txBody>
      <dsp:txXfrm>
        <a:off x="3399752" y="2370876"/>
        <a:ext cx="2799795" cy="533239"/>
      </dsp:txXfrm>
    </dsp:sp>
    <dsp:sp modelId="{B9262D18-A8B9-4DAC-9C1C-DE28A9BFD36F}">
      <dsp:nvSpPr>
        <dsp:cNvPr id="0" name=""/>
        <dsp:cNvSpPr/>
      </dsp:nvSpPr>
      <dsp:spPr>
        <a:xfrm>
          <a:off x="3370905" y="2987488"/>
          <a:ext cx="2857489" cy="590933"/>
        </a:xfrm>
        <a:prstGeom prst="roundRect">
          <a:avLst/>
        </a:prstGeom>
        <a:solidFill>
          <a:schemeClr val="lt1">
            <a:alpha val="90000"/>
            <a:hueOff val="0"/>
            <a:satOff val="0"/>
            <a:lumOff val="0"/>
            <a:alphaOff val="0"/>
          </a:schemeClr>
        </a:solidFill>
        <a:ln w="9525" cap="flat" cmpd="sng" algn="ctr">
          <a:solidFill>
            <a:schemeClr val="accent3">
              <a:shade val="50000"/>
              <a:hueOff val="107022"/>
              <a:satOff val="-1708"/>
              <a:lumOff val="164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rPr>
            <a:t>Progress of your Program</a:t>
          </a:r>
        </a:p>
      </dsp:txBody>
      <dsp:txXfrm>
        <a:off x="3399752" y="3016335"/>
        <a:ext cx="2799795" cy="533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CC170-265D-4F79-AF57-3D1BDBA95750}">
      <dsp:nvSpPr>
        <dsp:cNvPr id="0" name=""/>
        <dsp:cNvSpPr/>
      </dsp:nvSpPr>
      <dsp:spPr>
        <a:xfrm>
          <a:off x="1191" y="706154"/>
          <a:ext cx="2255042" cy="272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b="1" kern="1200"/>
            <a:t>Contract email will include:</a:t>
          </a:r>
          <a:endParaRPr lang="en-US" sz="3600" kern="1200"/>
        </a:p>
      </dsp:txBody>
      <dsp:txXfrm>
        <a:off x="1191" y="706154"/>
        <a:ext cx="2255042" cy="2724261"/>
      </dsp:txXfrm>
    </dsp:sp>
    <dsp:sp modelId="{4E2306B2-A058-499B-AAC9-33691C6A597F}">
      <dsp:nvSpPr>
        <dsp:cNvPr id="0" name=""/>
        <dsp:cNvSpPr/>
      </dsp:nvSpPr>
      <dsp:spPr>
        <a:xfrm>
          <a:off x="2256233" y="77805"/>
          <a:ext cx="337185" cy="3980960"/>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6FAB189-E903-4A57-8884-0885DA7F1295}">
      <dsp:nvSpPr>
        <dsp:cNvPr id="0" name=""/>
        <dsp:cNvSpPr/>
      </dsp:nvSpPr>
      <dsp:spPr>
        <a:xfrm>
          <a:off x="2729484" y="0"/>
          <a:ext cx="4585715" cy="3980960"/>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Copy of the Executed Contract which includes Terms &amp; Conditions</a:t>
          </a:r>
        </a:p>
        <a:p>
          <a:pPr marL="228600" lvl="1" indent="-228600" algn="l" defTabSz="933450">
            <a:lnSpc>
              <a:spcPct val="90000"/>
            </a:lnSpc>
            <a:spcBef>
              <a:spcPct val="0"/>
            </a:spcBef>
            <a:spcAft>
              <a:spcPct val="15000"/>
            </a:spcAft>
            <a:buChar char="•"/>
          </a:pPr>
          <a:r>
            <a:rPr lang="en-US" sz="2100" kern="1200"/>
            <a:t>Reimbursement Payment Request (RPR) Template</a:t>
          </a:r>
        </a:p>
        <a:p>
          <a:pPr marL="228600" lvl="1" indent="-228600" algn="l" defTabSz="933450">
            <a:lnSpc>
              <a:spcPct val="90000"/>
            </a:lnSpc>
            <a:spcBef>
              <a:spcPct val="0"/>
            </a:spcBef>
            <a:spcAft>
              <a:spcPct val="15000"/>
            </a:spcAft>
            <a:buChar char="•"/>
          </a:pPr>
          <a:r>
            <a:rPr lang="en-US" sz="2100" kern="1200"/>
            <a:t>Annual Equal Opportunity and Americans with Disabilities (ADA) Assessment</a:t>
          </a:r>
        </a:p>
        <a:p>
          <a:pPr marL="228600" lvl="1" indent="-228600" algn="l" defTabSz="933450">
            <a:lnSpc>
              <a:spcPct val="90000"/>
            </a:lnSpc>
            <a:spcBef>
              <a:spcPct val="0"/>
            </a:spcBef>
            <a:spcAft>
              <a:spcPct val="15000"/>
            </a:spcAft>
            <a:buChar char="•"/>
          </a:pPr>
          <a:r>
            <a:rPr lang="en-US" sz="2100" kern="1200"/>
            <a:t>Fiscal Monitoring Guide</a:t>
          </a:r>
        </a:p>
        <a:p>
          <a:pPr marL="228600" lvl="1" indent="-228600" algn="l" defTabSz="933450">
            <a:lnSpc>
              <a:spcPct val="90000"/>
            </a:lnSpc>
            <a:spcBef>
              <a:spcPct val="0"/>
            </a:spcBef>
            <a:spcAft>
              <a:spcPct val="15000"/>
            </a:spcAft>
            <a:buChar char="•"/>
          </a:pPr>
          <a:r>
            <a:rPr lang="en-US" sz="2100" kern="1200"/>
            <a:t>Annual Assessment Guide</a:t>
          </a:r>
        </a:p>
        <a:p>
          <a:pPr marL="228600" lvl="1" indent="-228600" algn="l" defTabSz="933450">
            <a:lnSpc>
              <a:spcPct val="90000"/>
            </a:lnSpc>
            <a:spcBef>
              <a:spcPct val="0"/>
            </a:spcBef>
            <a:spcAft>
              <a:spcPct val="15000"/>
            </a:spcAft>
            <a:buChar char="•"/>
          </a:pPr>
          <a:r>
            <a:rPr lang="en-US" sz="2100" kern="1200"/>
            <a:t>ADA Notice</a:t>
          </a:r>
        </a:p>
        <a:p>
          <a:pPr marL="228600" lvl="1" indent="-228600" algn="l" defTabSz="933450">
            <a:lnSpc>
              <a:spcPct val="90000"/>
            </a:lnSpc>
            <a:spcBef>
              <a:spcPct val="0"/>
            </a:spcBef>
            <a:spcAft>
              <a:spcPct val="15000"/>
            </a:spcAft>
            <a:buChar char="•"/>
          </a:pPr>
          <a:r>
            <a:rPr lang="en-US" sz="2100" kern="1200"/>
            <a:t>Grantee Posters – MN Employment Law Posters</a:t>
          </a:r>
        </a:p>
      </dsp:txBody>
      <dsp:txXfrm>
        <a:off x="2729484" y="0"/>
        <a:ext cx="4585715" cy="3980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A439C-1EB4-4452-B9A2-856B525B27EA}">
      <dsp:nvSpPr>
        <dsp:cNvPr id="0" name=""/>
        <dsp:cNvSpPr/>
      </dsp:nvSpPr>
      <dsp:spPr>
        <a:xfrm>
          <a:off x="0" y="150134"/>
          <a:ext cx="2699793" cy="16198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Adult Career Pathways Operations Guide</a:t>
          </a:r>
        </a:p>
      </dsp:txBody>
      <dsp:txXfrm>
        <a:off x="0" y="150134"/>
        <a:ext cx="2699793" cy="1619876"/>
      </dsp:txXfrm>
    </dsp:sp>
    <dsp:sp modelId="{980539F4-6DE7-45C9-9B2B-DCD1BF586F11}">
      <dsp:nvSpPr>
        <dsp:cNvPr id="0" name=""/>
        <dsp:cNvSpPr/>
      </dsp:nvSpPr>
      <dsp:spPr>
        <a:xfrm>
          <a:off x="2969772" y="150134"/>
          <a:ext cx="2699793" cy="1619876"/>
        </a:xfrm>
        <a:prstGeom prst="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Cost Category Guidance</a:t>
          </a:r>
        </a:p>
      </dsp:txBody>
      <dsp:txXfrm>
        <a:off x="2969772" y="150134"/>
        <a:ext cx="2699793" cy="1619876"/>
      </dsp:txXfrm>
    </dsp:sp>
    <dsp:sp modelId="{10A6CF73-777D-4D21-A1A5-3296F2BAC95F}">
      <dsp:nvSpPr>
        <dsp:cNvPr id="0" name=""/>
        <dsp:cNvSpPr/>
      </dsp:nvSpPr>
      <dsp:spPr>
        <a:xfrm>
          <a:off x="5939545" y="150134"/>
          <a:ext cx="2699793" cy="1619876"/>
        </a:xfrm>
        <a:prstGeom prst="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Documentation Needed to Support Participant Eligibility</a:t>
          </a:r>
        </a:p>
      </dsp:txBody>
      <dsp:txXfrm>
        <a:off x="5939545" y="150134"/>
        <a:ext cx="2699793" cy="1619876"/>
      </dsp:txXfrm>
    </dsp:sp>
    <dsp:sp modelId="{CCE13479-4E71-49A5-8BF7-45CF025244E0}">
      <dsp:nvSpPr>
        <dsp:cNvPr id="0" name=""/>
        <dsp:cNvSpPr/>
      </dsp:nvSpPr>
      <dsp:spPr>
        <a:xfrm>
          <a:off x="0" y="2039989"/>
          <a:ext cx="2699793" cy="1619876"/>
        </a:xfrm>
        <a:prstGeom prst="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Forms Templates</a:t>
          </a:r>
        </a:p>
      </dsp:txBody>
      <dsp:txXfrm>
        <a:off x="0" y="2039989"/>
        <a:ext cx="2699793" cy="1619876"/>
      </dsp:txXfrm>
    </dsp:sp>
    <dsp:sp modelId="{0C310AF1-97A4-4FBD-8F48-C2720518221F}">
      <dsp:nvSpPr>
        <dsp:cNvPr id="0" name=""/>
        <dsp:cNvSpPr/>
      </dsp:nvSpPr>
      <dsp:spPr>
        <a:xfrm>
          <a:off x="2969772" y="2039989"/>
          <a:ext cx="2699793" cy="1619876"/>
        </a:xfrm>
        <a:prstGeom prst="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Example Templates</a:t>
          </a:r>
        </a:p>
      </dsp:txBody>
      <dsp:txXfrm>
        <a:off x="2969772" y="2039989"/>
        <a:ext cx="2699793" cy="1619876"/>
      </dsp:txXfrm>
    </dsp:sp>
    <dsp:sp modelId="{C37D1748-09A9-46D6-B807-E1D1DABB2E5C}">
      <dsp:nvSpPr>
        <dsp:cNvPr id="0" name=""/>
        <dsp:cNvSpPr/>
      </dsp:nvSpPr>
      <dsp:spPr>
        <a:xfrm>
          <a:off x="5939545" y="2039989"/>
          <a:ext cx="2699793" cy="1619876"/>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Grantee Training</a:t>
          </a:r>
        </a:p>
      </dsp:txBody>
      <dsp:txXfrm>
        <a:off x="5939545" y="2039989"/>
        <a:ext cx="2699793" cy="1619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30087-3450-4EA2-B2FC-8403811DAD8C}">
      <dsp:nvSpPr>
        <dsp:cNvPr id="0" name=""/>
        <dsp:cNvSpPr/>
      </dsp:nvSpPr>
      <dsp:spPr>
        <a:xfrm>
          <a:off x="0" y="784224"/>
          <a:ext cx="8229600" cy="1447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ED00B-5AF3-423F-AEDB-DF8A83224491}">
      <dsp:nvSpPr>
        <dsp:cNvPr id="0" name=""/>
        <dsp:cNvSpPr/>
      </dsp:nvSpPr>
      <dsp:spPr>
        <a:xfrm>
          <a:off x="437959" y="1109979"/>
          <a:ext cx="796290" cy="7962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F77242-E10D-45F0-96DF-7A791F9603DC}">
      <dsp:nvSpPr>
        <dsp:cNvPr id="0" name=""/>
        <dsp:cNvSpPr/>
      </dsp:nvSpPr>
      <dsp:spPr>
        <a:xfrm>
          <a:off x="1672209" y="784224"/>
          <a:ext cx="6557390" cy="144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26" tIns="153226" rIns="153226" bIns="153226" numCol="1" spcCol="1270" anchor="ctr" anchorCtr="0">
          <a:noAutofit/>
        </a:bodyPr>
        <a:lstStyle/>
        <a:p>
          <a:pPr marL="0" lvl="0" indent="0" algn="l" defTabSz="1111250">
            <a:lnSpc>
              <a:spcPct val="90000"/>
            </a:lnSpc>
            <a:spcBef>
              <a:spcPct val="0"/>
            </a:spcBef>
            <a:spcAft>
              <a:spcPct val="35000"/>
            </a:spcAft>
            <a:buNone/>
          </a:pPr>
          <a:r>
            <a:rPr lang="en-US" sz="2500" kern="1200"/>
            <a:t>Specific eligibility requirements and eligible services were outlined in the RFP.</a:t>
          </a:r>
        </a:p>
      </dsp:txBody>
      <dsp:txXfrm>
        <a:off x="1672209" y="784224"/>
        <a:ext cx="6557390" cy="1447800"/>
      </dsp:txXfrm>
    </dsp:sp>
    <dsp:sp modelId="{0BF41E79-3CAC-47CD-9AA3-94683C2D31A8}">
      <dsp:nvSpPr>
        <dsp:cNvPr id="0" name=""/>
        <dsp:cNvSpPr/>
      </dsp:nvSpPr>
      <dsp:spPr>
        <a:xfrm>
          <a:off x="0" y="2593975"/>
          <a:ext cx="8229600" cy="1447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ADA14-B87D-4ED5-96E0-64E318DE822A}">
      <dsp:nvSpPr>
        <dsp:cNvPr id="0" name=""/>
        <dsp:cNvSpPr/>
      </dsp:nvSpPr>
      <dsp:spPr>
        <a:xfrm>
          <a:off x="437959" y="2919729"/>
          <a:ext cx="796290" cy="7962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79F5CA-0C02-4356-B04B-EA0EC59DA593}">
      <dsp:nvSpPr>
        <dsp:cNvPr id="0" name=""/>
        <dsp:cNvSpPr/>
      </dsp:nvSpPr>
      <dsp:spPr>
        <a:xfrm>
          <a:off x="1672209" y="2593975"/>
          <a:ext cx="6557390" cy="144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26" tIns="153226" rIns="153226" bIns="153226" numCol="1" spcCol="1270" anchor="ctr" anchorCtr="0">
          <a:noAutofit/>
        </a:bodyPr>
        <a:lstStyle/>
        <a:p>
          <a:pPr marL="0" lvl="0" indent="0" algn="l" defTabSz="1111250">
            <a:lnSpc>
              <a:spcPct val="90000"/>
            </a:lnSpc>
            <a:spcBef>
              <a:spcPct val="0"/>
            </a:spcBef>
            <a:spcAft>
              <a:spcPct val="35000"/>
            </a:spcAft>
            <a:buNone/>
          </a:pPr>
          <a:r>
            <a:rPr lang="en-US" sz="2500" kern="1200"/>
            <a:t>Refer to your organization’s contract for the specific target population your organization will serve and the services you will provide.</a:t>
          </a:r>
        </a:p>
      </dsp:txBody>
      <dsp:txXfrm>
        <a:off x="1672209" y="2593975"/>
        <a:ext cx="6557390" cy="1447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1B92-04D3-4E0E-8AD1-6D41E5E20D73}">
      <dsp:nvSpPr>
        <dsp:cNvPr id="0" name=""/>
        <dsp:cNvSpPr/>
      </dsp:nvSpPr>
      <dsp:spPr>
        <a:xfrm>
          <a:off x="25368" y="920119"/>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166D2-6DFE-4A2A-9812-0F764A62F728}">
      <dsp:nvSpPr>
        <dsp:cNvPr id="0" name=""/>
        <dsp:cNvSpPr/>
      </dsp:nvSpPr>
      <dsp:spPr>
        <a:xfrm>
          <a:off x="252752" y="1147503"/>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B9E32-056F-44F0-B48F-409D22F63608}">
      <dsp:nvSpPr>
        <dsp:cNvPr id="0" name=""/>
        <dsp:cNvSpPr/>
      </dsp:nvSpPr>
      <dsp:spPr>
        <a:xfrm>
          <a:off x="1340173" y="920119"/>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Extensions of contracts are determined by DEED leadership as funding follows the state biennium </a:t>
          </a:r>
        </a:p>
      </dsp:txBody>
      <dsp:txXfrm>
        <a:off x="1340173" y="920119"/>
        <a:ext cx="2552269" cy="1082781"/>
      </dsp:txXfrm>
    </dsp:sp>
    <dsp:sp modelId="{26311428-35F2-4124-B780-5D6632B7848F}">
      <dsp:nvSpPr>
        <dsp:cNvPr id="0" name=""/>
        <dsp:cNvSpPr/>
      </dsp:nvSpPr>
      <dsp:spPr>
        <a:xfrm>
          <a:off x="4337156" y="920119"/>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925562-169A-4C70-899D-BD669FA411B7}">
      <dsp:nvSpPr>
        <dsp:cNvPr id="0" name=""/>
        <dsp:cNvSpPr/>
      </dsp:nvSpPr>
      <dsp:spPr>
        <a:xfrm>
          <a:off x="4564540" y="1147503"/>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4D9D2-4325-4FC9-BEE3-3F915B8F58BE}">
      <dsp:nvSpPr>
        <dsp:cNvPr id="0" name=""/>
        <dsp:cNvSpPr/>
      </dsp:nvSpPr>
      <dsp:spPr>
        <a:xfrm>
          <a:off x="5651962" y="920119"/>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An extension may be granted to extend the time available to spend out grant funds</a:t>
          </a:r>
        </a:p>
      </dsp:txBody>
      <dsp:txXfrm>
        <a:off x="5651962" y="920119"/>
        <a:ext cx="2552269" cy="1082781"/>
      </dsp:txXfrm>
    </dsp:sp>
    <dsp:sp modelId="{8C9E507F-5E1C-4E4E-8264-CFC764B43452}">
      <dsp:nvSpPr>
        <dsp:cNvPr id="0" name=""/>
        <dsp:cNvSpPr/>
      </dsp:nvSpPr>
      <dsp:spPr>
        <a:xfrm>
          <a:off x="25368" y="2823366"/>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D7C14-0A72-4D98-90C2-6FE0DC3812F9}">
      <dsp:nvSpPr>
        <dsp:cNvPr id="0" name=""/>
        <dsp:cNvSpPr/>
      </dsp:nvSpPr>
      <dsp:spPr>
        <a:xfrm>
          <a:off x="252752" y="3050750"/>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7B7B5-BBD5-4407-ADB0-1024142A6D4E}">
      <dsp:nvSpPr>
        <dsp:cNvPr id="0" name=""/>
        <dsp:cNvSpPr/>
      </dsp:nvSpPr>
      <dsp:spPr>
        <a:xfrm>
          <a:off x="1340173" y="2823366"/>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Extensions are not automatic approvals and are based on the progress of the program and funding availability</a:t>
          </a:r>
        </a:p>
      </dsp:txBody>
      <dsp:txXfrm>
        <a:off x="1340173" y="2823366"/>
        <a:ext cx="2552269" cy="1082781"/>
      </dsp:txXfrm>
    </dsp:sp>
    <dsp:sp modelId="{71EDC2F4-9157-4184-A5D3-6C00B90A407A}">
      <dsp:nvSpPr>
        <dsp:cNvPr id="0" name=""/>
        <dsp:cNvSpPr/>
      </dsp:nvSpPr>
      <dsp:spPr>
        <a:xfrm>
          <a:off x="4337156" y="2823366"/>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80651-1939-4548-84E7-E12B1CC4BCB2}">
      <dsp:nvSpPr>
        <dsp:cNvPr id="0" name=""/>
        <dsp:cNvSpPr/>
      </dsp:nvSpPr>
      <dsp:spPr>
        <a:xfrm>
          <a:off x="4564540" y="3050750"/>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06683-E9C2-47B2-82F9-337F62501D79}">
      <dsp:nvSpPr>
        <dsp:cNvPr id="0" name=""/>
        <dsp:cNvSpPr/>
      </dsp:nvSpPr>
      <dsp:spPr>
        <a:xfrm>
          <a:off x="5651962" y="2823366"/>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Extensions will not be considered until the final quarter of the grant</a:t>
          </a:r>
        </a:p>
      </dsp:txBody>
      <dsp:txXfrm>
        <a:off x="5651962" y="2823366"/>
        <a:ext cx="2552269" cy="1082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5C4C3-950E-4EC3-A9EC-C631D24002EE}">
      <dsp:nvSpPr>
        <dsp:cNvPr id="0" name=""/>
        <dsp:cNvSpPr/>
      </dsp:nvSpPr>
      <dsp:spPr>
        <a:xfrm>
          <a:off x="0" y="3460907"/>
          <a:ext cx="8001000" cy="113594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Coordinator works closely with monitors before, during, and following up with monitoring visits.</a:t>
          </a:r>
        </a:p>
      </dsp:txBody>
      <dsp:txXfrm>
        <a:off x="0" y="3460907"/>
        <a:ext cx="8001000" cy="1135947"/>
      </dsp:txXfrm>
    </dsp:sp>
    <dsp:sp modelId="{1F5BD445-83EA-49BB-9CA7-0DD95AFE29F8}">
      <dsp:nvSpPr>
        <dsp:cNvPr id="0" name=""/>
        <dsp:cNvSpPr/>
      </dsp:nvSpPr>
      <dsp:spPr>
        <a:xfrm rot="10800000">
          <a:off x="0" y="1730859"/>
          <a:ext cx="8001000" cy="1747086"/>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Staff will be setting up 30, 60, 90 day check-ins with grantees.</a:t>
          </a:r>
        </a:p>
      </dsp:txBody>
      <dsp:txXfrm rot="10800000">
        <a:off x="0" y="1730859"/>
        <a:ext cx="8001000" cy="1135204"/>
      </dsp:txXfrm>
    </dsp:sp>
    <dsp:sp modelId="{3F530AA6-0E44-4872-9194-0C7CC9EBFECE}">
      <dsp:nvSpPr>
        <dsp:cNvPr id="0" name=""/>
        <dsp:cNvSpPr/>
      </dsp:nvSpPr>
      <dsp:spPr>
        <a:xfrm rot="10800000">
          <a:off x="0" y="812"/>
          <a:ext cx="8001000" cy="1747086"/>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Grant Coordinator is available throughout the contract to answer questions and provide guidance.</a:t>
          </a:r>
        </a:p>
      </dsp:txBody>
      <dsp:txXfrm rot="10800000">
        <a:off x="0" y="812"/>
        <a:ext cx="8001000" cy="11352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3407"/>
          </a:xfrm>
          <a:prstGeom prst="rect">
            <a:avLst/>
          </a:prstGeom>
        </p:spPr>
        <p:txBody>
          <a:bodyPr vert="horz" lIns="92487" tIns="46244" rIns="92487" bIns="46244" rtlCol="0"/>
          <a:lstStyle>
            <a:lvl1pPr algn="r">
              <a:defRPr sz="1200"/>
            </a:lvl1pPr>
          </a:lstStyle>
          <a:p>
            <a:fld id="{A1616F16-1988-4C3D-B8ED-D7A149402D8B}" type="datetimeFigureOut">
              <a:rPr lang="en-US" smtClean="0"/>
              <a:t>5/7/2024</a:t>
            </a:fld>
            <a:endParaRPr lang="en-US"/>
          </a:p>
        </p:txBody>
      </p:sp>
      <p:sp>
        <p:nvSpPr>
          <p:cNvPr id="4" name="Footer Placeholder 3"/>
          <p:cNvSpPr>
            <a:spLocks noGrp="1"/>
          </p:cNvSpPr>
          <p:nvPr>
            <p:ph type="ftr" sz="quarter" idx="2"/>
          </p:nvPr>
        </p:nvSpPr>
        <p:spPr>
          <a:xfrm>
            <a:off x="3" y="8772673"/>
            <a:ext cx="3011699" cy="463405"/>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73"/>
            <a:ext cx="3011699" cy="463405"/>
          </a:xfrm>
          <a:prstGeom prst="rect">
            <a:avLst/>
          </a:prstGeom>
        </p:spPr>
        <p:txBody>
          <a:bodyPr vert="horz" lIns="92487" tIns="46244" rIns="92487" bIns="46244" rtlCol="0" anchor="b"/>
          <a:lstStyle>
            <a:lvl1pPr algn="r">
              <a:defRPr sz="1200"/>
            </a:lvl1pPr>
          </a:lstStyle>
          <a:p>
            <a:fld id="{6512CD3F-378A-4DEE-87FD-6551085159F4}" type="slidenum">
              <a:rPr lang="en-US" smtClean="0"/>
              <a:t>‹#›</a:t>
            </a:fld>
            <a:endParaRPr lang="en-US"/>
          </a:p>
        </p:txBody>
      </p:sp>
    </p:spTree>
    <p:extLst>
      <p:ext uri="{BB962C8B-B14F-4D97-AF65-F5344CB8AC3E}">
        <p14:creationId xmlns:p14="http://schemas.microsoft.com/office/powerpoint/2010/main" val="685356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2"/>
            <a:ext cx="3012329" cy="463696"/>
          </a:xfrm>
          <a:prstGeom prst="rect">
            <a:avLst/>
          </a:prstGeom>
        </p:spPr>
        <p:txBody>
          <a:bodyPr vert="horz" lIns="90763" tIns="45382" rIns="90763" bIns="45382" rtlCol="0"/>
          <a:lstStyle>
            <a:lvl1pPr algn="r">
              <a:defRPr sz="1200"/>
            </a:lvl1pPr>
          </a:lstStyle>
          <a:p>
            <a:fld id="{F7227977-0CF6-4A36-BCC8-38EEE1175DF2}" type="datetimeFigureOut">
              <a:rPr lang="en-US" smtClean="0"/>
              <a:t>5/7/2024</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40" y="4444550"/>
            <a:ext cx="5558801" cy="3637019"/>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1A1E34D1-A442-414F-844B-29B85EB165BE}" type="slidenum">
              <a:rPr lang="en-US" smtClean="0"/>
              <a:t>‹#›</a:t>
            </a:fld>
            <a:endParaRPr lang="en-US"/>
          </a:p>
        </p:txBody>
      </p:sp>
    </p:spTree>
    <p:extLst>
      <p:ext uri="{BB962C8B-B14F-4D97-AF65-F5344CB8AC3E}">
        <p14:creationId xmlns:p14="http://schemas.microsoft.com/office/powerpoint/2010/main" val="324834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n.gov/deed/programs-services/adult-career-pathway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mn.gov/deed/programs-services/adult-career-pathways/resources/" TargetMode="External"/><Relationship Id="rId5" Type="http://schemas.openxmlformats.org/officeDocument/2006/relationships/hyperlink" Target="https://mn.gov/deed/assets/wf1-report-instructions_tcm1045-449978.docx" TargetMode="External"/><Relationship Id="rId4" Type="http://schemas.openxmlformats.org/officeDocument/2006/relationships/hyperlink" Target="https://mn.gov/deed/assets/acp-quarterly-report-instructions_tcm1045-545338.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b="1"/>
          </a:p>
        </p:txBody>
      </p:sp>
      <p:sp>
        <p:nvSpPr>
          <p:cNvPr id="4" name="Slide Number Placeholder 3"/>
          <p:cNvSpPr>
            <a:spLocks noGrp="1"/>
          </p:cNvSpPr>
          <p:nvPr>
            <p:ph type="sldNum" sz="quarter" idx="10"/>
          </p:nvPr>
        </p:nvSpPr>
        <p:spPr/>
        <p:txBody>
          <a:bodyPr/>
          <a:lstStyle/>
          <a:p>
            <a:fld id="{1A1E34D1-A442-414F-844B-29B85EB165BE}" type="slidenum">
              <a:rPr lang="en-US" smtClean="0"/>
              <a:t>1</a:t>
            </a:fld>
            <a:endParaRPr lang="en-US"/>
          </a:p>
        </p:txBody>
      </p:sp>
    </p:spTree>
    <p:extLst>
      <p:ext uri="{BB962C8B-B14F-4D97-AF65-F5344CB8AC3E}">
        <p14:creationId xmlns:p14="http://schemas.microsoft.com/office/powerpoint/2010/main" val="257035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 Components</a:t>
            </a:r>
          </a:p>
          <a:p>
            <a:endParaRPr lang="en-US">
              <a:highlight>
                <a:srgbClr val="FFFF00"/>
              </a:highlight>
            </a:endParaRPr>
          </a:p>
          <a:p>
            <a:r>
              <a:rPr lang="en-US" sz="1200" b="1"/>
              <a:t>Target Populations: </a:t>
            </a:r>
            <a:r>
              <a:rPr lang="en-US" sz="1200"/>
              <a:t>For grantees providing employer engagement strategies the target population must be employers with current or anticipated opportunities in the D45 Industry Sectors AND graduates of the D45 Industry Sector Training or other WF training programs in the D45 Industry Sectors. For grantees providing DIR training, target populations must be members of a TA and its employees and/or members of Chambers of Commerce</a:t>
            </a:r>
          </a:p>
          <a:p>
            <a:r>
              <a:rPr lang="en-US" sz="1200" b="1"/>
              <a:t>Eligible Services: </a:t>
            </a:r>
            <a:r>
              <a:rPr lang="en-US" sz="1200" b="0"/>
              <a:t>Implement employer engagement strategies to align opportunities for people exiting WF development programs and facilitating job placements. Providing diversity, inclusion, and retention training to increase understanding of welcoming and retaining a diverse workforce.</a:t>
            </a:r>
          </a:p>
          <a:p>
            <a:r>
              <a:rPr lang="en-US" sz="1200" b="1"/>
              <a:t>Industry Sectors: </a:t>
            </a:r>
            <a:r>
              <a:rPr lang="en-US" sz="1200" b="0"/>
              <a:t>Technology, Labor, The Caring Professions, Manufacturing, Educational and Professional Services</a:t>
            </a:r>
          </a:p>
          <a:p>
            <a:r>
              <a:rPr lang="en-US" sz="1200" b="1"/>
              <a:t>Partner Involvement: </a:t>
            </a:r>
            <a:r>
              <a:rPr lang="en-US" sz="1200" b="0"/>
              <a:t>Programs MUST partner with employers with current and/or anticipated employment opportunities and with nonprofit WF training partners participating in the D45 Industry Sector Training Program</a:t>
            </a:r>
          </a:p>
          <a:p>
            <a:r>
              <a:rPr lang="en-US" b="1"/>
              <a:t>Job Placement and Retention Services: </a:t>
            </a:r>
            <a:r>
              <a:rPr lang="en-US" b="0"/>
              <a:t>Programs must facilitate employer relationships with D45 Industry Sector Training Programs. Programs must also aim for employers who strive to incorporate Good Jobs Principles into their positions (we’ll get to those on a later slide).</a:t>
            </a:r>
          </a:p>
          <a:p>
            <a:r>
              <a:rPr lang="en-US" b="1"/>
              <a:t>Job Quality Incentives: </a:t>
            </a:r>
            <a:r>
              <a:rPr lang="en-US" b="0"/>
              <a:t>Lots of questions surrounding these, so we’re going to spend some time a little later on talking more about them</a:t>
            </a:r>
          </a:p>
          <a:p>
            <a:endParaRPr lang="en-US">
              <a:highlight>
                <a:srgbClr val="FFFF00"/>
              </a:highlight>
            </a:endParaRPr>
          </a:p>
        </p:txBody>
      </p:sp>
      <p:sp>
        <p:nvSpPr>
          <p:cNvPr id="4" name="Slide Number Placeholder 3"/>
          <p:cNvSpPr>
            <a:spLocks noGrp="1"/>
          </p:cNvSpPr>
          <p:nvPr>
            <p:ph type="sldNum" sz="quarter" idx="5"/>
          </p:nvPr>
        </p:nvSpPr>
        <p:spPr/>
        <p:txBody>
          <a:bodyPr/>
          <a:lstStyle/>
          <a:p>
            <a:fld id="{1A1E34D1-A442-414F-844B-29B85EB165BE}" type="slidenum">
              <a:rPr lang="en-US" smtClean="0"/>
              <a:t>10</a:t>
            </a:fld>
            <a:endParaRPr lang="en-US"/>
          </a:p>
        </p:txBody>
      </p:sp>
    </p:spTree>
    <p:extLst>
      <p:ext uri="{BB962C8B-B14F-4D97-AF65-F5344CB8AC3E}">
        <p14:creationId xmlns:p14="http://schemas.microsoft.com/office/powerpoint/2010/main" val="163111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Target Populations: </a:t>
            </a:r>
            <a:r>
              <a:rPr lang="en-US" sz="1200"/>
              <a:t>For grantees providing employer engagement strategies the target population must be employers with current or anticipated opportunities in the D45 Industry Sectors AND graduates of the D45 Industry Sector Training or other WF training programs in the D45 Industry Sectors. For grantees providing DIR training, target populations must be members of a TA and its employees and/or members of Chambers of Commerce</a:t>
            </a:r>
          </a:p>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11</a:t>
            </a:fld>
            <a:endParaRPr lang="en-US"/>
          </a:p>
        </p:txBody>
      </p:sp>
    </p:spTree>
    <p:extLst>
      <p:ext uri="{BB962C8B-B14F-4D97-AF65-F5344CB8AC3E}">
        <p14:creationId xmlns:p14="http://schemas.microsoft.com/office/powerpoint/2010/main" val="343714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Target Populations: </a:t>
            </a:r>
            <a:r>
              <a:rPr lang="en-US" sz="1200"/>
              <a:t>For grantees providing DIR training, target populations must be members of a TA and its employees and/or members of Chambers of Commerce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12</a:t>
            </a:fld>
            <a:endParaRPr lang="en-US"/>
          </a:p>
        </p:txBody>
      </p:sp>
    </p:spTree>
    <p:extLst>
      <p:ext uri="{BB962C8B-B14F-4D97-AF65-F5344CB8AC3E}">
        <p14:creationId xmlns:p14="http://schemas.microsoft.com/office/powerpoint/2010/main" val="278349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Eligibility – Grant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lvl="0"/>
            <a:r>
              <a:rPr lang="en-US"/>
              <a:t>Specific eligibility requirements and eligible services were outlined in the RFP.  When you applied for funding, you identified what would be your targeted population you would serve.</a:t>
            </a:r>
          </a:p>
          <a:p>
            <a:pPr lvl="0"/>
            <a:r>
              <a:rPr lang="en-US"/>
              <a:t>Refer to your organization’s contract for the specific target population your organization will serve. </a:t>
            </a:r>
            <a:r>
              <a:rPr lang="en-US" baseline="0"/>
              <a:t>Your target population and geographical area served are in your contract’s grant information summary and in the narrative. </a:t>
            </a:r>
            <a:r>
              <a:rPr lang="en-US" b="1" baseline="0"/>
              <a:t>Make sure you are serving who you say you are going to serve.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13</a:t>
            </a:fld>
            <a:endParaRPr lang="en-US"/>
          </a:p>
        </p:txBody>
      </p:sp>
    </p:spTree>
    <p:extLst>
      <p:ext uri="{BB962C8B-B14F-4D97-AF65-F5344CB8AC3E}">
        <p14:creationId xmlns:p14="http://schemas.microsoft.com/office/powerpoint/2010/main" val="135334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14</a:t>
            </a:fld>
            <a:endParaRPr lang="en-US"/>
          </a:p>
        </p:txBody>
      </p:sp>
    </p:spTree>
    <p:extLst>
      <p:ext uri="{BB962C8B-B14F-4D97-AF65-F5344CB8AC3E}">
        <p14:creationId xmlns:p14="http://schemas.microsoft.com/office/powerpoint/2010/main" val="404552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Focus is to work with Part 1 providers/organizations to introduce them to your employer partners so that graduates of Part 1 can get placed in a job upon graduation. </a:t>
            </a:r>
            <a:endParaRPr lang="en-US" sz="1200" b="0">
              <a:cs typeface="Calibri"/>
            </a:endParaRPr>
          </a:p>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15</a:t>
            </a:fld>
            <a:endParaRPr lang="en-US"/>
          </a:p>
        </p:txBody>
      </p:sp>
    </p:spTree>
    <p:extLst>
      <p:ext uri="{BB962C8B-B14F-4D97-AF65-F5344CB8AC3E}">
        <p14:creationId xmlns:p14="http://schemas.microsoft.com/office/powerpoint/2010/main" val="352637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Partner is other Chambers or Trade associations</a:t>
            </a:r>
            <a:endParaRPr lang="en-US"/>
          </a:p>
          <a:p>
            <a:endParaRPr lang="en-US">
              <a:cs typeface="Calibri"/>
            </a:endParaRPr>
          </a:p>
          <a:p>
            <a:r>
              <a:rPr lang="en-US">
                <a:cs typeface="Calibri"/>
              </a:rPr>
              <a:t>Find a training partner that will facilitate the training to employees of </a:t>
            </a:r>
            <a:r>
              <a:rPr lang="en-US"/>
              <a:t>other Chambers or Trade associations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A1E34D1-A442-414F-844B-29B85EB165BE}" type="slidenum">
              <a:rPr lang="en-US" smtClean="0"/>
              <a:t>16</a:t>
            </a:fld>
            <a:endParaRPr lang="en-US"/>
          </a:p>
        </p:txBody>
      </p:sp>
    </p:spTree>
    <p:extLst>
      <p:ext uri="{BB962C8B-B14F-4D97-AF65-F5344CB8AC3E}">
        <p14:creationId xmlns:p14="http://schemas.microsoft.com/office/powerpoint/2010/main" val="2285790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17</a:t>
            </a:fld>
            <a:endParaRPr lang="en-US"/>
          </a:p>
        </p:txBody>
      </p:sp>
    </p:spTree>
    <p:extLst>
      <p:ext uri="{BB962C8B-B14F-4D97-AF65-F5344CB8AC3E}">
        <p14:creationId xmlns:p14="http://schemas.microsoft.com/office/powerpoint/2010/main" val="55476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placements/facilitated relationships exceed that 10%, you do not have to continue collecting incentives</a:t>
            </a:r>
          </a:p>
          <a:p>
            <a:endParaRPr lang="en-US">
              <a:cs typeface="Calibri"/>
            </a:endParaRPr>
          </a:p>
          <a:p>
            <a:r>
              <a:rPr lang="en-US">
                <a:cs typeface="Calibri"/>
              </a:rPr>
              <a:t>The 10% cannot be reallocated to another cost category. </a:t>
            </a:r>
          </a:p>
        </p:txBody>
      </p:sp>
      <p:sp>
        <p:nvSpPr>
          <p:cNvPr id="4" name="Slide Number Placeholder 3"/>
          <p:cNvSpPr>
            <a:spLocks noGrp="1"/>
          </p:cNvSpPr>
          <p:nvPr>
            <p:ph type="sldNum" sz="quarter" idx="5"/>
          </p:nvPr>
        </p:nvSpPr>
        <p:spPr/>
        <p:txBody>
          <a:bodyPr/>
          <a:lstStyle/>
          <a:p>
            <a:fld id="{1A1E34D1-A442-414F-844B-29B85EB165BE}" type="slidenum">
              <a:rPr lang="en-US" smtClean="0"/>
              <a:t>18</a:t>
            </a:fld>
            <a:endParaRPr lang="en-US"/>
          </a:p>
        </p:txBody>
      </p:sp>
    </p:spTree>
    <p:extLst>
      <p:ext uri="{BB962C8B-B14F-4D97-AF65-F5344CB8AC3E}">
        <p14:creationId xmlns:p14="http://schemas.microsoft.com/office/powerpoint/2010/main" val="314918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Facilitating mean?? </a:t>
            </a:r>
          </a:p>
          <a:p>
            <a:r>
              <a:rPr lang="en-US">
                <a:cs typeface="Calibri"/>
              </a:rPr>
              <a:t>Intentionality of facilitating the relationship; no cherry picking</a:t>
            </a:r>
          </a:p>
          <a:p>
            <a:r>
              <a:rPr lang="en-US"/>
              <a:t>employers with relevant positions that meet eligibility for the incentive payments ($25/+hour, at least 32 </a:t>
            </a:r>
            <a:r>
              <a:rPr lang="en-US" err="1"/>
              <a:t>hrs</a:t>
            </a:r>
            <a:r>
              <a:rPr lang="en-US"/>
              <a:t>/</a:t>
            </a:r>
            <a:r>
              <a:rPr lang="en-US" err="1"/>
              <a:t>wk</a:t>
            </a:r>
            <a:r>
              <a:rPr lang="en-US"/>
              <a:t>, perm.)</a:t>
            </a:r>
            <a:endParaRPr lang="en-US">
              <a:cs typeface="Calibri"/>
            </a:endParaRPr>
          </a:p>
        </p:txBody>
      </p:sp>
      <p:sp>
        <p:nvSpPr>
          <p:cNvPr id="4" name="Slide Number Placeholder 3"/>
          <p:cNvSpPr>
            <a:spLocks noGrp="1"/>
          </p:cNvSpPr>
          <p:nvPr>
            <p:ph type="sldNum" sz="quarter" idx="5"/>
          </p:nvPr>
        </p:nvSpPr>
        <p:spPr/>
        <p:txBody>
          <a:bodyPr/>
          <a:lstStyle/>
          <a:p>
            <a:fld id="{1A1E34D1-A442-414F-844B-29B85EB165BE}" type="slidenum">
              <a:rPr lang="en-US" smtClean="0"/>
              <a:t>19</a:t>
            </a:fld>
            <a:endParaRPr lang="en-US"/>
          </a:p>
        </p:txBody>
      </p:sp>
    </p:spTree>
    <p:extLst>
      <p:ext uri="{BB962C8B-B14F-4D97-AF65-F5344CB8AC3E}">
        <p14:creationId xmlns:p14="http://schemas.microsoft.com/office/powerpoint/2010/main" val="364642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Tree>
    <p:extLst>
      <p:ext uri="{BB962C8B-B14F-4D97-AF65-F5344CB8AC3E}">
        <p14:creationId xmlns:p14="http://schemas.microsoft.com/office/powerpoint/2010/main" val="1885661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the part 1 places the participant at an employer you facilitated a relationship this would be </a:t>
            </a:r>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20</a:t>
            </a:fld>
            <a:endParaRPr lang="en-US"/>
          </a:p>
        </p:txBody>
      </p:sp>
    </p:spTree>
    <p:extLst>
      <p:ext uri="{BB962C8B-B14F-4D97-AF65-F5344CB8AC3E}">
        <p14:creationId xmlns:p14="http://schemas.microsoft.com/office/powerpoint/2010/main" val="2296686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
                <a:cs typeface="Calibri"/>
              </a:rPr>
              <a:t>Subgrantees </a:t>
            </a:r>
            <a:r>
              <a:rPr lang="en-US" sz="1200" spc="-20">
                <a:cs typeface="Calibri"/>
              </a:rPr>
              <a:t>are often</a:t>
            </a:r>
            <a:r>
              <a:rPr lang="en-US" sz="1200" spc="-5">
                <a:cs typeface="Calibri"/>
              </a:rPr>
              <a:t> </a:t>
            </a:r>
            <a:r>
              <a:rPr lang="en-US" sz="1200" spc="-15">
                <a:cs typeface="Calibri"/>
              </a:rPr>
              <a:t>identified </a:t>
            </a:r>
            <a:r>
              <a:rPr lang="en-US" sz="1200" spc="-5">
                <a:cs typeface="Calibri"/>
              </a:rPr>
              <a:t>as compensated </a:t>
            </a:r>
            <a:r>
              <a:rPr lang="en-US" sz="1200" spc="-15">
                <a:cs typeface="Calibri"/>
              </a:rPr>
              <a:t>partners </a:t>
            </a:r>
            <a:r>
              <a:rPr lang="en-US" sz="1200" spc="-10">
                <a:cs typeface="Calibri"/>
              </a:rPr>
              <a:t>in the contract.</a:t>
            </a: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5">
              <a:cs typeface="Calibri"/>
            </a:endParaRPr>
          </a:p>
          <a:p>
            <a:pPr marL="12700" marR="824865" indent="0">
              <a:lnSpc>
                <a:spcPct val="100000"/>
              </a:lnSpc>
              <a:spcBef>
                <a:spcPts val="105"/>
              </a:spcBef>
              <a:buClr>
                <a:schemeClr val="accent3">
                  <a:lumMod val="75000"/>
                </a:schemeClr>
              </a:buClr>
              <a:buFont typeface="Arial"/>
              <a:buNone/>
              <a:tabLst>
                <a:tab pos="354965" algn="l"/>
                <a:tab pos="355600" algn="l"/>
              </a:tabLst>
            </a:pPr>
            <a:r>
              <a:rPr lang="en-US" spc="-20">
                <a:cs typeface="Calibri"/>
              </a:rPr>
              <a:t>Grantee </a:t>
            </a:r>
            <a:r>
              <a:rPr lang="en-US" spc="-15">
                <a:cs typeface="Calibri"/>
              </a:rPr>
              <a:t>must </a:t>
            </a:r>
            <a:r>
              <a:rPr lang="en-US" spc="-10">
                <a:cs typeface="Calibri"/>
              </a:rPr>
              <a:t>diligently manage and monitor all subgrantee and contractor relationships</a:t>
            </a:r>
            <a:endParaRPr lang="en-US">
              <a:cs typeface="Calibri"/>
            </a:endParaRP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spc="-60">
                <a:cs typeface="Calibri"/>
              </a:rPr>
              <a:t>No work can begin with subgrantees/contractors until</a:t>
            </a:r>
            <a:r>
              <a:rPr lang="en-US" spc="-20">
                <a:cs typeface="Calibri"/>
              </a:rPr>
              <a:t> the </a:t>
            </a:r>
            <a:r>
              <a:rPr lang="en-US" spc="-15">
                <a:cs typeface="Calibri"/>
              </a:rPr>
              <a:t>contract with DEED </a:t>
            </a:r>
            <a:r>
              <a:rPr lang="en-US" spc="-10">
                <a:cs typeface="Calibri"/>
              </a:rPr>
              <a:t>is </a:t>
            </a:r>
            <a:r>
              <a:rPr lang="en-US" spc="-15">
                <a:cs typeface="Calibri"/>
              </a:rPr>
              <a:t>finalized </a:t>
            </a:r>
            <a:r>
              <a:rPr lang="en-US" spc="-5">
                <a:cs typeface="Calibri"/>
              </a:rPr>
              <a:t>(fully </a:t>
            </a:r>
            <a:r>
              <a:rPr lang="en-US" spc="-25">
                <a:cs typeface="Calibri"/>
              </a:rPr>
              <a:t>executed) </a:t>
            </a: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a:t>Formal written agreements with your subgrantee must: </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a:t>be signed and dated by both parties,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a:t>be made available to DEED upon request,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a:t>be valid for the full duration of your contract with DEED or for the duration of the service the partner is providing,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a:t>include responsibilities of each party,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a:t>include the amount to be paid.</a:t>
            </a:r>
          </a:p>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23</a:t>
            </a:fld>
            <a:endParaRPr lang="en-US"/>
          </a:p>
        </p:txBody>
      </p:sp>
    </p:spTree>
    <p:extLst>
      <p:ext uri="{BB962C8B-B14F-4D97-AF65-F5344CB8AC3E}">
        <p14:creationId xmlns:p14="http://schemas.microsoft.com/office/powerpoint/2010/main" val="216433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482600" lvl="0" indent="-342900">
              <a:spcBef>
                <a:spcPts val="670"/>
              </a:spcBef>
              <a:buClr>
                <a:schemeClr val="accent3">
                  <a:lumMod val="75000"/>
                </a:schemeClr>
              </a:buClr>
              <a:buFont typeface="Arial" panose="020B0604020202020204" pitchFamily="34" charset="0"/>
              <a:buChar char="•"/>
              <a:tabLst>
                <a:tab pos="756920" algn="l"/>
              </a:tabLst>
            </a:pPr>
            <a:r>
              <a:rPr lang="en-US"/>
              <a:t>A grantee must monitor any of its partners that receive over $50,000</a:t>
            </a:r>
            <a:endParaRPr lang="en-US" spc="-25">
              <a:cs typeface="Calibri"/>
            </a:endParaRPr>
          </a:p>
          <a:p>
            <a:pPr marL="355600" marR="482600" indent="-342900">
              <a:spcBef>
                <a:spcPts val="670"/>
              </a:spcBef>
              <a:buClr>
                <a:schemeClr val="accent3">
                  <a:lumMod val="75000"/>
                </a:schemeClr>
              </a:buClr>
              <a:buFont typeface="Arial" panose="020B0604020202020204" pitchFamily="34" charset="0"/>
              <a:buChar char="•"/>
              <a:tabLst>
                <a:tab pos="756920" algn="l"/>
              </a:tabLst>
            </a:pPr>
            <a:r>
              <a:rPr lang="en-US" spc="-25">
                <a:cs typeface="Calibri"/>
              </a:rPr>
              <a:t>All subgrantee contractual relationships are subject to:</a:t>
            </a: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spc="-25">
                <a:cs typeface="Calibri"/>
              </a:rPr>
              <a:t>Review, monitoring, and audit by the State</a:t>
            </a: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spc="-25">
                <a:cs typeface="Calibri"/>
              </a:rPr>
              <a:t>Conflict of interest policies, procurement policies, and applicable law</a:t>
            </a:r>
            <a:endParaRPr lang="en-US" sz="1200" spc="-15">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24</a:t>
            </a:fld>
            <a:endParaRPr lang="en-US"/>
          </a:p>
        </p:txBody>
      </p:sp>
    </p:spTree>
    <p:extLst>
      <p:ext uri="{BB962C8B-B14F-4D97-AF65-F5344CB8AC3E}">
        <p14:creationId xmlns:p14="http://schemas.microsoft.com/office/powerpoint/2010/main" val="858329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Presenter - Read slide then click on ACP webpage link and demo where the quarterly reports can be found.  </a:t>
            </a:r>
          </a:p>
          <a:p>
            <a:r>
              <a:rPr lang="en-US" sz="1100" dirty="0"/>
              <a:t>* In the PPT slide handout, there is a typo and it says 20</a:t>
            </a:r>
            <a:r>
              <a:rPr lang="en-US" sz="1100" baseline="30000" dirty="0"/>
              <a:t>th</a:t>
            </a:r>
            <a:r>
              <a:rPr lang="en-US" sz="1100" dirty="0"/>
              <a:t> instead of 30</a:t>
            </a:r>
            <a:r>
              <a:rPr lang="en-US" sz="1100" baseline="30000" dirty="0"/>
              <a:t>th</a:t>
            </a:r>
            <a:r>
              <a:rPr lang="en-US" sz="1100" dirty="0"/>
              <a:t>.</a:t>
            </a:r>
          </a:p>
          <a:p>
            <a:pPr marL="342900" indent="-342900">
              <a:buFont typeface="Arial" panose="020B0604020202020204" pitchFamily="34" charset="0"/>
              <a:buChar char="•"/>
            </a:pPr>
            <a:r>
              <a:rPr lang="en-US" sz="1100" dirty="0"/>
              <a:t>Each grantee program will be required to submit quarterly reports. These are due by the 30</a:t>
            </a:r>
            <a:r>
              <a:rPr lang="en-US" sz="1100" baseline="30000" dirty="0"/>
              <a:t>th</a:t>
            </a:r>
            <a:r>
              <a:rPr lang="en-US" sz="1100" dirty="0"/>
              <a:t> of the month following the end of the quarter:</a:t>
            </a:r>
          </a:p>
          <a:p>
            <a:pPr lvl="2"/>
            <a:r>
              <a:rPr lang="en-US" sz="1100" dirty="0"/>
              <a:t>Quarter Jan – Mar report due Apr 30</a:t>
            </a:r>
            <a:r>
              <a:rPr lang="en-US" sz="1100" baseline="30000" dirty="0"/>
              <a:t>th</a:t>
            </a:r>
          </a:p>
          <a:p>
            <a:pPr lvl="2"/>
            <a:r>
              <a:rPr lang="en-US" sz="1100" dirty="0"/>
              <a:t>Quarter Apr – Jun report due July 30</a:t>
            </a:r>
            <a:r>
              <a:rPr lang="en-US" sz="1100" baseline="30000" dirty="0"/>
              <a:t>th</a:t>
            </a:r>
          </a:p>
          <a:p>
            <a:pPr lvl="2"/>
            <a:r>
              <a:rPr lang="en-US" sz="1100" dirty="0"/>
              <a:t>Quarter Jul – Sept report due Oct 30</a:t>
            </a:r>
            <a:r>
              <a:rPr lang="en-US" sz="1100" baseline="30000" dirty="0"/>
              <a:t>th</a:t>
            </a:r>
          </a:p>
          <a:p>
            <a:pPr lvl="2"/>
            <a:r>
              <a:rPr lang="en-US" sz="1100" dirty="0"/>
              <a:t>Quarter Oct – Dec report due Jan 30</a:t>
            </a:r>
            <a:r>
              <a:rPr lang="en-US" sz="1100" baseline="30000" dirty="0"/>
              <a:t>th</a:t>
            </a:r>
          </a:p>
          <a:p>
            <a:pPr marL="342900" indent="-342900">
              <a:buFont typeface="Arial" panose="020B0604020202020204" pitchFamily="34" charset="0"/>
              <a:buChar char="•"/>
            </a:pPr>
            <a:r>
              <a:rPr lang="en-US" sz="1100" dirty="0"/>
              <a:t>Tip: add these dates to your calendars so you know when the reports are due to your Grant Coordinator.</a:t>
            </a:r>
          </a:p>
          <a:p>
            <a:pPr marL="342900" indent="-342900">
              <a:buFont typeface="Arial" panose="020B0604020202020204" pitchFamily="34" charset="0"/>
              <a:buChar char="•"/>
            </a:pPr>
            <a:r>
              <a:rPr lang="en-US" sz="1100" dirty="0"/>
              <a:t>Quarterly Report templates for each grant program are available on the </a:t>
            </a:r>
            <a:r>
              <a:rPr lang="en-US" sz="1100" dirty="0">
                <a:hlinkClick r:id="rId3"/>
              </a:rPr>
              <a:t>ACP webpage</a:t>
            </a:r>
            <a:r>
              <a:rPr lang="en-US" sz="1100" dirty="0"/>
              <a:t>, under each grant program.</a:t>
            </a:r>
          </a:p>
          <a:p>
            <a:pPr marL="342900" indent="-342900">
              <a:buFont typeface="Arial" panose="020B0604020202020204" pitchFamily="34" charset="0"/>
              <a:buChar char="•"/>
            </a:pPr>
            <a:r>
              <a:rPr lang="en-US" sz="1100" dirty="0">
                <a:hlinkClick r:id="rId4"/>
              </a:rPr>
              <a:t>Quarterly Report Instructions </a:t>
            </a:r>
            <a:r>
              <a:rPr lang="en-US" sz="1100" dirty="0"/>
              <a:t>and </a:t>
            </a:r>
            <a:r>
              <a:rPr lang="en-US" sz="1100" dirty="0">
                <a:hlinkClick r:id="rId5"/>
              </a:rPr>
              <a:t>How to Pull Reports in Workforce One</a:t>
            </a:r>
            <a:r>
              <a:rPr lang="en-US" sz="1100" dirty="0"/>
              <a:t> can be found on </a:t>
            </a:r>
            <a:r>
              <a:rPr lang="en-US" sz="1100" dirty="0">
                <a:hlinkClick r:id="rId6"/>
              </a:rPr>
              <a:t>ACP webpage, under Resources &amp; Guides</a:t>
            </a:r>
            <a:endParaRPr lang="en-US" sz="1100" dirty="0"/>
          </a:p>
          <a:p>
            <a:endParaRPr lang="en-US" dirty="0"/>
          </a:p>
        </p:txBody>
      </p:sp>
      <p:sp>
        <p:nvSpPr>
          <p:cNvPr id="4" name="Slide Number Placeholder 3"/>
          <p:cNvSpPr>
            <a:spLocks noGrp="1"/>
          </p:cNvSpPr>
          <p:nvPr>
            <p:ph type="sldNum" sz="quarter" idx="10"/>
          </p:nvPr>
        </p:nvSpPr>
        <p:spPr/>
        <p:txBody>
          <a:bodyPr/>
          <a:lstStyle/>
          <a:p>
            <a:fld id="{1A1E34D1-A442-414F-844B-29B85EB165BE}" type="slidenum">
              <a:rPr lang="en-US" smtClean="0"/>
              <a:t>25</a:t>
            </a:fld>
            <a:endParaRPr lang="en-US"/>
          </a:p>
        </p:txBody>
      </p:sp>
    </p:spTree>
    <p:extLst>
      <p:ext uri="{BB962C8B-B14F-4D97-AF65-F5344CB8AC3E}">
        <p14:creationId xmlns:p14="http://schemas.microsoft.com/office/powerpoint/2010/main" val="1941674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26</a:t>
            </a:fld>
            <a:endParaRPr lang="en-US"/>
          </a:p>
        </p:txBody>
      </p:sp>
    </p:spTree>
    <p:extLst>
      <p:ext uri="{BB962C8B-B14F-4D97-AF65-F5344CB8AC3E}">
        <p14:creationId xmlns:p14="http://schemas.microsoft.com/office/powerpoint/2010/main" val="746689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 modification is a change to the current contract/work plan/budget/partnership chart. Making changes outside of the approved work plan/budget requires a modification.</a:t>
            </a:r>
          </a:p>
          <a:p>
            <a:pPr marL="171450" indent="-171450">
              <a:buFont typeface="Arial" panose="020B0604020202020204" pitchFamily="34" charset="0"/>
              <a:buChar char="•"/>
            </a:pPr>
            <a:r>
              <a:rPr lang="en-US"/>
              <a:t>Modifications may be granted on a case-by-case basis. Note: If significant changes are being requested, the modification/amendment may not be approved</a:t>
            </a:r>
          </a:p>
          <a:p>
            <a:pPr marL="171450" indent="-171450">
              <a:buFont typeface="Arial" panose="020B0604020202020204" pitchFamily="34" charset="0"/>
              <a:buChar char="•"/>
            </a:pPr>
            <a:r>
              <a:rPr lang="en-US"/>
              <a:t>A request for modification must be requested through your Grant Coordinator.</a:t>
            </a:r>
          </a:p>
          <a:p>
            <a:pPr marL="171450" indent="-171450">
              <a:buFont typeface="Arial" panose="020B0604020202020204" pitchFamily="34" charset="0"/>
              <a:buChar char="•"/>
            </a:pPr>
            <a:r>
              <a:rPr lang="en-US"/>
              <a:t>Any approved modification is effective on the date the contract modification is fully executed and cannot be applied retroactively.</a:t>
            </a:r>
          </a:p>
          <a:p>
            <a:pPr marL="0" indent="0">
              <a:buFont typeface="Arial" panose="020B0604020202020204" pitchFamily="34" charset="0"/>
              <a:buNone/>
            </a:pPr>
            <a:endParaRPr lang="en-US"/>
          </a:p>
          <a:p>
            <a:pPr marL="0" indent="0">
              <a:buFont typeface="Arial" panose="020B0604020202020204" pitchFamily="34" charset="0"/>
              <a:buNone/>
            </a:pPr>
            <a:r>
              <a:rPr lang="en-US"/>
              <a:t>A request to modify a contract must be submitted no later than 30 days prior to the expiration of the original contract.</a:t>
            </a:r>
          </a:p>
        </p:txBody>
      </p:sp>
      <p:sp>
        <p:nvSpPr>
          <p:cNvPr id="4" name="Slide Number Placeholder 3"/>
          <p:cNvSpPr>
            <a:spLocks noGrp="1"/>
          </p:cNvSpPr>
          <p:nvPr>
            <p:ph type="sldNum" sz="quarter" idx="10"/>
          </p:nvPr>
        </p:nvSpPr>
        <p:spPr/>
        <p:txBody>
          <a:bodyPr/>
          <a:lstStyle/>
          <a:p>
            <a:fld id="{1A1E34D1-A442-414F-844B-29B85EB165BE}" type="slidenum">
              <a:rPr lang="en-US" smtClean="0"/>
              <a:t>27</a:t>
            </a:fld>
            <a:endParaRPr lang="en-US"/>
          </a:p>
        </p:txBody>
      </p:sp>
    </p:spTree>
    <p:extLst>
      <p:ext uri="{BB962C8B-B14F-4D97-AF65-F5344CB8AC3E}">
        <p14:creationId xmlns:p14="http://schemas.microsoft.com/office/powerpoint/2010/main" val="192745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buFont typeface="Arial" panose="020B0604020202020204" pitchFamily="34" charset="0"/>
              <a:buChar char="•"/>
            </a:pPr>
            <a:r>
              <a:rPr lang="en-US"/>
              <a:t>Extensions of contracts are determined by DEED leadership as funding follows the state biennium </a:t>
            </a:r>
          </a:p>
          <a:p>
            <a:pPr marL="171450" lvl="0" indent="-171450">
              <a:lnSpc>
                <a:spcPct val="100000"/>
              </a:lnSpc>
              <a:buFont typeface="Arial" panose="020B0604020202020204" pitchFamily="34" charset="0"/>
              <a:buChar char="•"/>
            </a:pPr>
            <a:r>
              <a:rPr lang="en-US"/>
              <a:t>An extension may be granted to extend the time available to spend out grant funds</a:t>
            </a:r>
          </a:p>
          <a:p>
            <a:pPr marL="171450" lvl="0" indent="-171450">
              <a:lnSpc>
                <a:spcPct val="100000"/>
              </a:lnSpc>
              <a:buFont typeface="Arial" panose="020B0604020202020204" pitchFamily="34" charset="0"/>
              <a:buChar char="•"/>
            </a:pPr>
            <a:r>
              <a:rPr lang="en-US"/>
              <a:t>Extensions are not automatic approvals and are based on the progress of the program and funding availability</a:t>
            </a:r>
          </a:p>
          <a:p>
            <a:pPr marL="171450" lvl="0" indent="-171450">
              <a:lnSpc>
                <a:spcPct val="100000"/>
              </a:lnSpc>
              <a:buFont typeface="Arial" panose="020B0604020202020204" pitchFamily="34" charset="0"/>
              <a:buChar char="•"/>
            </a:pPr>
            <a:r>
              <a:rPr lang="en-US"/>
              <a:t>Extensions will not be considered until the final quarter of the grant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There are statutory limitations on how long of an extension can be provided. </a:t>
            </a:r>
            <a:endParaRPr lang="en-US"/>
          </a:p>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28</a:t>
            </a:fld>
            <a:endParaRPr lang="en-US"/>
          </a:p>
        </p:txBody>
      </p:sp>
    </p:spTree>
    <p:extLst>
      <p:ext uri="{BB962C8B-B14F-4D97-AF65-F5344CB8AC3E}">
        <p14:creationId xmlns:p14="http://schemas.microsoft.com/office/powerpoint/2010/main" val="1533860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Grant Coordinators are available throughout the contract to answer questions and provide guidance.</a:t>
            </a:r>
          </a:p>
          <a:p>
            <a:pPr marL="171450" lvl="0" indent="-171450">
              <a:buFont typeface="Arial" panose="020B0604020202020204" pitchFamily="34" charset="0"/>
              <a:buChar char="•"/>
            </a:pPr>
            <a:r>
              <a:rPr lang="en-US"/>
              <a:t>New to SFY 24/25 staff will be setting up 30, 60, 90-day check-ins with grantees. These meetings are designed to offer the grantee one on one time with their grant coordinator to answer questions about their specific grant and to put together a Workforce One Activity Map.</a:t>
            </a:r>
          </a:p>
          <a:p>
            <a:pPr marL="171450" lvl="0" indent="-171450">
              <a:buFont typeface="Arial" panose="020B0604020202020204" pitchFamily="34" charset="0"/>
              <a:buChar char="•"/>
            </a:pPr>
            <a:r>
              <a:rPr lang="en-US"/>
              <a:t>Coordinators work closely with monitors before, during, and following up with monitoring visits.</a:t>
            </a:r>
          </a:p>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29</a:t>
            </a:fld>
            <a:endParaRPr lang="en-US"/>
          </a:p>
        </p:txBody>
      </p:sp>
    </p:spTree>
    <p:extLst>
      <p:ext uri="{BB962C8B-B14F-4D97-AF65-F5344CB8AC3E}">
        <p14:creationId xmlns:p14="http://schemas.microsoft.com/office/powerpoint/2010/main" val="2205188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30</a:t>
            </a:fld>
            <a:endParaRPr lang="en-US"/>
          </a:p>
        </p:txBody>
      </p:sp>
    </p:spTree>
    <p:extLst>
      <p:ext uri="{BB962C8B-B14F-4D97-AF65-F5344CB8AC3E}">
        <p14:creationId xmlns:p14="http://schemas.microsoft.com/office/powerpoint/2010/main" val="1515335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31</a:t>
            </a:fld>
            <a:endParaRPr lang="en-US"/>
          </a:p>
        </p:txBody>
      </p:sp>
    </p:spTree>
    <p:extLst>
      <p:ext uri="{BB962C8B-B14F-4D97-AF65-F5344CB8AC3E}">
        <p14:creationId xmlns:p14="http://schemas.microsoft.com/office/powerpoint/2010/main" val="170462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1877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414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611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790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02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132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788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563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BF30-7598-4B00-8302-A0D36BFFF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73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40</a:t>
            </a:fld>
            <a:endParaRPr lang="en-US"/>
          </a:p>
        </p:txBody>
      </p:sp>
    </p:spTree>
    <p:extLst>
      <p:ext uri="{BB962C8B-B14F-4D97-AF65-F5344CB8AC3E}">
        <p14:creationId xmlns:p14="http://schemas.microsoft.com/office/powerpoint/2010/main" val="262162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earlier, this form will be sent with the final contract packet. It will include instruction on how to complete the form. A more in-depth fiscal and monitoring training will be available later this summer.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E34D1-A442-414F-844B-29B85EB16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4</a:t>
            </a:fld>
            <a:endParaRPr lang="en-US"/>
          </a:p>
        </p:txBody>
      </p:sp>
    </p:spTree>
    <p:extLst>
      <p:ext uri="{BB962C8B-B14F-4D97-AF65-F5344CB8AC3E}">
        <p14:creationId xmlns:p14="http://schemas.microsoft.com/office/powerpoint/2010/main" val="71094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Reimbursement Payment Request or RPR and will be in Excel format when you receive your grant paperwork.  It is busy looking form, but you only need to focus on 4 main parts, which are highlighted in yellow and circled in red.  In section 1, you will need to enter the RPR Preparers name, phone number, email, and the Preparer needs to include a signature for each RPR submitted.  The next part in section 1, is the Reimbursement Period, usually at the beginning of the month to the end of that month. The first RPR will have Invoice #1 entered, and should be sequential for the subsequent RPRs submitted. Your accounting system may have a numbering system you can reference that you can use as long as it is sequential on the RPR form. The form also asks if this is the Final RPR and you will mark No until the last month of reimbursement/ or last RPR you submit to DEED for reimbursement.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require separation of duties, therefore the preparer and authorized signer, who will review the form, must be different and both people MUST type and sign their name on the RPR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also a Match section and Program Income section on the RPR that may need to be fill in if this applies to your grant contract.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E34D1-A442-414F-844B-29B85EB16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74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Common mistakes include: </a:t>
            </a:r>
          </a:p>
          <a:p>
            <a:r>
              <a:rPr lang="en-US"/>
              <a:t>- Dates</a:t>
            </a:r>
          </a:p>
          <a:p>
            <a:r>
              <a:rPr lang="en-US"/>
              <a:t>- Cumulative carry over amount</a:t>
            </a:r>
          </a:p>
          <a:p>
            <a:r>
              <a:rPr lang="en-US"/>
              <a:t>- Rounding issues</a:t>
            </a:r>
          </a:p>
          <a:p>
            <a:r>
              <a:rPr lang="en-US"/>
              <a:t>- Preparer and approver cannot be same person</a:t>
            </a:r>
          </a:p>
          <a:p>
            <a:r>
              <a:rPr lang="en-US"/>
              <a:t>- Signature authority not on file or out of date</a:t>
            </a:r>
          </a:p>
          <a:p>
            <a:r>
              <a:rPr lang="en-US"/>
              <a:t>- Mathematical/formula errors </a:t>
            </a:r>
          </a:p>
          <a:p>
            <a:r>
              <a:rPr lang="en-US"/>
              <a:t>- Incorrect reimbursement period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E34D1-A442-414F-844B-29B85EB16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48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E34D1-A442-414F-844B-29B85EB16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711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E34D1-A442-414F-844B-29B85EB165BE}" type="slidenum">
              <a:rPr lang="en-US" smtClean="0"/>
              <a:t>45</a:t>
            </a:fld>
            <a:endParaRPr lang="en-US"/>
          </a:p>
        </p:txBody>
      </p:sp>
    </p:spTree>
    <p:extLst>
      <p:ext uri="{BB962C8B-B14F-4D97-AF65-F5344CB8AC3E}">
        <p14:creationId xmlns:p14="http://schemas.microsoft.com/office/powerpoint/2010/main" val="179717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a:t>
            </a:r>
            <a:r>
              <a:rPr lang="en-US" baseline="0"/>
              <a:t> importing from your accounting system, make sure the previous column = prior month column. Check for rounding errors in totals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E34D1-A442-414F-844B-29B85EB16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49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47</a:t>
            </a:fld>
            <a:endParaRPr lang="en-US"/>
          </a:p>
        </p:txBody>
      </p:sp>
    </p:spTree>
    <p:extLst>
      <p:ext uri="{BB962C8B-B14F-4D97-AF65-F5344CB8AC3E}">
        <p14:creationId xmlns:p14="http://schemas.microsoft.com/office/powerpoint/2010/main" val="4273139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ACP Webpage - </a:t>
            </a:r>
            <a:r>
              <a:rPr lang="en-US" sz="1200"/>
              <a:t>much of what is covered in today’s training is referenced in the guides on our webpage.</a:t>
            </a:r>
            <a:endParaRPr lang="en-US" sz="1200" b="1"/>
          </a:p>
          <a:p>
            <a:r>
              <a:rPr lang="en-US" sz="1200" b="1"/>
              <a:t>30, 60, 90 Day Check-ins with your Grant Coordinator - </a:t>
            </a:r>
            <a:r>
              <a:rPr lang="en-US" sz="1200"/>
              <a:t>Coordinator will set up individual meetings with Grantees.</a:t>
            </a:r>
          </a:p>
          <a:p>
            <a:r>
              <a:rPr lang="en-US" sz="1200" b="1"/>
              <a:t>D45 Part 2 Onboarding Virtual Session -  </a:t>
            </a:r>
            <a:r>
              <a:rPr lang="en-US" sz="1200"/>
              <a:t>recording and </a:t>
            </a:r>
            <a:r>
              <a:rPr lang="en-US"/>
              <a:t>PowerPoint </a:t>
            </a:r>
            <a:r>
              <a:rPr lang="en-US" sz="1200"/>
              <a:t>wil</a:t>
            </a:r>
            <a:r>
              <a:rPr lang="en-US"/>
              <a:t>l be posted to the ACP webpage.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Grant Coordinators Technical Assistance </a:t>
            </a:r>
            <a:r>
              <a:rPr lang="en-US" sz="1200"/>
              <a:t>- Coordinators are available to assist with questions, however, please check the resources on the website before contacting your coordinator. Coordinators may not be able to respond to every inquiry immediately. Please be mindful that Grant Coordinators are not available to individually onboard new staff if your organization should have staff turnover.</a:t>
            </a:r>
          </a:p>
          <a:p>
            <a:pPr marL="0" indent="0">
              <a:buNone/>
            </a:pPr>
            <a:endParaRPr lang="en-US" baseline="0"/>
          </a:p>
        </p:txBody>
      </p:sp>
      <p:sp>
        <p:nvSpPr>
          <p:cNvPr id="4" name="Slide Number Placeholder 3"/>
          <p:cNvSpPr>
            <a:spLocks noGrp="1"/>
          </p:cNvSpPr>
          <p:nvPr>
            <p:ph type="sldNum" sz="quarter" idx="10"/>
          </p:nvPr>
        </p:nvSpPr>
        <p:spPr/>
        <p:txBody>
          <a:bodyPr/>
          <a:lstStyle/>
          <a:p>
            <a:fld id="{1A1E34D1-A442-414F-844B-29B85EB165BE}" type="slidenum">
              <a:rPr lang="en-US" smtClean="0"/>
              <a:t>48</a:t>
            </a:fld>
            <a:endParaRPr lang="en-US"/>
          </a:p>
        </p:txBody>
      </p:sp>
    </p:spTree>
    <p:extLst>
      <p:ext uri="{BB962C8B-B14F-4D97-AF65-F5344CB8AC3E}">
        <p14:creationId xmlns:p14="http://schemas.microsoft.com/office/powerpoint/2010/main" val="2149526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49</a:t>
            </a:fld>
            <a:endParaRPr lang="en-US"/>
          </a:p>
        </p:txBody>
      </p:sp>
    </p:spTree>
    <p:extLst>
      <p:ext uri="{BB962C8B-B14F-4D97-AF65-F5344CB8AC3E}">
        <p14:creationId xmlns:p14="http://schemas.microsoft.com/office/powerpoint/2010/main" val="118143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5</a:t>
            </a:fld>
            <a:endParaRPr lang="en-US"/>
          </a:p>
        </p:txBody>
      </p:sp>
    </p:spTree>
    <p:extLst>
      <p:ext uri="{BB962C8B-B14F-4D97-AF65-F5344CB8AC3E}">
        <p14:creationId xmlns:p14="http://schemas.microsoft.com/office/powerpoint/2010/main" val="12385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1A1E34D1-A442-414F-844B-29B85EB165BE}" type="slidenum">
              <a:rPr lang="en-US" smtClean="0"/>
              <a:t>6</a:t>
            </a:fld>
            <a:endParaRPr lang="en-US"/>
          </a:p>
        </p:txBody>
      </p:sp>
    </p:spTree>
    <p:extLst>
      <p:ext uri="{BB962C8B-B14F-4D97-AF65-F5344CB8AC3E}">
        <p14:creationId xmlns:p14="http://schemas.microsoft.com/office/powerpoint/2010/main" val="178947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latin typeface="+mn-lt"/>
            </a:endParaRPr>
          </a:p>
        </p:txBody>
      </p:sp>
      <p:sp>
        <p:nvSpPr>
          <p:cNvPr id="4" name="Slide Number Placeholder 3"/>
          <p:cNvSpPr>
            <a:spLocks noGrp="1"/>
          </p:cNvSpPr>
          <p:nvPr>
            <p:ph type="sldNum" sz="quarter" idx="10"/>
          </p:nvPr>
        </p:nvSpPr>
        <p:spPr/>
        <p:txBody>
          <a:bodyPr/>
          <a:lstStyle/>
          <a:p>
            <a:fld id="{1A1E34D1-A442-414F-844B-29B85EB165BE}" type="slidenum">
              <a:rPr lang="en-US" smtClean="0"/>
              <a:t>7</a:t>
            </a:fld>
            <a:endParaRPr lang="en-US"/>
          </a:p>
        </p:txBody>
      </p:sp>
    </p:spTree>
    <p:extLst>
      <p:ext uri="{BB962C8B-B14F-4D97-AF65-F5344CB8AC3E}">
        <p14:creationId xmlns:p14="http://schemas.microsoft.com/office/powerpoint/2010/main" val="374946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E34D1-A442-414F-844B-29B85EB165BE}" type="slidenum">
              <a:rPr lang="en-US" smtClean="0"/>
              <a:t>8</a:t>
            </a:fld>
            <a:endParaRPr lang="en-US"/>
          </a:p>
        </p:txBody>
      </p:sp>
    </p:spTree>
    <p:extLst>
      <p:ext uri="{BB962C8B-B14F-4D97-AF65-F5344CB8AC3E}">
        <p14:creationId xmlns:p14="http://schemas.microsoft.com/office/powerpoint/2010/main" val="3441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34D1-A442-414F-844B-29B85EB165BE}" type="slidenum">
              <a:rPr lang="en-US" smtClean="0"/>
              <a:t>9</a:t>
            </a:fld>
            <a:endParaRPr lang="en-US"/>
          </a:p>
        </p:txBody>
      </p:sp>
    </p:spTree>
    <p:extLst>
      <p:ext uri="{BB962C8B-B14F-4D97-AF65-F5344CB8AC3E}">
        <p14:creationId xmlns:p14="http://schemas.microsoft.com/office/powerpoint/2010/main" val="880790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Official logo and cover slide of Minnesota Employment and Economic Development." title="Minnesota Employment and Economic Developmen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hasCustomPrompt="1"/>
          </p:nvPr>
        </p:nvSpPr>
        <p:spPr>
          <a:xfrm>
            <a:off x="473529" y="3591378"/>
            <a:ext cx="8077200" cy="800100"/>
          </a:xfrm>
        </p:spPr>
        <p:txBody>
          <a:bodyPr>
            <a:normAutofit/>
          </a:bodyPr>
          <a:lstStyle>
            <a:lvl1pPr algn="ctr">
              <a:defRPr sz="3600" b="1">
                <a:solidFill>
                  <a:srgbClr val="003865"/>
                </a:solidFill>
              </a:defRPr>
            </a:lvl1pPr>
          </a:lstStyle>
          <a:p>
            <a:r>
              <a:rPr lang="en-US"/>
              <a:t>SFY 2017 Equity Grants</a:t>
            </a:r>
            <a:br>
              <a:rPr lang="en-US"/>
            </a:br>
            <a:r>
              <a:rPr lang="en-US"/>
              <a:t>Youth At Work Competitive Grants Webinar</a:t>
            </a:r>
          </a:p>
        </p:txBody>
      </p:sp>
      <p:sp>
        <p:nvSpPr>
          <p:cNvPr id="3" name="Subtitle 2"/>
          <p:cNvSpPr>
            <a:spLocks noGrp="1"/>
          </p:cNvSpPr>
          <p:nvPr>
            <p:ph type="subTitle" idx="1" hasCustomPrompt="1"/>
          </p:nvPr>
        </p:nvSpPr>
        <p:spPr>
          <a:xfrm>
            <a:off x="457200" y="5059135"/>
            <a:ext cx="8077200" cy="762000"/>
          </a:xfrm>
        </p:spPr>
        <p:txBody>
          <a:bodyPr>
            <a:normAutofit/>
          </a:bodyPr>
          <a:lstStyle>
            <a:lvl1pPr marL="0" indent="0" algn="ctr">
              <a:buNone/>
              <a:defRPr sz="2400">
                <a:solidFill>
                  <a:srgbClr val="0038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DEED Office of Youth Development</a:t>
            </a:r>
          </a:p>
          <a:p>
            <a:r>
              <a:rPr lang="en-US"/>
              <a:t>September 7, 2016</a:t>
            </a:r>
          </a:p>
        </p:txBody>
      </p:sp>
      <p:sp>
        <p:nvSpPr>
          <p:cNvPr id="4" name="Date Placeholder 3"/>
          <p:cNvSpPr>
            <a:spLocks noGrp="1"/>
          </p:cNvSpPr>
          <p:nvPr>
            <p:ph type="dt" sz="half" idx="10"/>
          </p:nvPr>
        </p:nvSpPr>
        <p:spPr/>
        <p:txBody>
          <a:bodyPr/>
          <a:lstStyle/>
          <a:p>
            <a:fld id="{9229FA2C-8D2E-4B33-A0D5-9F137ABBEEE6}"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801111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220460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29FA2C-8D2E-4B33-A0D5-9F137ABBEEE6}"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093386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8706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86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rgbClr val="003864"/>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3861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864"/>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9456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00386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561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414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slide image with Minnesota Employment and Economic Development logo in lower right corner" title="Background image an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609600"/>
            <a:ext cx="8229600" cy="990600"/>
          </a:xfrm>
        </p:spPr>
        <p:txBody>
          <a:bodyPr>
            <a:normAutofit/>
          </a:bodyPr>
          <a:lstStyle>
            <a:lvl1pPr algn="l">
              <a:defRPr sz="3800" b="1">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2057400"/>
            <a:ext cx="8229600" cy="4826267"/>
          </a:xfrm>
        </p:spPr>
        <p:txBody>
          <a:bodyPr/>
          <a:lstStyle>
            <a:lvl1pPr>
              <a:buClr>
                <a:schemeClr val="accent3"/>
              </a:buClr>
              <a:defRPr>
                <a:solidFill>
                  <a:srgbClr val="003865"/>
                </a:solidFill>
              </a:defRPr>
            </a:lvl1pPr>
            <a:lvl2pPr>
              <a:buClr>
                <a:schemeClr val="accent3"/>
              </a:buClr>
              <a:defRPr>
                <a:solidFill>
                  <a:srgbClr val="003865"/>
                </a:solidFill>
              </a:defRPr>
            </a:lvl2pPr>
            <a:lvl3pPr>
              <a:buClr>
                <a:schemeClr val="accent3"/>
              </a:buClr>
              <a:defRPr>
                <a:solidFill>
                  <a:srgbClr val="003865"/>
                </a:solidFill>
              </a:defRPr>
            </a:lvl3pPr>
            <a:lvl4pPr>
              <a:buClr>
                <a:schemeClr val="accent3"/>
              </a:buClr>
              <a:defRPr>
                <a:solidFill>
                  <a:srgbClr val="003865"/>
                </a:solidFill>
              </a:defRPr>
            </a:lvl4pPr>
            <a:lvl5pPr>
              <a:buClr>
                <a:schemeClr val="accent3"/>
              </a:buClr>
              <a:defRPr>
                <a:solidFill>
                  <a:srgbClr val="0038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492875"/>
            <a:ext cx="2895600" cy="365125"/>
          </a:xfrm>
        </p:spPr>
        <p:txBody>
          <a:bodyPr/>
          <a:lstStyle/>
          <a:p>
            <a:endParaRPr lang="en-US"/>
          </a:p>
        </p:txBody>
      </p:sp>
      <p:sp>
        <p:nvSpPr>
          <p:cNvPr id="6" name="Slide Number Placeholder 5"/>
          <p:cNvSpPr>
            <a:spLocks noGrp="1"/>
          </p:cNvSpPr>
          <p:nvPr>
            <p:ph type="sldNum" sz="quarter" idx="12"/>
          </p:nvPr>
        </p:nvSpPr>
        <p:spPr>
          <a:xfrm>
            <a:off x="76200" y="6492875"/>
            <a:ext cx="2667000" cy="365125"/>
          </a:xfrm>
        </p:spPr>
        <p:txBody>
          <a:bodyPr/>
          <a:lstStyle>
            <a:lvl1pPr algn="l">
              <a:defRPr/>
            </a:lvl1pPr>
          </a:lstStyle>
          <a:p>
            <a:fld id="{EBFF2294-7853-4F86-BD16-9D9D7D857176}" type="slidenum">
              <a:rPr lang="en-US" smtClean="0"/>
              <a:pPr/>
              <a:t>‹#›</a:t>
            </a:fld>
            <a:endParaRPr lang="en-US"/>
          </a:p>
        </p:txBody>
      </p:sp>
    </p:spTree>
    <p:extLst>
      <p:ext uri="{BB962C8B-B14F-4D97-AF65-F5344CB8AC3E}">
        <p14:creationId xmlns:p14="http://schemas.microsoft.com/office/powerpoint/2010/main" val="2663136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9FA2C-8D2E-4B33-A0D5-9F137ABBEEE6}"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481769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29FA2C-8D2E-4B33-A0D5-9F137ABBEEE6}"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74962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29FA2C-8D2E-4B33-A0D5-9F137ABBEEE6}"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3013390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9FA2C-8D2E-4B33-A0D5-9F137ABBEEE6}"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365720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9FA2C-8D2E-4B33-A0D5-9F137ABBEEE6}"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3157680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056264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9FA2C-8D2E-4B33-A0D5-9F137ABBEEE6}"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F2294-7853-4F86-BD16-9D9D7D857176}" type="slidenum">
              <a:rPr lang="en-US" smtClean="0"/>
              <a:t>‹#›</a:t>
            </a:fld>
            <a:endParaRPr lang="en-US"/>
          </a:p>
        </p:txBody>
      </p:sp>
    </p:spTree>
    <p:extLst>
      <p:ext uri="{BB962C8B-B14F-4D97-AF65-F5344CB8AC3E}">
        <p14:creationId xmlns:p14="http://schemas.microsoft.com/office/powerpoint/2010/main" val="1051164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9FA2C-8D2E-4B33-A0D5-9F137ABBEEE6}" type="datetimeFigureOut">
              <a:rPr lang="en-US" smtClean="0"/>
              <a:t>5/7/2024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F2294-7853-4F86-BD16-9D9D7D857176}" type="slidenum">
              <a:rPr lang="en-US" smtClean="0"/>
              <a:t>‹#›</a:t>
            </a:fld>
            <a:endParaRPr lang="en-US"/>
          </a:p>
        </p:txBody>
      </p:sp>
    </p:spTree>
    <p:extLst>
      <p:ext uri="{BB962C8B-B14F-4D97-AF65-F5344CB8AC3E}">
        <p14:creationId xmlns:p14="http://schemas.microsoft.com/office/powerpoint/2010/main" val="211977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60">
          <a:fgClr>
            <a:srgbClr val="92D050"/>
          </a:fgClr>
          <a:bgClr>
            <a:schemeClr val="bg1"/>
          </a:bgClr>
        </a:patt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63004" y="3857477"/>
            <a:ext cx="2217991" cy="574039"/>
          </a:xfrm>
          <a:prstGeom prst="rect">
            <a:avLst/>
          </a:prstGeom>
        </p:spPr>
        <p:txBody>
          <a:bodyPr wrap="square" lIns="0" tIns="0" rIns="0" bIns="0">
            <a:spAutoFit/>
          </a:bodyPr>
          <a:lstStyle>
            <a:lvl1pPr>
              <a:defRPr sz="3600" b="1" i="0">
                <a:solidFill>
                  <a:srgbClr val="003864"/>
                </a:solidFill>
                <a:latin typeface="Calibri"/>
                <a:cs typeface="Calibri"/>
              </a:defRPr>
            </a:lvl1pPr>
          </a:lstStyle>
          <a:p>
            <a:endParaRPr/>
          </a:p>
        </p:txBody>
      </p:sp>
      <p:sp>
        <p:nvSpPr>
          <p:cNvPr id="3" name="Holder 3"/>
          <p:cNvSpPr>
            <a:spLocks noGrp="1"/>
          </p:cNvSpPr>
          <p:nvPr>
            <p:ph type="body" idx="1"/>
          </p:nvPr>
        </p:nvSpPr>
        <p:spPr>
          <a:xfrm>
            <a:off x="612140" y="2258059"/>
            <a:ext cx="3843654" cy="1534160"/>
          </a:xfrm>
          <a:prstGeom prst="rect">
            <a:avLst/>
          </a:prstGeom>
        </p:spPr>
        <p:txBody>
          <a:bodyPr wrap="square" lIns="0" tIns="0" rIns="0" bIns="0">
            <a:spAutoFit/>
          </a:bodyPr>
          <a:lstStyle>
            <a:lvl1pPr>
              <a:defRPr sz="1800" b="0" i="0">
                <a:solidFill>
                  <a:srgbClr val="003864"/>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4506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n.gov/deed/programs-services/adult-career-pathway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visor.mn.gov/statutes/cite/16B.98"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http://th3w01f.deviantart.com/art/no-money-8349848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hyperlink" Target="https://manuelgross.blogspot.com/2014/12/el-arte-de-preguntar-y-escuchar-15.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hyperlink" Target="https://grantgoddess.blogspot.com/2010/07/grant-writing-mistakes-to-avoid.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mn.gov/deed/programs-services/adult-career-pathways/" TargetMode="External"/><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gif"/><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dirty="0"/>
            </a:br>
            <a:r>
              <a:rPr lang="en-US" dirty="0"/>
              <a:t>Adult Career Pathways</a:t>
            </a:r>
            <a:br>
              <a:rPr lang="en-US" dirty="0"/>
            </a:br>
            <a:r>
              <a:rPr lang="en-US" dirty="0"/>
              <a:t>State Fiscal Years (SFY) 2024-2025</a:t>
            </a:r>
            <a:br>
              <a:rPr lang="en-US" dirty="0"/>
            </a:br>
            <a:r>
              <a:rPr lang="en-US" dirty="0"/>
              <a:t>Drive for Five Part 2 Competitive Grant </a:t>
            </a:r>
            <a:br>
              <a:rPr lang="en-US" dirty="0"/>
            </a:br>
            <a:r>
              <a:rPr lang="en-US" dirty="0"/>
              <a:t>Onboarding Training</a:t>
            </a:r>
          </a:p>
        </p:txBody>
      </p:sp>
      <p:sp>
        <p:nvSpPr>
          <p:cNvPr id="5" name="Subtitle 4"/>
          <p:cNvSpPr>
            <a:spLocks noGrp="1"/>
          </p:cNvSpPr>
          <p:nvPr>
            <p:ph type="subTitle" idx="1"/>
          </p:nvPr>
        </p:nvSpPr>
        <p:spPr>
          <a:xfrm>
            <a:off x="457200" y="5410200"/>
            <a:ext cx="8077200" cy="914399"/>
          </a:xfrm>
        </p:spPr>
        <p:txBody>
          <a:bodyPr/>
          <a:lstStyle/>
          <a:p>
            <a:r>
              <a:rPr lang="en-US"/>
              <a:t>DEED Office of Adult Career Pathways</a:t>
            </a:r>
          </a:p>
          <a:p>
            <a:r>
              <a:rPr lang="en-US"/>
              <a:t>May 2024</a:t>
            </a:r>
          </a:p>
        </p:txBody>
      </p:sp>
    </p:spTree>
    <p:extLst>
      <p:ext uri="{BB962C8B-B14F-4D97-AF65-F5344CB8AC3E}">
        <p14:creationId xmlns:p14="http://schemas.microsoft.com/office/powerpoint/2010/main" val="3934910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32EC-AAB4-492A-B45B-9DE7E88E94CF}"/>
              </a:ext>
            </a:extLst>
          </p:cNvPr>
          <p:cNvSpPr>
            <a:spLocks noGrp="1"/>
          </p:cNvSpPr>
          <p:nvPr>
            <p:ph type="title"/>
          </p:nvPr>
        </p:nvSpPr>
        <p:spPr bwMode="white"/>
        <p:txBody>
          <a:bodyPr/>
          <a:lstStyle/>
          <a:p>
            <a:r>
              <a:rPr lang="en-US">
                <a:solidFill>
                  <a:srgbClr val="FFFFFF"/>
                </a:solidFill>
              </a:rPr>
              <a:t>Program Components</a:t>
            </a:r>
            <a:endParaRPr lang="en-US"/>
          </a:p>
        </p:txBody>
      </p:sp>
      <p:sp>
        <p:nvSpPr>
          <p:cNvPr id="5" name="Content Placeholder 4">
            <a:extLst>
              <a:ext uri="{FF2B5EF4-FFF2-40B4-BE49-F238E27FC236}">
                <a16:creationId xmlns:a16="http://schemas.microsoft.com/office/drawing/2014/main" id="{34B4FC7F-C750-9E6A-2D83-A8629732304F}"/>
              </a:ext>
            </a:extLst>
          </p:cNvPr>
          <p:cNvSpPr>
            <a:spLocks noGrp="1"/>
          </p:cNvSpPr>
          <p:nvPr>
            <p:ph idx="1"/>
          </p:nvPr>
        </p:nvSpPr>
        <p:spPr/>
        <p:txBody>
          <a:bodyPr/>
          <a:lstStyle/>
          <a:p>
            <a:r>
              <a:rPr lang="en-US"/>
              <a:t>Target Populations</a:t>
            </a:r>
          </a:p>
          <a:p>
            <a:r>
              <a:rPr lang="en-US"/>
              <a:t>Eligible Services</a:t>
            </a:r>
          </a:p>
          <a:p>
            <a:r>
              <a:rPr lang="en-US"/>
              <a:t>Industry Sectors</a:t>
            </a:r>
          </a:p>
          <a:p>
            <a:r>
              <a:rPr lang="en-US"/>
              <a:t>Partner Involvement</a:t>
            </a:r>
          </a:p>
          <a:p>
            <a:r>
              <a:rPr lang="en-US"/>
              <a:t>Job Placement and Retention Services</a:t>
            </a:r>
          </a:p>
          <a:p>
            <a:r>
              <a:rPr lang="en-US"/>
              <a:t>Job Quality Incentives</a:t>
            </a:r>
          </a:p>
        </p:txBody>
      </p:sp>
    </p:spTree>
    <p:extLst>
      <p:ext uri="{BB962C8B-B14F-4D97-AF65-F5344CB8AC3E}">
        <p14:creationId xmlns:p14="http://schemas.microsoft.com/office/powerpoint/2010/main" val="2338414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38152" y="428496"/>
            <a:ext cx="7941325" cy="1062644"/>
          </a:xfrm>
        </p:spPr>
        <p:txBody>
          <a:bodyPr anchor="b">
            <a:normAutofit/>
          </a:bodyPr>
          <a:lstStyle/>
          <a:p>
            <a:r>
              <a:rPr lang="en-US"/>
              <a:t>Target Populations</a:t>
            </a:r>
          </a:p>
        </p:txBody>
      </p:sp>
      <p:cxnSp>
        <p:nvCxnSpPr>
          <p:cNvPr id="24" name="Straight Connector 2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16515" y="2682433"/>
            <a:ext cx="4711627" cy="3215749"/>
          </a:xfrm>
        </p:spPr>
        <p:txBody>
          <a:bodyPr>
            <a:normAutofit/>
          </a:bodyPr>
          <a:lstStyle/>
          <a:p>
            <a:pPr marL="0" indent="0">
              <a:buNone/>
            </a:pPr>
            <a:r>
              <a:rPr lang="en-US" sz="2800" b="1"/>
              <a:t>If you are providing employer engagement strategies:</a:t>
            </a:r>
          </a:p>
          <a:p>
            <a:r>
              <a:rPr lang="en-US" sz="2100"/>
              <a:t>Employers with current or anticipated opportunities in the D45 Industry Sectors </a:t>
            </a:r>
            <a:r>
              <a:rPr lang="en-US" sz="2400" b="1"/>
              <a:t>AND</a:t>
            </a:r>
          </a:p>
          <a:p>
            <a:r>
              <a:rPr lang="en-US" sz="2100"/>
              <a:t>Graduates of the D45 Industry Sector Training or other WF training programs</a:t>
            </a:r>
          </a:p>
        </p:txBody>
      </p:sp>
      <p:pic>
        <p:nvPicPr>
          <p:cNvPr id="6" name="Graphic 5" descr="Bullseye with solid fill">
            <a:extLst>
              <a:ext uri="{FF2B5EF4-FFF2-40B4-BE49-F238E27FC236}">
                <a16:creationId xmlns:a16="http://schemas.microsoft.com/office/drawing/2014/main" id="{08917519-749B-3EB2-C5B2-D483DB1958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 y="2790055"/>
            <a:ext cx="3170342" cy="3000504"/>
          </a:xfrm>
          <a:prstGeom prst="rect">
            <a:avLst/>
          </a:prstGeom>
        </p:spPr>
      </p:pic>
    </p:spTree>
    <p:extLst>
      <p:ext uri="{BB962C8B-B14F-4D97-AF65-F5344CB8AC3E}">
        <p14:creationId xmlns:p14="http://schemas.microsoft.com/office/powerpoint/2010/main" val="1041840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38152" y="428496"/>
            <a:ext cx="7941325" cy="1062644"/>
          </a:xfrm>
        </p:spPr>
        <p:txBody>
          <a:bodyPr anchor="b">
            <a:normAutofit/>
          </a:bodyPr>
          <a:lstStyle/>
          <a:p>
            <a:r>
              <a:rPr lang="en-US" dirty="0"/>
              <a:t>Target Populations (continued)</a:t>
            </a:r>
          </a:p>
        </p:txBody>
      </p:sp>
      <p:cxnSp>
        <p:nvCxnSpPr>
          <p:cNvPr id="24" name="Straight Connector 2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16515" y="2682433"/>
            <a:ext cx="4711627" cy="3215749"/>
          </a:xfrm>
        </p:spPr>
        <p:txBody>
          <a:bodyPr>
            <a:normAutofit/>
          </a:bodyPr>
          <a:lstStyle/>
          <a:p>
            <a:pPr marL="0" indent="0">
              <a:buNone/>
            </a:pPr>
            <a:r>
              <a:rPr lang="en-US" sz="2800" b="1"/>
              <a:t>If you are providing Diversity, Inclusion, and Retention Training:</a:t>
            </a:r>
          </a:p>
          <a:p>
            <a:r>
              <a:rPr lang="en-US" sz="2100"/>
              <a:t>Members of a Trade Association and its employees</a:t>
            </a:r>
            <a:endParaRPr lang="en-US" sz="2400" b="1"/>
          </a:p>
          <a:p>
            <a:r>
              <a:rPr lang="en-US" sz="2100"/>
              <a:t>Members of Chambers of Commerce</a:t>
            </a:r>
          </a:p>
        </p:txBody>
      </p:sp>
      <p:pic>
        <p:nvPicPr>
          <p:cNvPr id="6" name="Graphic 5" descr="Bullseye with solid fill">
            <a:extLst>
              <a:ext uri="{FF2B5EF4-FFF2-40B4-BE49-F238E27FC236}">
                <a16:creationId xmlns:a16="http://schemas.microsoft.com/office/drawing/2014/main" id="{08917519-749B-3EB2-C5B2-D483DB1958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 y="2790055"/>
            <a:ext cx="3170342" cy="3000504"/>
          </a:xfrm>
          <a:prstGeom prst="rect">
            <a:avLst/>
          </a:prstGeom>
        </p:spPr>
      </p:pic>
    </p:spTree>
    <p:extLst>
      <p:ext uri="{BB962C8B-B14F-4D97-AF65-F5344CB8AC3E}">
        <p14:creationId xmlns:p14="http://schemas.microsoft.com/office/powerpoint/2010/main" val="297105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270F-D4B9-8CF3-3FEE-2A183592D0B6}"/>
              </a:ext>
            </a:extLst>
          </p:cNvPr>
          <p:cNvSpPr>
            <a:spLocks noGrp="1"/>
          </p:cNvSpPr>
          <p:nvPr>
            <p:ph type="title"/>
          </p:nvPr>
        </p:nvSpPr>
        <p:spPr bwMode="white"/>
        <p:txBody>
          <a:bodyPr/>
          <a:lstStyle/>
          <a:p>
            <a:r>
              <a:rPr lang="en-US"/>
              <a:t>Eligible Services</a:t>
            </a:r>
          </a:p>
        </p:txBody>
      </p:sp>
      <p:graphicFrame>
        <p:nvGraphicFramePr>
          <p:cNvPr id="4" name="Content Placeholder 2">
            <a:extLst>
              <a:ext uri="{FF2B5EF4-FFF2-40B4-BE49-F238E27FC236}">
                <a16:creationId xmlns:a16="http://schemas.microsoft.com/office/drawing/2014/main" id="{6B4AC277-9337-30D0-563A-92B1BA44D010}"/>
              </a:ext>
            </a:extLst>
          </p:cNvPr>
          <p:cNvGraphicFramePr>
            <a:graphicFrameLocks noGrp="1"/>
          </p:cNvGraphicFramePr>
          <p:nvPr>
            <p:ph idx="1"/>
            <p:extLst>
              <p:ext uri="{D42A27DB-BD31-4B8C-83A1-F6EECF244321}">
                <p14:modId xmlns:p14="http://schemas.microsoft.com/office/powerpoint/2010/main" val="1616228063"/>
              </p:ext>
            </p:extLst>
          </p:nvPr>
        </p:nvGraphicFramePr>
        <p:xfrm>
          <a:off x="457200" y="1676400"/>
          <a:ext cx="82296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473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DA9E-F969-7570-47A6-0A1BF65EAD8F}"/>
              </a:ext>
            </a:extLst>
          </p:cNvPr>
          <p:cNvSpPr>
            <a:spLocks noGrp="1"/>
          </p:cNvSpPr>
          <p:nvPr>
            <p:ph type="title"/>
          </p:nvPr>
        </p:nvSpPr>
        <p:spPr bwMode="white"/>
        <p:txBody>
          <a:bodyPr>
            <a:normAutofit/>
          </a:bodyPr>
          <a:lstStyle/>
          <a:p>
            <a:r>
              <a:rPr lang="en-US"/>
              <a:t>Industry Sectors</a:t>
            </a:r>
          </a:p>
        </p:txBody>
      </p:sp>
      <p:sp>
        <p:nvSpPr>
          <p:cNvPr id="3" name="Content Placeholder 2">
            <a:extLst>
              <a:ext uri="{FF2B5EF4-FFF2-40B4-BE49-F238E27FC236}">
                <a16:creationId xmlns:a16="http://schemas.microsoft.com/office/drawing/2014/main" id="{202D6E8D-94C3-2BC6-40A1-4144DB88311D}"/>
              </a:ext>
            </a:extLst>
          </p:cNvPr>
          <p:cNvSpPr>
            <a:spLocks noGrp="1"/>
          </p:cNvSpPr>
          <p:nvPr>
            <p:ph idx="1"/>
          </p:nvPr>
        </p:nvSpPr>
        <p:spPr>
          <a:xfrm>
            <a:off x="228600" y="1828800"/>
            <a:ext cx="8229600" cy="4826267"/>
          </a:xfrm>
        </p:spPr>
        <p:txBody>
          <a:bodyPr>
            <a:normAutofit lnSpcReduction="10000"/>
          </a:bodyPr>
          <a:lstStyle/>
          <a:p>
            <a:pPr marL="0" indent="0">
              <a:buNone/>
            </a:pPr>
            <a:r>
              <a:rPr lang="en-US"/>
              <a:t>Programs/services MUST align with one or more of the five targeted Drive for Five Industry Sector career pathways. A strong connection to the targeted industries MUST be demonstrated.</a:t>
            </a:r>
          </a:p>
          <a:p>
            <a:r>
              <a:rPr lang="en-US"/>
              <a:t>Technology</a:t>
            </a:r>
          </a:p>
          <a:p>
            <a:r>
              <a:rPr lang="en-US"/>
              <a:t>Labor</a:t>
            </a:r>
          </a:p>
          <a:p>
            <a:r>
              <a:rPr lang="en-US"/>
              <a:t>Caring Professions</a:t>
            </a:r>
          </a:p>
          <a:p>
            <a:r>
              <a:rPr lang="en-US"/>
              <a:t>Manufacturing</a:t>
            </a:r>
          </a:p>
          <a:p>
            <a:r>
              <a:rPr lang="en-US"/>
              <a:t>Education and Professional Services</a:t>
            </a:r>
          </a:p>
          <a:p>
            <a:pPr marL="0" indent="0">
              <a:buNone/>
            </a:pPr>
            <a:endParaRPr lang="en-US"/>
          </a:p>
        </p:txBody>
      </p:sp>
    </p:spTree>
    <p:extLst>
      <p:ext uri="{BB962C8B-B14F-4D97-AF65-F5344CB8AC3E}">
        <p14:creationId xmlns:p14="http://schemas.microsoft.com/office/powerpoint/2010/main" val="1694142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E236-4293-78BE-EA34-CCC80FA17327}"/>
              </a:ext>
            </a:extLst>
          </p:cNvPr>
          <p:cNvSpPr>
            <a:spLocks noGrp="1"/>
          </p:cNvSpPr>
          <p:nvPr>
            <p:ph type="title"/>
          </p:nvPr>
        </p:nvSpPr>
        <p:spPr bwMode="white"/>
        <p:txBody>
          <a:bodyPr>
            <a:normAutofit/>
          </a:bodyPr>
          <a:lstStyle/>
          <a:p>
            <a:r>
              <a:rPr lang="en-US"/>
              <a:t>Partner Involvement</a:t>
            </a:r>
          </a:p>
        </p:txBody>
      </p:sp>
      <p:sp>
        <p:nvSpPr>
          <p:cNvPr id="3" name="Content Placeholder 2">
            <a:extLst>
              <a:ext uri="{FF2B5EF4-FFF2-40B4-BE49-F238E27FC236}">
                <a16:creationId xmlns:a16="http://schemas.microsoft.com/office/drawing/2014/main" id="{CC080C9A-0C84-E7A7-F0A7-4EFE48BAC2A0}"/>
              </a:ext>
            </a:extLst>
          </p:cNvPr>
          <p:cNvSpPr>
            <a:spLocks noGrp="1"/>
          </p:cNvSpPr>
          <p:nvPr>
            <p:ph idx="1"/>
          </p:nvPr>
        </p:nvSpPr>
        <p:spPr>
          <a:xfrm>
            <a:off x="228600" y="1752600"/>
            <a:ext cx="8229600" cy="4826267"/>
          </a:xfrm>
        </p:spPr>
        <p:txBody>
          <a:bodyPr>
            <a:normAutofit/>
          </a:bodyPr>
          <a:lstStyle/>
          <a:p>
            <a:pPr marL="0" indent="0">
              <a:buNone/>
            </a:pPr>
            <a:r>
              <a:rPr lang="en-US" dirty="0"/>
              <a:t> </a:t>
            </a:r>
          </a:p>
        </p:txBody>
      </p:sp>
      <p:graphicFrame>
        <p:nvGraphicFramePr>
          <p:cNvPr id="5" name="Diagram 4">
            <a:extLst>
              <a:ext uri="{FF2B5EF4-FFF2-40B4-BE49-F238E27FC236}">
                <a16:creationId xmlns:a16="http://schemas.microsoft.com/office/drawing/2014/main" id="{6B44D6DA-8B38-0A01-92AA-896B2E26E89A}"/>
              </a:ext>
            </a:extLst>
          </p:cNvPr>
          <p:cNvGraphicFramePr/>
          <p:nvPr>
            <p:extLst>
              <p:ext uri="{D42A27DB-BD31-4B8C-83A1-F6EECF244321}">
                <p14:modId xmlns:p14="http://schemas.microsoft.com/office/powerpoint/2010/main" val="2806775353"/>
              </p:ext>
            </p:extLst>
          </p:nvPr>
        </p:nvGraphicFramePr>
        <p:xfrm>
          <a:off x="2133600" y="2209800"/>
          <a:ext cx="5486400" cy="436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hildren with solid fill">
            <a:extLst>
              <a:ext uri="{FF2B5EF4-FFF2-40B4-BE49-F238E27FC236}">
                <a16:creationId xmlns:a16="http://schemas.microsoft.com/office/drawing/2014/main" id="{9DE63624-C3C1-0220-E3BD-292370E3A4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0382" y="2895600"/>
            <a:ext cx="1350818" cy="1536967"/>
          </a:xfrm>
          <a:prstGeom prst="rect">
            <a:avLst/>
          </a:prstGeom>
        </p:spPr>
      </p:pic>
      <p:sp>
        <p:nvSpPr>
          <p:cNvPr id="7" name="TextBox 6">
            <a:extLst>
              <a:ext uri="{FF2B5EF4-FFF2-40B4-BE49-F238E27FC236}">
                <a16:creationId xmlns:a16="http://schemas.microsoft.com/office/drawing/2014/main" id="{C95352BB-C243-10C2-7B8E-4357364C5111}"/>
              </a:ext>
            </a:extLst>
          </p:cNvPr>
          <p:cNvSpPr txBox="1"/>
          <p:nvPr/>
        </p:nvSpPr>
        <p:spPr>
          <a:xfrm>
            <a:off x="2209800" y="2209799"/>
            <a:ext cx="5486400" cy="3785652"/>
          </a:xfrm>
          <a:prstGeom prst="rect">
            <a:avLst/>
          </a:prstGeom>
          <a:noFill/>
        </p:spPr>
        <p:txBody>
          <a:bodyPr wrap="square" rtlCol="0">
            <a:spAutoFit/>
          </a:bodyPr>
          <a:lstStyle/>
          <a:p>
            <a:r>
              <a:rPr lang="en-US" sz="2400" dirty="0"/>
              <a:t>Programs must partner with employers with current and/or anticipated employment opportunities and with nonprofit workforce training partners participating in the Drive for Five Industry Sector Training Program.</a:t>
            </a:r>
          </a:p>
          <a:p>
            <a:endParaRPr lang="en-US" sz="2400" dirty="0"/>
          </a:p>
          <a:p>
            <a:endParaRPr lang="en-US" sz="2400" dirty="0"/>
          </a:p>
          <a:p>
            <a:r>
              <a:rPr lang="en-US" sz="2400" dirty="0"/>
              <a:t>All compensated partners must be listed in the Partnership Chart</a:t>
            </a:r>
          </a:p>
        </p:txBody>
      </p:sp>
    </p:spTree>
    <p:extLst>
      <p:ext uri="{BB962C8B-B14F-4D97-AF65-F5344CB8AC3E}">
        <p14:creationId xmlns:p14="http://schemas.microsoft.com/office/powerpoint/2010/main" val="714067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E236-4293-78BE-EA34-CCC80FA17327}"/>
              </a:ext>
            </a:extLst>
          </p:cNvPr>
          <p:cNvSpPr>
            <a:spLocks noGrp="1"/>
          </p:cNvSpPr>
          <p:nvPr>
            <p:ph type="title"/>
          </p:nvPr>
        </p:nvSpPr>
        <p:spPr bwMode="white"/>
        <p:txBody>
          <a:bodyPr>
            <a:normAutofit/>
          </a:bodyPr>
          <a:lstStyle/>
          <a:p>
            <a:r>
              <a:rPr lang="en-US"/>
              <a:t>Partner Involvement</a:t>
            </a:r>
          </a:p>
        </p:txBody>
      </p:sp>
      <p:sp>
        <p:nvSpPr>
          <p:cNvPr id="3" name="Content Placeholder 2">
            <a:extLst>
              <a:ext uri="{FF2B5EF4-FFF2-40B4-BE49-F238E27FC236}">
                <a16:creationId xmlns:a16="http://schemas.microsoft.com/office/drawing/2014/main" id="{CC080C9A-0C84-E7A7-F0A7-4EFE48BAC2A0}"/>
              </a:ext>
            </a:extLst>
          </p:cNvPr>
          <p:cNvSpPr>
            <a:spLocks noGrp="1"/>
          </p:cNvSpPr>
          <p:nvPr>
            <p:ph idx="1"/>
          </p:nvPr>
        </p:nvSpPr>
        <p:spPr>
          <a:xfrm>
            <a:off x="228600" y="1752600"/>
            <a:ext cx="8229600" cy="4826267"/>
          </a:xfrm>
        </p:spPr>
        <p:txBody>
          <a:bodyPr>
            <a:normAutofit/>
          </a:bodyPr>
          <a:lstStyle/>
          <a:p>
            <a:pPr marL="0" indent="0">
              <a:buNone/>
            </a:pPr>
            <a:r>
              <a:rPr lang="en-US" dirty="0"/>
              <a:t> </a:t>
            </a:r>
          </a:p>
        </p:txBody>
      </p:sp>
      <p:graphicFrame>
        <p:nvGraphicFramePr>
          <p:cNvPr id="5" name="Diagram 4">
            <a:extLst>
              <a:ext uri="{FF2B5EF4-FFF2-40B4-BE49-F238E27FC236}">
                <a16:creationId xmlns:a16="http://schemas.microsoft.com/office/drawing/2014/main" id="{6B44D6DA-8B38-0A01-92AA-896B2E26E89A}"/>
              </a:ext>
            </a:extLst>
          </p:cNvPr>
          <p:cNvGraphicFramePr/>
          <p:nvPr/>
        </p:nvGraphicFramePr>
        <p:xfrm>
          <a:off x="2133600" y="2209800"/>
          <a:ext cx="5486400" cy="436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hildren with solid fill">
            <a:extLst>
              <a:ext uri="{FF2B5EF4-FFF2-40B4-BE49-F238E27FC236}">
                <a16:creationId xmlns:a16="http://schemas.microsoft.com/office/drawing/2014/main" id="{9DE63624-C3C1-0220-E3BD-292370E3A4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0382" y="2895600"/>
            <a:ext cx="1350818" cy="1536967"/>
          </a:xfrm>
          <a:prstGeom prst="rect">
            <a:avLst/>
          </a:prstGeom>
        </p:spPr>
      </p:pic>
      <p:sp>
        <p:nvSpPr>
          <p:cNvPr id="7" name="TextBox 6">
            <a:extLst>
              <a:ext uri="{FF2B5EF4-FFF2-40B4-BE49-F238E27FC236}">
                <a16:creationId xmlns:a16="http://schemas.microsoft.com/office/drawing/2014/main" id="{C95352BB-C243-10C2-7B8E-4357364C5111}"/>
              </a:ext>
            </a:extLst>
          </p:cNvPr>
          <p:cNvSpPr txBox="1"/>
          <p:nvPr/>
        </p:nvSpPr>
        <p:spPr>
          <a:xfrm>
            <a:off x="2209800" y="2209799"/>
            <a:ext cx="5486400" cy="4031873"/>
          </a:xfrm>
          <a:prstGeom prst="rect">
            <a:avLst/>
          </a:prstGeom>
          <a:noFill/>
        </p:spPr>
        <p:txBody>
          <a:bodyPr wrap="square" lIns="91440" tIns="45720" rIns="91440" bIns="45720" rtlCol="0" anchor="t">
            <a:spAutoFit/>
          </a:bodyPr>
          <a:lstStyle/>
          <a:p>
            <a:pPr algn="ctr"/>
            <a:r>
              <a:rPr lang="en-US" sz="3200" dirty="0"/>
              <a:t>Programs must increase business’ understanding of welcoming and retaining a diverse workforce</a:t>
            </a:r>
          </a:p>
          <a:p>
            <a:pPr algn="ctr"/>
            <a:endParaRPr lang="en-US" sz="3200" dirty="0"/>
          </a:p>
          <a:p>
            <a:pPr algn="ctr"/>
            <a:endParaRPr lang="en-US" sz="3200" dirty="0"/>
          </a:p>
          <a:p>
            <a:endParaRPr lang="en-US" sz="3200" dirty="0">
              <a:cs typeface="Calibri"/>
            </a:endParaRPr>
          </a:p>
          <a:p>
            <a:pPr algn="ctr"/>
            <a:endParaRPr lang="en-US" sz="3200" dirty="0">
              <a:cs typeface="Calibri"/>
            </a:endParaRPr>
          </a:p>
        </p:txBody>
      </p:sp>
    </p:spTree>
    <p:extLst>
      <p:ext uri="{BB962C8B-B14F-4D97-AF65-F5344CB8AC3E}">
        <p14:creationId xmlns:p14="http://schemas.microsoft.com/office/powerpoint/2010/main" val="2206433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6808-3DD6-3D69-67DD-77FE49B22E18}"/>
              </a:ext>
            </a:extLst>
          </p:cNvPr>
          <p:cNvSpPr>
            <a:spLocks noGrp="1"/>
          </p:cNvSpPr>
          <p:nvPr>
            <p:ph type="title"/>
          </p:nvPr>
        </p:nvSpPr>
        <p:spPr bwMode="white"/>
        <p:txBody>
          <a:bodyPr/>
          <a:lstStyle/>
          <a:p>
            <a:r>
              <a:rPr lang="en-US"/>
              <a:t>Job Placement and Retention Services</a:t>
            </a:r>
          </a:p>
        </p:txBody>
      </p:sp>
      <p:sp>
        <p:nvSpPr>
          <p:cNvPr id="3" name="Content Placeholder 2">
            <a:extLst>
              <a:ext uri="{FF2B5EF4-FFF2-40B4-BE49-F238E27FC236}">
                <a16:creationId xmlns:a16="http://schemas.microsoft.com/office/drawing/2014/main" id="{6D4B411B-A22A-9D29-4C59-AE80BFE4319A}"/>
              </a:ext>
            </a:extLst>
          </p:cNvPr>
          <p:cNvSpPr>
            <a:spLocks noGrp="1"/>
          </p:cNvSpPr>
          <p:nvPr>
            <p:ph idx="1"/>
          </p:nvPr>
        </p:nvSpPr>
        <p:spPr>
          <a:xfrm>
            <a:off x="228600" y="2362200"/>
            <a:ext cx="6096000" cy="4826267"/>
          </a:xfrm>
        </p:spPr>
        <p:txBody>
          <a:bodyPr>
            <a:noAutofit/>
          </a:bodyPr>
          <a:lstStyle/>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5" name="TextBox 4">
            <a:extLst>
              <a:ext uri="{FF2B5EF4-FFF2-40B4-BE49-F238E27FC236}">
                <a16:creationId xmlns:a16="http://schemas.microsoft.com/office/drawing/2014/main" id="{4F728F07-F0BB-99FC-ABC9-59646779DA45}"/>
              </a:ext>
            </a:extLst>
          </p:cNvPr>
          <p:cNvSpPr txBox="1"/>
          <p:nvPr/>
        </p:nvSpPr>
        <p:spPr>
          <a:xfrm>
            <a:off x="685799" y="2514600"/>
            <a:ext cx="7696201" cy="1569660"/>
          </a:xfrm>
          <a:prstGeom prst="rect">
            <a:avLst/>
          </a:prstGeom>
          <a:noFill/>
        </p:spPr>
        <p:txBody>
          <a:bodyPr wrap="square" rtlCol="0">
            <a:spAutoFit/>
          </a:bodyPr>
          <a:lstStyle/>
          <a:p>
            <a:pPr algn="ctr"/>
            <a:r>
              <a:rPr lang="en-US" sz="3200" dirty="0"/>
              <a:t>Programs must facilitate employer relationships with the Drive for Five Industry Sector Training Programs awarded Part 1</a:t>
            </a:r>
          </a:p>
        </p:txBody>
      </p:sp>
      <p:pic>
        <p:nvPicPr>
          <p:cNvPr id="6" name="Graphic 5" descr="Handshake with solid fill">
            <a:extLst>
              <a:ext uri="{FF2B5EF4-FFF2-40B4-BE49-F238E27FC236}">
                <a16:creationId xmlns:a16="http://schemas.microsoft.com/office/drawing/2014/main" id="{E79A2C6B-8987-498C-E929-3D6E307345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4417" y="4236661"/>
            <a:ext cx="1508288" cy="1494836"/>
          </a:xfrm>
          <a:prstGeom prst="rect">
            <a:avLst/>
          </a:prstGeom>
        </p:spPr>
      </p:pic>
    </p:spTree>
    <p:extLst>
      <p:ext uri="{BB962C8B-B14F-4D97-AF65-F5344CB8AC3E}">
        <p14:creationId xmlns:p14="http://schemas.microsoft.com/office/powerpoint/2010/main" val="802244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6808-3DD6-3D69-67DD-77FE49B22E18}"/>
              </a:ext>
            </a:extLst>
          </p:cNvPr>
          <p:cNvSpPr>
            <a:spLocks noGrp="1"/>
          </p:cNvSpPr>
          <p:nvPr>
            <p:ph type="title"/>
          </p:nvPr>
        </p:nvSpPr>
        <p:spPr bwMode="white"/>
        <p:txBody>
          <a:bodyPr/>
          <a:lstStyle/>
          <a:p>
            <a:r>
              <a:rPr lang="en-US"/>
              <a:t>Job Quality Incentives</a:t>
            </a:r>
          </a:p>
        </p:txBody>
      </p:sp>
      <p:sp>
        <p:nvSpPr>
          <p:cNvPr id="3" name="Content Placeholder 2">
            <a:extLst>
              <a:ext uri="{FF2B5EF4-FFF2-40B4-BE49-F238E27FC236}">
                <a16:creationId xmlns:a16="http://schemas.microsoft.com/office/drawing/2014/main" id="{6D4B411B-A22A-9D29-4C59-AE80BFE4319A}"/>
              </a:ext>
            </a:extLst>
          </p:cNvPr>
          <p:cNvSpPr>
            <a:spLocks noGrp="1"/>
          </p:cNvSpPr>
          <p:nvPr>
            <p:ph idx="1"/>
          </p:nvPr>
        </p:nvSpPr>
        <p:spPr>
          <a:xfrm>
            <a:off x="228600" y="2362200"/>
            <a:ext cx="6096000" cy="4826267"/>
          </a:xfrm>
        </p:spPr>
        <p:txBody>
          <a:bodyPr>
            <a:noAutofit/>
          </a:bodyPr>
          <a:lstStyle/>
          <a:p>
            <a:pPr marL="0" indent="0">
              <a:buNone/>
            </a:pPr>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sp>
        <p:nvSpPr>
          <p:cNvPr id="5" name="TextBox 4">
            <a:extLst>
              <a:ext uri="{FF2B5EF4-FFF2-40B4-BE49-F238E27FC236}">
                <a16:creationId xmlns:a16="http://schemas.microsoft.com/office/drawing/2014/main" id="{4F728F07-F0BB-99FC-ABC9-59646779DA45}"/>
              </a:ext>
            </a:extLst>
          </p:cNvPr>
          <p:cNvSpPr txBox="1"/>
          <p:nvPr/>
        </p:nvSpPr>
        <p:spPr>
          <a:xfrm>
            <a:off x="457201" y="2057401"/>
            <a:ext cx="8355766" cy="4031873"/>
          </a:xfrm>
          <a:prstGeom prst="rect">
            <a:avLst/>
          </a:prstGeom>
          <a:noFill/>
        </p:spPr>
        <p:txBody>
          <a:bodyPr wrap="square" lIns="91440" tIns="45720" rIns="91440" bIns="45720" rtlCol="0" anchor="t">
            <a:spAutoFit/>
          </a:bodyPr>
          <a:lstStyle/>
          <a:p>
            <a:r>
              <a:rPr lang="en-US" sz="3200"/>
              <a:t>Grantees must set aside 10% of award to utilize for Job Quality Incentive payments within the contract's budget.</a:t>
            </a:r>
          </a:p>
          <a:p>
            <a:endParaRPr lang="en-US" sz="3200"/>
          </a:p>
          <a:p>
            <a:pPr algn="ctr"/>
            <a:r>
              <a:rPr lang="en-US" sz="3200"/>
              <a:t>If you do not ‘claim’ these funds, you will lose that 10%. </a:t>
            </a:r>
            <a:endParaRPr lang="en-US" sz="3200">
              <a:cs typeface="Calibri"/>
            </a:endParaRPr>
          </a:p>
          <a:p>
            <a:endParaRPr lang="en-US" sz="3200"/>
          </a:p>
          <a:p>
            <a:endParaRPr lang="en-US" sz="3200"/>
          </a:p>
        </p:txBody>
      </p:sp>
    </p:spTree>
    <p:extLst>
      <p:ext uri="{BB962C8B-B14F-4D97-AF65-F5344CB8AC3E}">
        <p14:creationId xmlns:p14="http://schemas.microsoft.com/office/powerpoint/2010/main" val="2838091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6808-3DD6-3D69-67DD-77FE49B22E18}"/>
              </a:ext>
            </a:extLst>
          </p:cNvPr>
          <p:cNvSpPr>
            <a:spLocks noGrp="1"/>
          </p:cNvSpPr>
          <p:nvPr>
            <p:ph type="title"/>
          </p:nvPr>
        </p:nvSpPr>
        <p:spPr bwMode="white"/>
        <p:txBody>
          <a:bodyPr/>
          <a:lstStyle/>
          <a:p>
            <a:r>
              <a:rPr lang="en-US"/>
              <a:t>Job Quality Incentives</a:t>
            </a:r>
          </a:p>
        </p:txBody>
      </p:sp>
      <p:sp>
        <p:nvSpPr>
          <p:cNvPr id="3" name="Content Placeholder 2">
            <a:extLst>
              <a:ext uri="{FF2B5EF4-FFF2-40B4-BE49-F238E27FC236}">
                <a16:creationId xmlns:a16="http://schemas.microsoft.com/office/drawing/2014/main" id="{6D4B411B-A22A-9D29-4C59-AE80BFE4319A}"/>
              </a:ext>
            </a:extLst>
          </p:cNvPr>
          <p:cNvSpPr>
            <a:spLocks noGrp="1"/>
          </p:cNvSpPr>
          <p:nvPr>
            <p:ph idx="1"/>
          </p:nvPr>
        </p:nvSpPr>
        <p:spPr>
          <a:xfrm>
            <a:off x="228600" y="2362200"/>
            <a:ext cx="6096000" cy="4826267"/>
          </a:xfrm>
        </p:spPr>
        <p:txBody>
          <a:bodyPr>
            <a:noAutofit/>
          </a:bodyPr>
          <a:lstStyle/>
          <a:p>
            <a:pPr marL="0" indent="0">
              <a:buNone/>
            </a:pPr>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sp>
        <p:nvSpPr>
          <p:cNvPr id="5" name="TextBox 4">
            <a:extLst>
              <a:ext uri="{FF2B5EF4-FFF2-40B4-BE49-F238E27FC236}">
                <a16:creationId xmlns:a16="http://schemas.microsoft.com/office/drawing/2014/main" id="{4F728F07-F0BB-99FC-ABC9-59646779DA45}"/>
              </a:ext>
            </a:extLst>
          </p:cNvPr>
          <p:cNvSpPr txBox="1"/>
          <p:nvPr/>
        </p:nvSpPr>
        <p:spPr>
          <a:xfrm>
            <a:off x="457201" y="2057401"/>
            <a:ext cx="7543799" cy="4524315"/>
          </a:xfrm>
          <a:prstGeom prst="rect">
            <a:avLst/>
          </a:prstGeom>
          <a:noFill/>
        </p:spPr>
        <p:txBody>
          <a:bodyPr wrap="square" lIns="91440" tIns="45720" rIns="91440" bIns="45720" rtlCol="0" anchor="t">
            <a:spAutoFit/>
          </a:bodyPr>
          <a:lstStyle/>
          <a:p>
            <a:pPr algn="ctr"/>
            <a:r>
              <a:rPr lang="en-US" sz="3200" dirty="0"/>
              <a:t>$1,000 for facilitating new relationships between awarded Drive for Five Industry Sector Training programs and your employer partners with relevant positions. </a:t>
            </a:r>
          </a:p>
          <a:p>
            <a:endParaRPr lang="en-US" sz="3200" dirty="0"/>
          </a:p>
          <a:p>
            <a:pPr algn="ctr"/>
            <a:r>
              <a:rPr lang="en-US" sz="3200" b="1" dirty="0"/>
              <a:t>Relationships must be intentional and should result in direct individual placement of program graduates.</a:t>
            </a:r>
          </a:p>
          <a:p>
            <a:endParaRPr lang="en-US" sz="3200" dirty="0"/>
          </a:p>
        </p:txBody>
      </p:sp>
    </p:spTree>
    <p:extLst>
      <p:ext uri="{BB962C8B-B14F-4D97-AF65-F5344CB8AC3E}">
        <p14:creationId xmlns:p14="http://schemas.microsoft.com/office/powerpoint/2010/main" val="693806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E9B1-B529-48D1-8909-C8A873ACBCE4}"/>
              </a:ext>
            </a:extLst>
          </p:cNvPr>
          <p:cNvSpPr>
            <a:spLocks noGrp="1"/>
          </p:cNvSpPr>
          <p:nvPr>
            <p:ph type="title"/>
          </p:nvPr>
        </p:nvSpPr>
        <p:spPr bwMode="white"/>
        <p:txBody>
          <a:bodyPr/>
          <a:lstStyle/>
          <a:p>
            <a:r>
              <a:rPr lang="en-US"/>
              <a:t>Welcome</a:t>
            </a:r>
          </a:p>
        </p:txBody>
      </p:sp>
      <p:sp>
        <p:nvSpPr>
          <p:cNvPr id="5" name="Rectangle 4">
            <a:extLst>
              <a:ext uri="{FF2B5EF4-FFF2-40B4-BE49-F238E27FC236}">
                <a16:creationId xmlns:a16="http://schemas.microsoft.com/office/drawing/2014/main" id="{FF4B4A3B-8026-44C2-8808-BC0CCDA424ED}"/>
              </a:ext>
            </a:extLst>
          </p:cNvPr>
          <p:cNvSpPr/>
          <p:nvPr/>
        </p:nvSpPr>
        <p:spPr>
          <a:xfrm>
            <a:off x="338624" y="2743200"/>
            <a:ext cx="8347401" cy="2585323"/>
          </a:xfrm>
          <a:prstGeom prst="rect">
            <a:avLst/>
          </a:prstGeom>
          <a:noFill/>
        </p:spPr>
        <p:txBody>
          <a:bodyPr wrap="square" lIns="91440" tIns="45720" rIns="91440" bIns="45720" anchor="t">
            <a:spAutoFit/>
          </a:bodyPr>
          <a:lstStyle/>
          <a:p>
            <a:pPr algn="ctr"/>
            <a:r>
              <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Welcome to the </a:t>
            </a:r>
            <a:endParaRPr lang="en-US">
              <a:pattFill prst="narHorz">
                <a:fgClr>
                  <a:schemeClr val="accent3"/>
                </a:fgClr>
                <a:bgClr>
                  <a:schemeClr val="accent3">
                    <a:lumMod val="40000"/>
                    <a:lumOff val="60000"/>
                  </a:schemeClr>
                </a:bgClr>
              </a:pattFill>
            </a:endParaRPr>
          </a:p>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Drive for Five – Part 2 </a:t>
            </a:r>
            <a:endParaRPr lang="en-US">
              <a:pattFill prst="narHorz">
                <a:fgClr>
                  <a:schemeClr val="accent3"/>
                </a:fgClr>
                <a:bgClr>
                  <a:schemeClr val="accent3">
                    <a:lumMod val="40000"/>
                    <a:lumOff val="60000"/>
                  </a:schemeClr>
                </a:bgClr>
              </a:pattFill>
            </a:endParaRPr>
          </a:p>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Onboarding</a:t>
            </a:r>
            <a:r>
              <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Training!</a:t>
            </a:r>
          </a:p>
        </p:txBody>
      </p:sp>
    </p:spTree>
    <p:extLst>
      <p:ext uri="{BB962C8B-B14F-4D97-AF65-F5344CB8AC3E}">
        <p14:creationId xmlns:p14="http://schemas.microsoft.com/office/powerpoint/2010/main" val="3358322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6808-3DD6-3D69-67DD-77FE49B22E18}"/>
              </a:ext>
            </a:extLst>
          </p:cNvPr>
          <p:cNvSpPr>
            <a:spLocks noGrp="1"/>
          </p:cNvSpPr>
          <p:nvPr>
            <p:ph type="title"/>
          </p:nvPr>
        </p:nvSpPr>
        <p:spPr bwMode="white"/>
        <p:txBody>
          <a:bodyPr/>
          <a:lstStyle/>
          <a:p>
            <a:r>
              <a:rPr lang="en-US"/>
              <a:t>Job Quality Incentives</a:t>
            </a:r>
          </a:p>
        </p:txBody>
      </p:sp>
      <p:sp>
        <p:nvSpPr>
          <p:cNvPr id="3" name="Content Placeholder 2">
            <a:extLst>
              <a:ext uri="{FF2B5EF4-FFF2-40B4-BE49-F238E27FC236}">
                <a16:creationId xmlns:a16="http://schemas.microsoft.com/office/drawing/2014/main" id="{6D4B411B-A22A-9D29-4C59-AE80BFE4319A}"/>
              </a:ext>
            </a:extLst>
          </p:cNvPr>
          <p:cNvSpPr>
            <a:spLocks noGrp="1"/>
          </p:cNvSpPr>
          <p:nvPr>
            <p:ph idx="1"/>
          </p:nvPr>
        </p:nvSpPr>
        <p:spPr>
          <a:xfrm>
            <a:off x="228600" y="2362200"/>
            <a:ext cx="6096000" cy="4826267"/>
          </a:xfrm>
        </p:spPr>
        <p:txBody>
          <a:bodyPr>
            <a:noAutofit/>
          </a:bodyPr>
          <a:lstStyle/>
          <a:p>
            <a:pPr marL="0" indent="0">
              <a:buNone/>
            </a:pPr>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sp>
        <p:nvSpPr>
          <p:cNvPr id="5" name="TextBox 4">
            <a:extLst>
              <a:ext uri="{FF2B5EF4-FFF2-40B4-BE49-F238E27FC236}">
                <a16:creationId xmlns:a16="http://schemas.microsoft.com/office/drawing/2014/main" id="{4F728F07-F0BB-99FC-ABC9-59646779DA45}"/>
              </a:ext>
            </a:extLst>
          </p:cNvPr>
          <p:cNvSpPr txBox="1"/>
          <p:nvPr/>
        </p:nvSpPr>
        <p:spPr>
          <a:xfrm>
            <a:off x="457201" y="2057401"/>
            <a:ext cx="7543799" cy="3046988"/>
          </a:xfrm>
          <a:prstGeom prst="rect">
            <a:avLst/>
          </a:prstGeom>
          <a:noFill/>
        </p:spPr>
        <p:txBody>
          <a:bodyPr wrap="square" rtlCol="0">
            <a:spAutoFit/>
          </a:bodyPr>
          <a:lstStyle/>
          <a:p>
            <a:pPr algn="ctr"/>
            <a:r>
              <a:rPr lang="en-US" sz="3200" dirty="0"/>
              <a:t>$2,500 for placing participants in permanent, full-time (averaging 32 or more hours per week) employment in the industry respective to their training and at or above $25 per hour</a:t>
            </a:r>
          </a:p>
          <a:p>
            <a:endParaRPr lang="en-US" sz="3200" dirty="0"/>
          </a:p>
        </p:txBody>
      </p:sp>
    </p:spTree>
    <p:extLst>
      <p:ext uri="{BB962C8B-B14F-4D97-AF65-F5344CB8AC3E}">
        <p14:creationId xmlns:p14="http://schemas.microsoft.com/office/powerpoint/2010/main" val="1253262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8746A5B-75F8-3718-A81C-65B0A4AF0F81}"/>
              </a:ext>
            </a:extLst>
          </p:cNvPr>
          <p:cNvGraphicFramePr>
            <a:graphicFrameLocks noChangeAspect="1"/>
          </p:cNvGraphicFramePr>
          <p:nvPr>
            <p:extLst>
              <p:ext uri="{D42A27DB-BD31-4B8C-83A1-F6EECF244321}">
                <p14:modId xmlns:p14="http://schemas.microsoft.com/office/powerpoint/2010/main" val="3364912033"/>
              </p:ext>
            </p:extLst>
          </p:nvPr>
        </p:nvGraphicFramePr>
        <p:xfrm>
          <a:off x="454025" y="846138"/>
          <a:ext cx="8237538" cy="5165725"/>
        </p:xfrm>
        <a:graphic>
          <a:graphicData uri="http://schemas.openxmlformats.org/presentationml/2006/ole">
            <mc:AlternateContent xmlns:mc="http://schemas.openxmlformats.org/markup-compatibility/2006">
              <mc:Choice xmlns:v="urn:schemas-microsoft-com:vml" Requires="v">
                <p:oleObj name="Document" r:id="rId2" imgW="8236942" imgH="5165952" progId="Word.Document.12">
                  <p:embed/>
                </p:oleObj>
              </mc:Choice>
              <mc:Fallback>
                <p:oleObj name="Document" r:id="rId2" imgW="8236942" imgH="5165952" progId="Word.Document.12">
                  <p:embed/>
                  <p:pic>
                    <p:nvPicPr>
                      <p:cNvPr id="2" name="Object 1">
                        <a:extLst>
                          <a:ext uri="{FF2B5EF4-FFF2-40B4-BE49-F238E27FC236}">
                            <a16:creationId xmlns:a16="http://schemas.microsoft.com/office/drawing/2014/main" id="{88746A5B-75F8-3718-A81C-65B0A4AF0F81}"/>
                          </a:ext>
                        </a:extLst>
                      </p:cNvPr>
                      <p:cNvPicPr/>
                      <p:nvPr/>
                    </p:nvPicPr>
                    <p:blipFill>
                      <a:blip r:embed="rId3"/>
                      <a:stretch>
                        <a:fillRect/>
                      </a:stretch>
                    </p:blipFill>
                    <p:spPr>
                      <a:xfrm>
                        <a:off x="454025" y="846138"/>
                        <a:ext cx="8237538" cy="5165725"/>
                      </a:xfrm>
                      <a:prstGeom prst="rect">
                        <a:avLst/>
                      </a:prstGeom>
                    </p:spPr>
                  </p:pic>
                </p:oleObj>
              </mc:Fallback>
            </mc:AlternateContent>
          </a:graphicData>
        </a:graphic>
      </p:graphicFrame>
    </p:spTree>
    <p:extLst>
      <p:ext uri="{BB962C8B-B14F-4D97-AF65-F5344CB8AC3E}">
        <p14:creationId xmlns:p14="http://schemas.microsoft.com/office/powerpoint/2010/main" val="3944738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24CE6CA-EEC7-AB6A-BF92-5A5B9DC19286}"/>
              </a:ext>
            </a:extLst>
          </p:cNvPr>
          <p:cNvGraphicFramePr>
            <a:graphicFrameLocks noChangeAspect="1"/>
          </p:cNvGraphicFramePr>
          <p:nvPr>
            <p:extLst>
              <p:ext uri="{D42A27DB-BD31-4B8C-83A1-F6EECF244321}">
                <p14:modId xmlns:p14="http://schemas.microsoft.com/office/powerpoint/2010/main" val="3995929187"/>
              </p:ext>
            </p:extLst>
          </p:nvPr>
        </p:nvGraphicFramePr>
        <p:xfrm>
          <a:off x="188537" y="367645"/>
          <a:ext cx="8710366" cy="6099143"/>
        </p:xfrm>
        <a:graphic>
          <a:graphicData uri="http://schemas.openxmlformats.org/presentationml/2006/ole">
            <mc:AlternateContent xmlns:mc="http://schemas.openxmlformats.org/markup-compatibility/2006">
              <mc:Choice xmlns:v="urn:schemas-microsoft-com:vml" Requires="v">
                <p:oleObj name="Acrobat Document" r:id="rId2" imgW="6035040" imgH="4663299" progId="Acrobat.Document.DC">
                  <p:embed/>
                </p:oleObj>
              </mc:Choice>
              <mc:Fallback>
                <p:oleObj name="Acrobat Document" r:id="rId2" imgW="6035040" imgH="4663299" progId="Acrobat.Document.DC">
                  <p:embed/>
                  <p:pic>
                    <p:nvPicPr>
                      <p:cNvPr id="2" name="Object 1">
                        <a:extLst>
                          <a:ext uri="{FF2B5EF4-FFF2-40B4-BE49-F238E27FC236}">
                            <a16:creationId xmlns:a16="http://schemas.microsoft.com/office/drawing/2014/main" id="{224CE6CA-EEC7-AB6A-BF92-5A5B9DC19286}"/>
                          </a:ext>
                        </a:extLst>
                      </p:cNvPr>
                      <p:cNvPicPr/>
                      <p:nvPr/>
                    </p:nvPicPr>
                    <p:blipFill>
                      <a:blip r:embed="rId3"/>
                      <a:stretch>
                        <a:fillRect/>
                      </a:stretch>
                    </p:blipFill>
                    <p:spPr>
                      <a:xfrm>
                        <a:off x="188537" y="367645"/>
                        <a:ext cx="8710366" cy="6099143"/>
                      </a:xfrm>
                      <a:prstGeom prst="rect">
                        <a:avLst/>
                      </a:prstGeom>
                    </p:spPr>
                  </p:pic>
                </p:oleObj>
              </mc:Fallback>
            </mc:AlternateContent>
          </a:graphicData>
        </a:graphic>
      </p:graphicFrame>
    </p:spTree>
    <p:extLst>
      <p:ext uri="{BB962C8B-B14F-4D97-AF65-F5344CB8AC3E}">
        <p14:creationId xmlns:p14="http://schemas.microsoft.com/office/powerpoint/2010/main" val="515384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white">
          <a:xfrm>
            <a:off x="535940" y="770636"/>
            <a:ext cx="5941060" cy="598241"/>
          </a:xfrm>
          <a:prstGeom prst="rect">
            <a:avLst/>
          </a:prstGeom>
        </p:spPr>
        <p:txBody>
          <a:bodyPr vert="horz" wrap="square" lIns="0" tIns="13335" rIns="0" bIns="0" rtlCol="0">
            <a:spAutoFit/>
          </a:bodyPr>
          <a:lstStyle/>
          <a:p>
            <a:pPr marL="12700">
              <a:lnSpc>
                <a:spcPct val="100000"/>
              </a:lnSpc>
              <a:spcBef>
                <a:spcPts val="105"/>
              </a:spcBef>
            </a:pPr>
            <a:r>
              <a:rPr lang="en-US" sz="3800" spc="-10">
                <a:solidFill>
                  <a:srgbClr val="FFFFFF"/>
                </a:solidFill>
              </a:rPr>
              <a:t>Subgrantees/Contractors</a:t>
            </a:r>
            <a:endParaRPr sz="3800"/>
          </a:p>
        </p:txBody>
      </p:sp>
      <p:sp>
        <p:nvSpPr>
          <p:cNvPr id="3" name="object 3"/>
          <p:cNvSpPr txBox="1"/>
          <p:nvPr/>
        </p:nvSpPr>
        <p:spPr>
          <a:xfrm>
            <a:off x="76200" y="1828800"/>
            <a:ext cx="9144000" cy="4347985"/>
          </a:xfrm>
          <a:prstGeom prst="rect">
            <a:avLst/>
          </a:prstGeom>
        </p:spPr>
        <p:txBody>
          <a:bodyPr vert="horz" wrap="square" lIns="0" tIns="13335" rIns="0" bIns="0" rtlCol="0">
            <a:spAutoFit/>
          </a:bodyPr>
          <a:lstStyle/>
          <a:p>
            <a:pPr marL="355600" marR="824865" indent="-342900">
              <a:spcBef>
                <a:spcPts val="105"/>
              </a:spcBef>
              <a:buClr>
                <a:schemeClr val="accent3">
                  <a:lumMod val="75000"/>
                </a:schemeClr>
              </a:buClr>
              <a:buFont typeface="Arial" panose="020B0604020202020204" pitchFamily="34" charset="0"/>
              <a:buChar char="•"/>
              <a:tabLst>
                <a:tab pos="354965" algn="l"/>
                <a:tab pos="355600" algn="l"/>
              </a:tabLst>
            </a:pPr>
            <a:r>
              <a:rPr lang="en-US" sz="2000" spc="-15">
                <a:solidFill>
                  <a:srgbClr val="003864"/>
                </a:solidFill>
                <a:cs typeface="Calibri"/>
              </a:rPr>
              <a:t>Subgrantees </a:t>
            </a:r>
            <a:r>
              <a:rPr lang="en-US" sz="2000" spc="-20">
                <a:solidFill>
                  <a:srgbClr val="003864"/>
                </a:solidFill>
                <a:cs typeface="Calibri"/>
              </a:rPr>
              <a:t>are often</a:t>
            </a:r>
            <a:r>
              <a:rPr lang="en-US" sz="2000" spc="-5">
                <a:solidFill>
                  <a:srgbClr val="003864"/>
                </a:solidFill>
                <a:cs typeface="Calibri"/>
              </a:rPr>
              <a:t> </a:t>
            </a:r>
            <a:r>
              <a:rPr lang="en-US" sz="2000" spc="-15">
                <a:solidFill>
                  <a:srgbClr val="003864"/>
                </a:solidFill>
                <a:cs typeface="Calibri"/>
              </a:rPr>
              <a:t>identified </a:t>
            </a:r>
            <a:r>
              <a:rPr lang="en-US" sz="2000" spc="-5">
                <a:solidFill>
                  <a:srgbClr val="003864"/>
                </a:solidFill>
                <a:cs typeface="Calibri"/>
              </a:rPr>
              <a:t>as compensated </a:t>
            </a:r>
            <a:r>
              <a:rPr lang="en-US" sz="2000" spc="-15">
                <a:solidFill>
                  <a:srgbClr val="003864"/>
                </a:solidFill>
                <a:cs typeface="Calibri"/>
              </a:rPr>
              <a:t>partners </a:t>
            </a:r>
            <a:r>
              <a:rPr lang="en-US" sz="2000" spc="-10">
                <a:solidFill>
                  <a:srgbClr val="003864"/>
                </a:solidFill>
                <a:cs typeface="Calibri"/>
              </a:rPr>
              <a:t>in the contract.</a:t>
            </a:r>
            <a:endParaRPr lang="en-US" sz="2000" spc="-20">
              <a:solidFill>
                <a:srgbClr val="003864"/>
              </a:solidFill>
              <a:cs typeface="Calibri"/>
            </a:endParaRPr>
          </a:p>
          <a:p>
            <a:pPr marL="355600" marR="824865" indent="-342900">
              <a:lnSpc>
                <a:spcPct val="100000"/>
              </a:lnSpc>
              <a:spcBef>
                <a:spcPts val="105"/>
              </a:spcBef>
              <a:buClr>
                <a:schemeClr val="accent3">
                  <a:lumMod val="75000"/>
                </a:schemeClr>
              </a:buClr>
              <a:buFont typeface="Arial" panose="020B0604020202020204" pitchFamily="34" charset="0"/>
              <a:buChar char="•"/>
              <a:tabLst>
                <a:tab pos="354965" algn="l"/>
                <a:tab pos="355600" algn="l"/>
              </a:tabLst>
            </a:pPr>
            <a:r>
              <a:rPr sz="2000" spc="-20">
                <a:solidFill>
                  <a:srgbClr val="003864"/>
                </a:solidFill>
                <a:cs typeface="Calibri"/>
              </a:rPr>
              <a:t>Grantee</a:t>
            </a:r>
            <a:r>
              <a:rPr lang="en-US" sz="2000" spc="-20">
                <a:solidFill>
                  <a:srgbClr val="003864"/>
                </a:solidFill>
                <a:cs typeface="Calibri"/>
              </a:rPr>
              <a:t>s</a:t>
            </a:r>
            <a:r>
              <a:rPr sz="2000" spc="-20">
                <a:solidFill>
                  <a:srgbClr val="003864"/>
                </a:solidFill>
                <a:cs typeface="Calibri"/>
              </a:rPr>
              <a:t> </a:t>
            </a:r>
            <a:r>
              <a:rPr sz="2000" spc="-15">
                <a:solidFill>
                  <a:srgbClr val="003864"/>
                </a:solidFill>
                <a:cs typeface="Calibri"/>
              </a:rPr>
              <a:t>must</a:t>
            </a:r>
            <a:r>
              <a:rPr lang="en-US" sz="2000" spc="-15">
                <a:solidFill>
                  <a:srgbClr val="003864"/>
                </a:solidFill>
                <a:cs typeface="Calibri"/>
              </a:rPr>
              <a:t> </a:t>
            </a:r>
            <a:r>
              <a:rPr lang="en-US" sz="2000" spc="-10">
                <a:solidFill>
                  <a:srgbClr val="003864"/>
                </a:solidFill>
                <a:cs typeface="Calibri"/>
              </a:rPr>
              <a:t>diligently</a:t>
            </a:r>
            <a:r>
              <a:rPr sz="2000" spc="-10">
                <a:solidFill>
                  <a:srgbClr val="003864"/>
                </a:solidFill>
                <a:cs typeface="Calibri"/>
              </a:rPr>
              <a:t> </a:t>
            </a:r>
            <a:r>
              <a:rPr lang="en-US" sz="2000" spc="-10">
                <a:solidFill>
                  <a:srgbClr val="003864"/>
                </a:solidFill>
                <a:cs typeface="Calibri"/>
              </a:rPr>
              <a:t>manage and monitor all subgrantee and contractor relationships</a:t>
            </a:r>
            <a:endParaRPr sz="2000">
              <a:cs typeface="Calibri"/>
            </a:endParaRP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sz="2000" spc="-60">
                <a:solidFill>
                  <a:srgbClr val="003864"/>
                </a:solidFill>
                <a:cs typeface="Calibri"/>
              </a:rPr>
              <a:t>No work can begin with subgrantees/contractors until</a:t>
            </a:r>
            <a:r>
              <a:rPr lang="en-US" sz="2000" spc="-20">
                <a:solidFill>
                  <a:srgbClr val="003864"/>
                </a:solidFill>
                <a:cs typeface="Calibri"/>
              </a:rPr>
              <a:t> the </a:t>
            </a:r>
            <a:r>
              <a:rPr lang="en-US" sz="2000" spc="-15">
                <a:solidFill>
                  <a:srgbClr val="003864"/>
                </a:solidFill>
                <a:cs typeface="Calibri"/>
              </a:rPr>
              <a:t>contract with DEED </a:t>
            </a:r>
            <a:r>
              <a:rPr lang="en-US" sz="2000" spc="-10">
                <a:solidFill>
                  <a:srgbClr val="003864"/>
                </a:solidFill>
                <a:cs typeface="Calibri"/>
              </a:rPr>
              <a:t>is </a:t>
            </a:r>
            <a:r>
              <a:rPr lang="en-US" sz="2000" spc="-15">
                <a:solidFill>
                  <a:srgbClr val="003864"/>
                </a:solidFill>
                <a:cs typeface="Calibri"/>
              </a:rPr>
              <a:t>finalized </a:t>
            </a:r>
            <a:r>
              <a:rPr lang="en-US" sz="2000" spc="-5">
                <a:solidFill>
                  <a:srgbClr val="003864"/>
                </a:solidFill>
                <a:cs typeface="Calibri"/>
              </a:rPr>
              <a:t>(fully </a:t>
            </a:r>
            <a:r>
              <a:rPr lang="en-US" sz="2000" spc="-25">
                <a:solidFill>
                  <a:srgbClr val="003864"/>
                </a:solidFill>
                <a:cs typeface="Calibri"/>
              </a:rPr>
              <a:t>executed) </a:t>
            </a: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sz="2000">
                <a:solidFill>
                  <a:srgbClr val="003865"/>
                </a:solidFill>
              </a:rPr>
              <a:t>Formal written agreements with your subgrantee must: </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sz="2000">
                <a:solidFill>
                  <a:srgbClr val="003865"/>
                </a:solidFill>
              </a:rPr>
              <a:t>be signed and dated by both parties,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sz="2000">
                <a:solidFill>
                  <a:srgbClr val="003865"/>
                </a:solidFill>
              </a:rPr>
              <a:t>be made available to DEED upon request,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sz="2000">
                <a:solidFill>
                  <a:srgbClr val="003865"/>
                </a:solidFill>
              </a:rPr>
              <a:t>be valid for the full duration of your contract with DEED or for the duration of the service the partner is providing,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sz="2000">
                <a:solidFill>
                  <a:srgbClr val="003865"/>
                </a:solidFill>
              </a:rPr>
              <a:t>include responsibilities of each party, and</a:t>
            </a:r>
          </a:p>
          <a:p>
            <a:pPr marL="1270000" marR="482600" lvl="2" indent="-342900">
              <a:spcBef>
                <a:spcPts val="670"/>
              </a:spcBef>
              <a:buClr>
                <a:schemeClr val="accent3">
                  <a:lumMod val="75000"/>
                </a:schemeClr>
              </a:buClr>
              <a:buFont typeface="Arial" panose="020B0604020202020204" pitchFamily="34" charset="0"/>
              <a:buChar char="•"/>
              <a:tabLst>
                <a:tab pos="756920" algn="l"/>
              </a:tabLst>
            </a:pPr>
            <a:r>
              <a:rPr lang="en-US" sz="2000">
                <a:solidFill>
                  <a:srgbClr val="003865"/>
                </a:solidFill>
              </a:rPr>
              <a:t>include the amount to be paid.</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6932-BFC2-1CED-83B6-BE7E130EFB04}"/>
              </a:ext>
            </a:extLst>
          </p:cNvPr>
          <p:cNvSpPr>
            <a:spLocks noGrp="1"/>
          </p:cNvSpPr>
          <p:nvPr>
            <p:ph type="title"/>
          </p:nvPr>
        </p:nvSpPr>
        <p:spPr bwMode="white"/>
        <p:txBody>
          <a:bodyPr/>
          <a:lstStyle/>
          <a:p>
            <a:r>
              <a:rPr lang="en-US" sz="3800" spc="-10" dirty="0">
                <a:solidFill>
                  <a:srgbClr val="FFFFFF"/>
                </a:solidFill>
              </a:rPr>
              <a:t>Subgrantees/Contractors (continued</a:t>
            </a:r>
            <a:r>
              <a:rPr lang="en-US" spc="-10" dirty="0">
                <a:solidFill>
                  <a:srgbClr val="FFFFFF"/>
                </a:solidFill>
              </a:rPr>
              <a:t>)</a:t>
            </a:r>
            <a:endParaRPr lang="en-US" dirty="0"/>
          </a:p>
        </p:txBody>
      </p:sp>
      <p:sp>
        <p:nvSpPr>
          <p:cNvPr id="3" name="Content Placeholder 2">
            <a:extLst>
              <a:ext uri="{FF2B5EF4-FFF2-40B4-BE49-F238E27FC236}">
                <a16:creationId xmlns:a16="http://schemas.microsoft.com/office/drawing/2014/main" id="{AF28D8C8-3443-6B82-9B6B-1190D6AB38DF}"/>
              </a:ext>
            </a:extLst>
          </p:cNvPr>
          <p:cNvSpPr>
            <a:spLocks noGrp="1"/>
          </p:cNvSpPr>
          <p:nvPr>
            <p:ph idx="1"/>
          </p:nvPr>
        </p:nvSpPr>
        <p:spPr>
          <a:xfrm>
            <a:off x="457200" y="2133600"/>
            <a:ext cx="8229600" cy="4369067"/>
          </a:xfrm>
        </p:spPr>
        <p:txBody>
          <a:bodyPr/>
          <a:lstStyle/>
          <a:p>
            <a:pPr marL="69850" marR="482600" indent="0">
              <a:spcBef>
                <a:spcPts val="670"/>
              </a:spcBef>
              <a:buClr>
                <a:schemeClr val="accent3">
                  <a:lumMod val="75000"/>
                </a:schemeClr>
              </a:buClr>
              <a:buNone/>
              <a:tabLst>
                <a:tab pos="756920" algn="l"/>
              </a:tabLst>
            </a:pPr>
            <a:r>
              <a:rPr lang="en-US" sz="2400">
                <a:solidFill>
                  <a:srgbClr val="003865"/>
                </a:solidFill>
              </a:rPr>
              <a:t>A grantee must monitor any of its compensated partners that receive over $50,000.00</a:t>
            </a:r>
            <a:endParaRPr lang="en-US" sz="2400" spc="-25">
              <a:solidFill>
                <a:srgbClr val="003865"/>
              </a:solidFill>
              <a:cs typeface="Calibri"/>
            </a:endParaRPr>
          </a:p>
          <a:p>
            <a:pPr marL="0" marR="482600" indent="0">
              <a:spcBef>
                <a:spcPts val="670"/>
              </a:spcBef>
              <a:buClr>
                <a:schemeClr val="accent3">
                  <a:lumMod val="75000"/>
                </a:schemeClr>
              </a:buClr>
              <a:buNone/>
              <a:tabLst>
                <a:tab pos="756920" algn="l"/>
              </a:tabLst>
            </a:pPr>
            <a:endParaRPr lang="en-US" sz="2400" spc="-25">
              <a:solidFill>
                <a:srgbClr val="003864"/>
              </a:solidFill>
              <a:cs typeface="Calibri"/>
            </a:endParaRPr>
          </a:p>
          <a:p>
            <a:pPr marL="0" marR="482600" indent="0">
              <a:spcBef>
                <a:spcPts val="670"/>
              </a:spcBef>
              <a:buClr>
                <a:schemeClr val="accent3">
                  <a:lumMod val="75000"/>
                </a:schemeClr>
              </a:buClr>
              <a:buNone/>
              <a:tabLst>
                <a:tab pos="756920" algn="l"/>
              </a:tabLst>
            </a:pPr>
            <a:r>
              <a:rPr lang="en-US" sz="2400" spc="-25">
                <a:solidFill>
                  <a:srgbClr val="003864"/>
                </a:solidFill>
                <a:cs typeface="Calibri"/>
              </a:rPr>
              <a:t>All subgrantee contractual relationships are subject to:</a:t>
            </a: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sz="2400" spc="-25">
                <a:solidFill>
                  <a:srgbClr val="003864"/>
                </a:solidFill>
                <a:cs typeface="Calibri"/>
              </a:rPr>
              <a:t>Review, monitoring, and audit by the State</a:t>
            </a:r>
          </a:p>
          <a:p>
            <a:pPr marL="812800" marR="482600" lvl="1" indent="-342900">
              <a:spcBef>
                <a:spcPts val="670"/>
              </a:spcBef>
              <a:buClr>
                <a:schemeClr val="accent3">
                  <a:lumMod val="75000"/>
                </a:schemeClr>
              </a:buClr>
              <a:buFont typeface="Arial" panose="020B0604020202020204" pitchFamily="34" charset="0"/>
              <a:buChar char="•"/>
              <a:tabLst>
                <a:tab pos="756920" algn="l"/>
              </a:tabLst>
            </a:pPr>
            <a:r>
              <a:rPr lang="en-US" sz="2400" spc="-25">
                <a:solidFill>
                  <a:srgbClr val="003864"/>
                </a:solidFill>
                <a:cs typeface="Calibri"/>
              </a:rPr>
              <a:t>Conflict of interest policies, procurement policies, and applicable law</a:t>
            </a:r>
          </a:p>
          <a:p>
            <a:endParaRPr lang="en-US"/>
          </a:p>
        </p:txBody>
      </p:sp>
    </p:spTree>
    <p:extLst>
      <p:ext uri="{BB962C8B-B14F-4D97-AF65-F5344CB8AC3E}">
        <p14:creationId xmlns:p14="http://schemas.microsoft.com/office/powerpoint/2010/main" val="755559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15669" y="-457200"/>
            <a:ext cx="3875483" cy="1946274"/>
          </a:xfrm>
        </p:spPr>
        <p:txBody>
          <a:bodyPr anchor="b">
            <a:normAutofit/>
          </a:bodyPr>
          <a:lstStyle/>
          <a:p>
            <a:r>
              <a:rPr lang="en-US"/>
              <a:t>Quarterly Reports</a:t>
            </a:r>
          </a:p>
        </p:txBody>
      </p:sp>
      <p:sp>
        <p:nvSpPr>
          <p:cNvPr id="3" name="Content Placeholder 2"/>
          <p:cNvSpPr>
            <a:spLocks noGrp="1"/>
          </p:cNvSpPr>
          <p:nvPr>
            <p:ph idx="1"/>
          </p:nvPr>
        </p:nvSpPr>
        <p:spPr>
          <a:xfrm>
            <a:off x="0" y="2057400"/>
            <a:ext cx="8686800" cy="4530725"/>
          </a:xfrm>
        </p:spPr>
        <p:txBody>
          <a:bodyPr>
            <a:noAutofit/>
          </a:bodyPr>
          <a:lstStyle/>
          <a:p>
            <a:r>
              <a:rPr lang="en-US" sz="2000" dirty="0"/>
              <a:t>Each grantee program will be required to submit quarterly reports. These are due by the 30</a:t>
            </a:r>
            <a:r>
              <a:rPr lang="en-US" sz="2000" baseline="30000" dirty="0"/>
              <a:t>th</a:t>
            </a:r>
            <a:r>
              <a:rPr lang="en-US" sz="2000" dirty="0"/>
              <a:t> of the month following the end of the quarter:</a:t>
            </a:r>
          </a:p>
          <a:p>
            <a:pPr lvl="2"/>
            <a:r>
              <a:rPr lang="en-US" sz="2000" dirty="0"/>
              <a:t>Quarter Jan – Mar report due Apr 30</a:t>
            </a:r>
            <a:r>
              <a:rPr lang="en-US" sz="2000" baseline="30000" dirty="0"/>
              <a:t>th</a:t>
            </a:r>
          </a:p>
          <a:p>
            <a:pPr lvl="2"/>
            <a:r>
              <a:rPr lang="en-US" sz="2000" dirty="0"/>
              <a:t>Quarter Apr – Jun report due July 30</a:t>
            </a:r>
            <a:r>
              <a:rPr lang="en-US" sz="2000" baseline="30000" dirty="0"/>
              <a:t>th</a:t>
            </a:r>
          </a:p>
          <a:p>
            <a:pPr lvl="2"/>
            <a:r>
              <a:rPr lang="en-US" sz="2000" dirty="0"/>
              <a:t>Quarter Jul – Sept report due Oct 30</a:t>
            </a:r>
            <a:r>
              <a:rPr lang="en-US" sz="2000" baseline="30000" dirty="0"/>
              <a:t>th</a:t>
            </a:r>
          </a:p>
          <a:p>
            <a:pPr lvl="2"/>
            <a:r>
              <a:rPr lang="en-US" sz="2000" dirty="0"/>
              <a:t>Quarter Oct – Dec report due Jan 30</a:t>
            </a:r>
            <a:r>
              <a:rPr lang="en-US" sz="2000" baseline="30000" dirty="0"/>
              <a:t>th</a:t>
            </a:r>
          </a:p>
          <a:p>
            <a:r>
              <a:rPr lang="en-US" sz="2000" dirty="0"/>
              <a:t>Tip: add these dates to your calendars so you know when the reports are due to your Grant Coordinator.</a:t>
            </a:r>
          </a:p>
          <a:p>
            <a:r>
              <a:rPr lang="en-US" sz="2000" dirty="0"/>
              <a:t>Quarterly Report templates will be posted on the </a:t>
            </a:r>
            <a:r>
              <a:rPr lang="en-US" sz="2000" dirty="0">
                <a:hlinkClick r:id="rId3"/>
              </a:rPr>
              <a:t>ACP webpage</a:t>
            </a:r>
            <a:endParaRPr lang="en-US" sz="2000" dirty="0"/>
          </a:p>
          <a:p>
            <a:pPr marL="0" indent="0">
              <a:buNone/>
            </a:pPr>
            <a:endParaRPr lang="en-US" sz="2000" dirty="0"/>
          </a:p>
          <a:p>
            <a:pPr lvl="1"/>
            <a:endParaRPr lang="en-US" sz="2000" dirty="0"/>
          </a:p>
        </p:txBody>
      </p:sp>
    </p:spTree>
    <p:extLst>
      <p:ext uri="{BB962C8B-B14F-4D97-AF65-F5344CB8AC3E}">
        <p14:creationId xmlns:p14="http://schemas.microsoft.com/office/powerpoint/2010/main" val="2897664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bstract background of data">
            <a:extLst>
              <a:ext uri="{FF2B5EF4-FFF2-40B4-BE49-F238E27FC236}">
                <a16:creationId xmlns:a16="http://schemas.microsoft.com/office/drawing/2014/main" id="{37DD60E0-0929-2747-EBEB-5BEE7CE710AA}"/>
              </a:ext>
            </a:extLst>
          </p:cNvPr>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a:off x="20" y="10"/>
            <a:ext cx="9143980" cy="6857990"/>
          </a:xfrm>
          <a:prstGeom prst="rect">
            <a:avLst/>
          </a:prstGeom>
          <a:noFill/>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E20F70C-52E0-B646-F7E6-20E1A794135A}"/>
              </a:ext>
            </a:extLst>
          </p:cNvPr>
          <p:cNvSpPr txBox="1">
            <a:spLocks noGrp="1"/>
          </p:cNvSpPr>
          <p:nvPr>
            <p:ph type="title" idx="4294967295"/>
          </p:nvPr>
        </p:nvSpPr>
        <p:spPr>
          <a:xfrm>
            <a:off x="392906" y="5317240"/>
            <a:ext cx="8408194"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schemeClr val="tx1">
                    <a:lumMod val="85000"/>
                    <a:lumOff val="15000"/>
                  </a:schemeClr>
                </a:solidFill>
                <a:effectLst/>
                <a:uLnTx/>
                <a:uFillTx/>
                <a:latin typeface="+mj-lt"/>
                <a:ea typeface="+mj-ea"/>
                <a:cs typeface="+mj-cs"/>
              </a:rPr>
              <a:t>Program Requirements</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588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Modifications/Amendments</a:t>
            </a:r>
          </a:p>
        </p:txBody>
      </p:sp>
      <p:sp>
        <p:nvSpPr>
          <p:cNvPr id="3" name="Content Placeholder 2"/>
          <p:cNvSpPr>
            <a:spLocks noGrp="1"/>
          </p:cNvSpPr>
          <p:nvPr>
            <p:ph idx="1"/>
          </p:nvPr>
        </p:nvSpPr>
        <p:spPr>
          <a:xfrm>
            <a:off x="190500" y="2057400"/>
            <a:ext cx="8763000" cy="5054867"/>
          </a:xfrm>
        </p:spPr>
        <p:txBody>
          <a:bodyPr vert="horz" lIns="91440" tIns="45720" rIns="91440" bIns="45720" rtlCol="0" anchor="t">
            <a:normAutofit fontScale="92500" lnSpcReduction="20000"/>
          </a:bodyPr>
          <a:lstStyle/>
          <a:p>
            <a:pPr marL="0" indent="0" algn="ctr">
              <a:buNone/>
            </a:pPr>
            <a:r>
              <a:rPr lang="en-US"/>
              <a:t>A modification is a change to the current contract/work plan/budget/partnership chart. Making changes outside of the approved work plan/budget requires a modification.</a:t>
            </a:r>
            <a:endParaRPr lang="en-US">
              <a:cs typeface="Calibri"/>
            </a:endParaRPr>
          </a:p>
          <a:p>
            <a:pPr marL="0" indent="0" algn="ctr">
              <a:buNone/>
            </a:pPr>
            <a:r>
              <a:rPr lang="en-US"/>
              <a:t>Modifications may be granted on a case-by-case basis. Note: If significant changes are being requested, the modification/amendment may not be approved</a:t>
            </a:r>
            <a:endParaRPr lang="en-US">
              <a:cs typeface="Calibri"/>
            </a:endParaRPr>
          </a:p>
          <a:p>
            <a:pPr marL="0" indent="0" algn="ctr">
              <a:buNone/>
            </a:pPr>
            <a:r>
              <a:rPr lang="en-US"/>
              <a:t>A request for modification must be requested through your Grant Coordinator.</a:t>
            </a:r>
            <a:endParaRPr lang="en-US">
              <a:cs typeface="Calibri"/>
            </a:endParaRPr>
          </a:p>
          <a:p>
            <a:pPr marL="0" indent="0" algn="ctr">
              <a:buNone/>
            </a:pPr>
            <a:r>
              <a:rPr lang="en-US"/>
              <a:t>Any approved modification is effective on the date the contract modification is fully executed and cannot be applied retroactively.</a:t>
            </a:r>
            <a:endParaRPr lang="en-US">
              <a:cs typeface="Calibri"/>
            </a:endParaRPr>
          </a:p>
        </p:txBody>
      </p:sp>
    </p:spTree>
    <p:extLst>
      <p:ext uri="{BB962C8B-B14F-4D97-AF65-F5344CB8AC3E}">
        <p14:creationId xmlns:p14="http://schemas.microsoft.com/office/powerpoint/2010/main" val="3113757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21C0-8ABA-E0E1-6262-641227A0CB73}"/>
              </a:ext>
            </a:extLst>
          </p:cNvPr>
          <p:cNvSpPr>
            <a:spLocks noGrp="1"/>
          </p:cNvSpPr>
          <p:nvPr>
            <p:ph type="title"/>
          </p:nvPr>
        </p:nvSpPr>
        <p:spPr bwMode="gray">
          <a:xfrm>
            <a:off x="457200" y="609600"/>
            <a:ext cx="8229600" cy="990600"/>
          </a:xfrm>
        </p:spPr>
        <p:txBody>
          <a:bodyPr anchor="ctr">
            <a:normAutofit/>
          </a:bodyPr>
          <a:lstStyle/>
          <a:p>
            <a:r>
              <a:rPr lang="en-US"/>
              <a:t>Extensions</a:t>
            </a:r>
          </a:p>
        </p:txBody>
      </p:sp>
      <p:graphicFrame>
        <p:nvGraphicFramePr>
          <p:cNvPr id="7" name="Content Placeholder 2">
            <a:extLst>
              <a:ext uri="{FF2B5EF4-FFF2-40B4-BE49-F238E27FC236}">
                <a16:creationId xmlns:a16="http://schemas.microsoft.com/office/drawing/2014/main" id="{B31D199B-52B3-7222-C780-CEE183A63139}"/>
              </a:ext>
            </a:extLst>
          </p:cNvPr>
          <p:cNvGraphicFramePr>
            <a:graphicFrameLocks/>
          </p:cNvGraphicFramePr>
          <p:nvPr>
            <p:extLst>
              <p:ext uri="{D42A27DB-BD31-4B8C-83A1-F6EECF244321}">
                <p14:modId xmlns:p14="http://schemas.microsoft.com/office/powerpoint/2010/main" val="3159443304"/>
              </p:ext>
            </p:extLst>
          </p:nvPr>
        </p:nvGraphicFramePr>
        <p:xfrm>
          <a:off x="304800" y="1752600"/>
          <a:ext cx="8229600" cy="482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720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609600"/>
            <a:ext cx="8229600" cy="990600"/>
          </a:xfrm>
        </p:spPr>
        <p:txBody>
          <a:bodyPr anchor="ctr">
            <a:normAutofit/>
          </a:bodyPr>
          <a:lstStyle/>
          <a:p>
            <a:r>
              <a:rPr lang="en-US"/>
              <a:t>Technical Assistance</a:t>
            </a:r>
          </a:p>
        </p:txBody>
      </p:sp>
      <p:graphicFrame>
        <p:nvGraphicFramePr>
          <p:cNvPr id="5" name="Content Placeholder 2">
            <a:extLst>
              <a:ext uri="{FF2B5EF4-FFF2-40B4-BE49-F238E27FC236}">
                <a16:creationId xmlns:a16="http://schemas.microsoft.com/office/drawing/2014/main" id="{1271BB73-E4BD-BE68-BA87-2C5FD9C60EC1}"/>
              </a:ext>
            </a:extLst>
          </p:cNvPr>
          <p:cNvGraphicFramePr>
            <a:graphicFrameLocks noGrp="1"/>
          </p:cNvGraphicFramePr>
          <p:nvPr>
            <p:ph idx="1"/>
            <p:extLst>
              <p:ext uri="{D42A27DB-BD31-4B8C-83A1-F6EECF244321}">
                <p14:modId xmlns:p14="http://schemas.microsoft.com/office/powerpoint/2010/main" val="2812387286"/>
              </p:ext>
            </p:extLst>
          </p:nvPr>
        </p:nvGraphicFramePr>
        <p:xfrm>
          <a:off x="457200" y="1828800"/>
          <a:ext cx="8001000" cy="459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20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B993-D8AF-4708-95DE-7E3D26B5724A}"/>
              </a:ext>
            </a:extLst>
          </p:cNvPr>
          <p:cNvSpPr>
            <a:spLocks noGrp="1"/>
          </p:cNvSpPr>
          <p:nvPr>
            <p:ph type="title"/>
          </p:nvPr>
        </p:nvSpPr>
        <p:spPr bwMode="white"/>
        <p:txBody>
          <a:bodyPr/>
          <a:lstStyle/>
          <a:p>
            <a:r>
              <a:rPr lang="en-US"/>
              <a:t>Staff Introductions</a:t>
            </a:r>
          </a:p>
        </p:txBody>
      </p:sp>
      <p:sp>
        <p:nvSpPr>
          <p:cNvPr id="5" name="TextBox 4">
            <a:extLst>
              <a:ext uri="{FF2B5EF4-FFF2-40B4-BE49-F238E27FC236}">
                <a16:creationId xmlns:a16="http://schemas.microsoft.com/office/drawing/2014/main" id="{F9B2F949-C63A-7973-1A45-C4EABF324840}"/>
              </a:ext>
            </a:extLst>
          </p:cNvPr>
          <p:cNvSpPr txBox="1"/>
          <p:nvPr/>
        </p:nvSpPr>
        <p:spPr>
          <a:xfrm>
            <a:off x="304800" y="1981200"/>
            <a:ext cx="8534400" cy="3816429"/>
          </a:xfrm>
          <a:prstGeom prst="rect">
            <a:avLst/>
          </a:prstGeom>
          <a:noFill/>
        </p:spPr>
        <p:txBody>
          <a:bodyPr wrap="square">
            <a:spAutoFit/>
          </a:bodyPr>
          <a:lstStyle/>
          <a:p>
            <a:pPr lvl="0"/>
            <a:r>
              <a:rPr lang="en-US" sz="2200" b="1" strike="noStrike" baseline="0"/>
              <a:t>Director of Employment and Training Programs: </a:t>
            </a:r>
            <a:r>
              <a:rPr lang="en-US" sz="2200" strike="noStrike" baseline="0"/>
              <a:t>Ama </a:t>
            </a:r>
            <a:r>
              <a:rPr lang="en-US" sz="2200" strike="noStrike" baseline="0" err="1"/>
              <a:t>Akakpo</a:t>
            </a:r>
            <a:r>
              <a:rPr lang="en-US" sz="2200" strike="noStrike" baseline="0"/>
              <a:t> (she/her)</a:t>
            </a:r>
          </a:p>
          <a:p>
            <a:pPr lvl="0"/>
            <a:endParaRPr lang="en-US" sz="2200" strike="noStrike" baseline="0"/>
          </a:p>
          <a:p>
            <a:pPr lvl="0"/>
            <a:r>
              <a:rPr lang="en-US" sz="2200" b="1" strike="noStrike" baseline="0"/>
              <a:t>Director of Adult Career Pathways: </a:t>
            </a:r>
            <a:r>
              <a:rPr lang="en-US" sz="2200" strike="noStrike" baseline="0"/>
              <a:t>Ann Meyers (she/her)</a:t>
            </a:r>
          </a:p>
          <a:p>
            <a:pPr lvl="0"/>
            <a:endParaRPr lang="en-US" sz="2200" b="1" strike="noStrike" baseline="0"/>
          </a:p>
          <a:p>
            <a:pPr lvl="0"/>
            <a:r>
              <a:rPr lang="en-US" sz="2200" b="1" strike="noStrike" baseline="0"/>
              <a:t>Employment and Training Coordinators:</a:t>
            </a:r>
          </a:p>
          <a:p>
            <a:pPr lvl="0"/>
            <a:r>
              <a:rPr lang="en-US" sz="2200" b="0" strike="noStrike" baseline="0"/>
              <a:t>Lynn Dahn (she/her)		</a:t>
            </a:r>
            <a:r>
              <a:rPr lang="en-US" sz="2200" b="0" baseline="0"/>
              <a:t>Vanessa Roman (she/her) </a:t>
            </a:r>
          </a:p>
          <a:p>
            <a:pPr lvl="0"/>
            <a:endParaRPr lang="en-US" sz="2200"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baseline="0"/>
              <a:t>Adult Career Pathways Grant Coordinators:</a:t>
            </a:r>
          </a:p>
          <a:p>
            <a:pPr lvl="0"/>
            <a:r>
              <a:rPr lang="en-US" sz="2200" b="0" baseline="0"/>
              <a:t>Jenilee Drilling (she/her)	Mee Xiong (she/her)</a:t>
            </a:r>
          </a:p>
          <a:p>
            <a:pPr lvl="0"/>
            <a:r>
              <a:rPr lang="en-US" sz="2200" b="0" baseline="0"/>
              <a:t>Laura Dale (she/her)		Hony Yang (she/her) </a:t>
            </a:r>
          </a:p>
          <a:p>
            <a:pPr lvl="0"/>
            <a:r>
              <a:rPr lang="en-US" sz="2200" b="0" baseline="0"/>
              <a:t>Sarah Lee (she/her)		Beth Bidinger (she/her)</a:t>
            </a:r>
          </a:p>
        </p:txBody>
      </p:sp>
    </p:spTree>
    <p:extLst>
      <p:ext uri="{BB962C8B-B14F-4D97-AF65-F5344CB8AC3E}">
        <p14:creationId xmlns:p14="http://schemas.microsoft.com/office/powerpoint/2010/main" val="501224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FE59C2-0640-80F4-0DE9-45EB0151AB5B}"/>
              </a:ext>
            </a:extLst>
          </p:cNvPr>
          <p:cNvSpPr>
            <a:spLocks noGrp="1"/>
          </p:cNvSpPr>
          <p:nvPr>
            <p:ph type="title" idx="4294967295"/>
          </p:nvPr>
        </p:nvSpPr>
        <p:spPr>
          <a:xfrm>
            <a:off x="2326417" y="3276600"/>
            <a:ext cx="4491166"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mn-lt"/>
                <a:ea typeface="+mn-ea"/>
                <a:cs typeface="+mn-cs"/>
              </a:rPr>
              <a:t>Break Time</a:t>
            </a:r>
          </a:p>
        </p:txBody>
      </p:sp>
    </p:spTree>
    <p:extLst>
      <p:ext uri="{BB962C8B-B14F-4D97-AF65-F5344CB8AC3E}">
        <p14:creationId xmlns:p14="http://schemas.microsoft.com/office/powerpoint/2010/main" val="4251435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rees in forest">
            <a:extLst>
              <a:ext uri="{FF2B5EF4-FFF2-40B4-BE49-F238E27FC236}">
                <a16:creationId xmlns:a16="http://schemas.microsoft.com/office/drawing/2014/main" id="{37DD60E0-0929-2747-EBEB-5BEE7CE710AA}"/>
              </a:ext>
            </a:extLst>
          </p:cNvPr>
          <p:cNvPicPr>
            <a:picLocks noChangeAspect="1"/>
          </p:cNvPicPr>
          <p:nvPr/>
        </p:nvPicPr>
        <p:blipFill>
          <a:blip r:embed="rId3" cstate="print">
            <a:extLst>
              <a:ext uri="{28A0092B-C50C-407E-A947-70E740481C1C}">
                <a14:useLocalDpi xmlns:a14="http://schemas.microsoft.com/office/drawing/2010/main" val="0"/>
              </a:ext>
            </a:extLst>
          </a:blip>
          <a:srcRect l="9733" r="9733"/>
          <a:stretch/>
        </p:blipFill>
        <p:spPr>
          <a:xfrm>
            <a:off x="0" y="0"/>
            <a:ext cx="9143980" cy="6857990"/>
          </a:xfrm>
          <a:prstGeom prst="rect">
            <a:avLst/>
          </a:prstGeom>
          <a:noFill/>
        </p:spPr>
      </p:pic>
      <p:sp>
        <p:nvSpPr>
          <p:cNvPr id="28" name="Rectangle 2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E20F70C-52E0-B646-F7E6-20E1A794135A}"/>
              </a:ext>
            </a:extLst>
          </p:cNvPr>
          <p:cNvSpPr txBox="1">
            <a:spLocks noGrp="1"/>
          </p:cNvSpPr>
          <p:nvPr>
            <p:ph type="title" idx="4294967295"/>
          </p:nvPr>
        </p:nvSpPr>
        <p:spPr>
          <a:xfrm>
            <a:off x="392906" y="5317240"/>
            <a:ext cx="8408194"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dirty="0">
                <a:ln>
                  <a:noFill/>
                </a:ln>
                <a:solidFill>
                  <a:schemeClr val="tx1">
                    <a:lumMod val="85000"/>
                    <a:lumOff val="15000"/>
                  </a:schemeClr>
                </a:solidFill>
                <a:effectLst/>
                <a:uLnTx/>
                <a:uFillTx/>
                <a:latin typeface="+mj-lt"/>
                <a:ea typeface="+mj-ea"/>
                <a:cs typeface="+mj-cs"/>
              </a:rPr>
              <a:t>Fiscal Reporting</a:t>
            </a:r>
          </a:p>
        </p:txBody>
      </p:sp>
      <p:cxnSp>
        <p:nvCxnSpPr>
          <p:cNvPr id="30" name="Straight Connector 2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722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40" y="770636"/>
            <a:ext cx="4137660" cy="605155"/>
          </a:xfrm>
          <a:prstGeom prst="rect">
            <a:avLst/>
          </a:prstGeom>
        </p:spPr>
        <p:txBody>
          <a:bodyPr vert="horz" wrap="square" lIns="0" tIns="13335" rIns="0" bIns="0" rtlCol="0">
            <a:spAutoFit/>
          </a:bodyPr>
          <a:lstStyle/>
          <a:p>
            <a:pPr marL="12700">
              <a:lnSpc>
                <a:spcPct val="100000"/>
              </a:lnSpc>
              <a:spcBef>
                <a:spcPts val="105"/>
              </a:spcBef>
            </a:pPr>
            <a:r>
              <a:rPr sz="3800" spc="-15">
                <a:solidFill>
                  <a:srgbClr val="FFFFFF"/>
                </a:solidFill>
              </a:rPr>
              <a:t>Administrative</a:t>
            </a:r>
            <a:r>
              <a:rPr sz="3800" spc="-90">
                <a:solidFill>
                  <a:srgbClr val="FFFFFF"/>
                </a:solidFill>
              </a:rPr>
              <a:t> </a:t>
            </a:r>
            <a:r>
              <a:rPr sz="3800" spc="-15">
                <a:solidFill>
                  <a:srgbClr val="FFFFFF"/>
                </a:solidFill>
              </a:rPr>
              <a:t>Costs</a:t>
            </a:r>
            <a:endParaRPr sz="3800"/>
          </a:p>
        </p:txBody>
      </p:sp>
      <p:sp>
        <p:nvSpPr>
          <p:cNvPr id="3" name="object 3"/>
          <p:cNvSpPr txBox="1"/>
          <p:nvPr/>
        </p:nvSpPr>
        <p:spPr>
          <a:xfrm>
            <a:off x="381000" y="2514600"/>
            <a:ext cx="7922261" cy="2808076"/>
          </a:xfrm>
          <a:prstGeom prst="rect">
            <a:avLst/>
          </a:prstGeom>
        </p:spPr>
        <p:txBody>
          <a:bodyPr vert="horz" wrap="square" lIns="0" tIns="74295" rIns="0" bIns="0" rtlCol="0">
            <a:spAutoFit/>
          </a:bodyPr>
          <a:lstStyle/>
          <a:p>
            <a:pPr marL="355600" marR="5080" lvl="0" indent="-342900" algn="l" defTabSz="914400" rtl="0" eaLnBrk="1" fontAlgn="auto" latinLnBrk="0" hangingPunct="1">
              <a:lnSpc>
                <a:spcPct val="80000"/>
              </a:lnSpc>
              <a:spcBef>
                <a:spcPts val="585"/>
              </a:spcBef>
              <a:spcAft>
                <a:spcPts val="0"/>
              </a:spcAft>
              <a:buClr>
                <a:srgbClr val="9BBB59">
                  <a:lumMod val="75000"/>
                </a:srgbClr>
              </a:buClr>
              <a:buSzTx/>
              <a:buFont typeface="Arial"/>
              <a:buChar char="•"/>
              <a:tabLst>
                <a:tab pos="354965" algn="l"/>
                <a:tab pos="355600" algn="l"/>
              </a:tabLst>
              <a:defRPr/>
            </a:pPr>
            <a:r>
              <a:rPr kumimoji="0" sz="2400" b="0" i="0" u="none" strike="noStrike" kern="1200" cap="none" spc="0" normalizeH="0" baseline="0" noProof="0">
                <a:ln>
                  <a:noFill/>
                </a:ln>
                <a:solidFill>
                  <a:srgbClr val="003864"/>
                </a:solidFill>
                <a:effectLst/>
                <a:uLnTx/>
                <a:uFillTx/>
                <a:latin typeface="Calibri"/>
                <a:ea typeface="+mn-ea"/>
                <a:cs typeface="Calibri"/>
              </a:rPr>
              <a:t>DEED </a:t>
            </a:r>
            <a:r>
              <a:rPr kumimoji="0" sz="2400" b="0" i="0" u="none" strike="noStrike" kern="1200" cap="none" spc="-10" normalizeH="0" baseline="0" noProof="0">
                <a:ln>
                  <a:noFill/>
                </a:ln>
                <a:solidFill>
                  <a:srgbClr val="003864"/>
                </a:solidFill>
                <a:effectLst/>
                <a:uLnTx/>
                <a:uFillTx/>
                <a:latin typeface="Calibri"/>
                <a:ea typeface="+mn-ea"/>
                <a:cs typeface="Calibri"/>
              </a:rPr>
              <a:t>Policy </a:t>
            </a:r>
            <a:r>
              <a:rPr kumimoji="0" sz="2400" b="0" i="0" u="none" strike="noStrike" kern="1200" cap="none" spc="0" normalizeH="0" baseline="0" noProof="0">
                <a:ln>
                  <a:noFill/>
                </a:ln>
                <a:solidFill>
                  <a:srgbClr val="003864"/>
                </a:solidFill>
                <a:effectLst/>
                <a:uLnTx/>
                <a:uFillTx/>
                <a:latin typeface="Calibri"/>
                <a:ea typeface="+mn-ea"/>
                <a:cs typeface="Calibri"/>
              </a:rPr>
              <a:t>521 </a:t>
            </a:r>
            <a:r>
              <a:rPr kumimoji="0" sz="2400" b="0" i="0" u="none" strike="noStrike" kern="1200" cap="none" spc="-5" normalizeH="0" baseline="0" noProof="0">
                <a:ln>
                  <a:noFill/>
                </a:ln>
                <a:solidFill>
                  <a:srgbClr val="003864"/>
                </a:solidFill>
                <a:effectLst/>
                <a:uLnTx/>
                <a:uFillTx/>
                <a:latin typeface="Calibri"/>
                <a:ea typeface="+mn-ea"/>
                <a:cs typeface="Calibri"/>
              </a:rPr>
              <a:t>based on</a:t>
            </a:r>
            <a:r>
              <a:rPr kumimoji="0" sz="2400" b="0" i="0" u="none" strike="noStrike" kern="1200" cap="none" spc="-5" normalizeH="0" baseline="0" noProof="0">
                <a:ln>
                  <a:noFill/>
                </a:ln>
                <a:solidFill>
                  <a:srgbClr val="0000FF"/>
                </a:solidFill>
                <a:effectLst/>
                <a:uLnTx/>
                <a:uFillTx/>
                <a:latin typeface="Calibri"/>
                <a:ea typeface="+mn-ea"/>
                <a:cs typeface="Calibri"/>
              </a:rPr>
              <a:t> </a:t>
            </a:r>
            <a:r>
              <a:rPr kumimoji="0" sz="2400" b="0" i="0" u="heavy" strike="noStrike" kern="1200" cap="none" spc="-5" normalizeH="0" baseline="0" noProof="0">
                <a:ln>
                  <a:noFill/>
                </a:ln>
                <a:solidFill>
                  <a:srgbClr val="0000FF"/>
                </a:solidFill>
                <a:effectLst/>
                <a:uLnTx/>
                <a:uFill>
                  <a:solidFill>
                    <a:srgbClr val="0000FF"/>
                  </a:solidFill>
                </a:uFill>
                <a:latin typeface="Calibri"/>
                <a:ea typeface="+mn-ea"/>
                <a:cs typeface="Calibri"/>
                <a:hlinkClick r:id="rId3"/>
              </a:rPr>
              <a:t>Minnesota </a:t>
            </a:r>
            <a:r>
              <a:rPr kumimoji="0" sz="2400" b="0" i="0" u="heavy" strike="noStrike" kern="1200" cap="none" spc="-10" normalizeH="0" baseline="0" noProof="0">
                <a:ln>
                  <a:noFill/>
                </a:ln>
                <a:solidFill>
                  <a:srgbClr val="0000FF"/>
                </a:solidFill>
                <a:effectLst/>
                <a:uLnTx/>
                <a:uFill>
                  <a:solidFill>
                    <a:srgbClr val="0000FF"/>
                  </a:solidFill>
                </a:uFill>
                <a:latin typeface="Calibri"/>
                <a:ea typeface="+mn-ea"/>
                <a:cs typeface="Calibri"/>
                <a:hlinkClick r:id="rId3"/>
              </a:rPr>
              <a:t>Statute </a:t>
            </a:r>
            <a:r>
              <a:rPr kumimoji="0" sz="2400" b="0" i="0" u="heavy" strike="noStrike" kern="1200" cap="none" spc="0" normalizeH="0" baseline="0" noProof="0">
                <a:ln>
                  <a:noFill/>
                </a:ln>
                <a:solidFill>
                  <a:srgbClr val="0000FF"/>
                </a:solidFill>
                <a:effectLst/>
                <a:uLnTx/>
                <a:uFill>
                  <a:solidFill>
                    <a:srgbClr val="0000FF"/>
                  </a:solidFill>
                </a:uFill>
                <a:latin typeface="Calibri"/>
                <a:ea typeface="+mn-ea"/>
                <a:cs typeface="Calibri"/>
                <a:hlinkClick r:id="rId3"/>
              </a:rPr>
              <a:t>16B.98(1),</a:t>
            </a:r>
            <a:r>
              <a:rPr kumimoji="0" sz="2400" b="0" i="0" u="none" strike="noStrike" kern="1200" cap="none" spc="0" normalizeH="0" baseline="0" noProof="0">
                <a:ln>
                  <a:noFill/>
                </a:ln>
                <a:solidFill>
                  <a:srgbClr val="0000FF"/>
                </a:solidFill>
                <a:effectLst/>
                <a:uLnTx/>
                <a:uFillTx/>
                <a:latin typeface="Calibri"/>
                <a:ea typeface="+mn-ea"/>
                <a:cs typeface="Calibri"/>
                <a:hlinkClick r:id="rId3"/>
              </a:rPr>
              <a:t> </a:t>
            </a:r>
            <a:r>
              <a:rPr kumimoji="0" sz="2400" b="0" i="0" u="none" strike="noStrike" kern="1200" cap="none" spc="-5" normalizeH="0" baseline="0" noProof="0">
                <a:ln>
                  <a:noFill/>
                </a:ln>
                <a:solidFill>
                  <a:srgbClr val="003864"/>
                </a:solidFill>
                <a:effectLst/>
                <a:uLnTx/>
                <a:uFillTx/>
                <a:latin typeface="Calibri"/>
                <a:ea typeface="+mn-ea"/>
                <a:cs typeface="Calibri"/>
              </a:rPr>
              <a:t>limits </a:t>
            </a:r>
            <a:r>
              <a:rPr kumimoji="0" sz="2400" b="0" i="0" u="none" strike="noStrike" kern="1200" cap="none" spc="-20" normalizeH="0" baseline="0" noProof="0">
                <a:ln>
                  <a:noFill/>
                </a:ln>
                <a:solidFill>
                  <a:srgbClr val="003864"/>
                </a:solidFill>
                <a:effectLst/>
                <a:uLnTx/>
                <a:uFillTx/>
                <a:latin typeface="Calibri"/>
                <a:ea typeface="+mn-ea"/>
                <a:cs typeface="Calibri"/>
              </a:rPr>
              <a:t>state </a:t>
            </a:r>
            <a:r>
              <a:rPr kumimoji="0" sz="2400" b="0" i="0" u="none" strike="noStrike" kern="1200" cap="none" spc="-10" normalizeH="0" baseline="0" noProof="0">
                <a:ln>
                  <a:noFill/>
                </a:ln>
                <a:solidFill>
                  <a:srgbClr val="003864"/>
                </a:solidFill>
                <a:effectLst/>
                <a:uLnTx/>
                <a:uFillTx/>
                <a:latin typeface="Calibri"/>
                <a:ea typeface="+mn-ea"/>
                <a:cs typeface="Calibri"/>
              </a:rPr>
              <a:t>grantees’ administrative </a:t>
            </a:r>
            <a:r>
              <a:rPr kumimoji="0" sz="2400" b="0" i="0" u="none" strike="noStrike" kern="1200" cap="none" spc="-5" normalizeH="0" baseline="0" noProof="0">
                <a:ln>
                  <a:noFill/>
                </a:ln>
                <a:solidFill>
                  <a:srgbClr val="003864"/>
                </a:solidFill>
                <a:effectLst/>
                <a:uLnTx/>
                <a:uFillTx/>
                <a:latin typeface="Calibri"/>
                <a:ea typeface="+mn-ea"/>
                <a:cs typeface="Calibri"/>
              </a:rPr>
              <a:t>budget </a:t>
            </a:r>
            <a:r>
              <a:rPr kumimoji="0" sz="2400" b="0" i="0" u="none" strike="noStrike" kern="1200" cap="none" spc="-15" normalizeH="0" baseline="0" noProof="0">
                <a:ln>
                  <a:noFill/>
                </a:ln>
                <a:solidFill>
                  <a:srgbClr val="003864"/>
                </a:solidFill>
                <a:effectLst/>
                <a:uLnTx/>
                <a:uFillTx/>
                <a:latin typeface="Calibri"/>
                <a:ea typeface="+mn-ea"/>
                <a:cs typeface="Calibri"/>
              </a:rPr>
              <a:t>to </a:t>
            </a:r>
            <a:r>
              <a:rPr kumimoji="0" sz="2400" b="0" i="0" u="none" strike="noStrike" kern="1200" cap="none" spc="0" normalizeH="0" baseline="0" noProof="0">
                <a:ln>
                  <a:noFill/>
                </a:ln>
                <a:solidFill>
                  <a:srgbClr val="003864"/>
                </a:solidFill>
                <a:effectLst/>
                <a:uLnTx/>
                <a:uFillTx/>
                <a:latin typeface="Calibri"/>
                <a:ea typeface="+mn-ea"/>
                <a:cs typeface="Calibri"/>
              </a:rPr>
              <a:t>no </a:t>
            </a:r>
            <a:r>
              <a:rPr kumimoji="0" sz="2400" b="0" i="0" u="none" strike="noStrike" kern="1200" cap="none" spc="-10" normalizeH="0" baseline="0" noProof="0">
                <a:ln>
                  <a:noFill/>
                </a:ln>
                <a:solidFill>
                  <a:srgbClr val="003864"/>
                </a:solidFill>
                <a:effectLst/>
                <a:uLnTx/>
                <a:uFillTx/>
                <a:latin typeface="Calibri"/>
                <a:ea typeface="+mn-ea"/>
                <a:cs typeface="Calibri"/>
              </a:rPr>
              <a:t>more </a:t>
            </a:r>
            <a:r>
              <a:rPr kumimoji="0" sz="2400" b="0" i="0" u="none" strike="noStrike" kern="1200" cap="none" spc="0" normalizeH="0" baseline="0" noProof="0">
                <a:ln>
                  <a:noFill/>
                </a:ln>
                <a:solidFill>
                  <a:srgbClr val="003864"/>
                </a:solidFill>
                <a:effectLst/>
                <a:uLnTx/>
                <a:uFillTx/>
                <a:latin typeface="Calibri"/>
                <a:ea typeface="+mn-ea"/>
                <a:cs typeface="Calibri"/>
              </a:rPr>
              <a:t>than 10% </a:t>
            </a:r>
            <a:r>
              <a:rPr kumimoji="0" sz="2400" b="0" i="0" u="none" strike="noStrike" kern="1200" cap="none" spc="-5" normalizeH="0" baseline="0" noProof="0">
                <a:ln>
                  <a:noFill/>
                </a:ln>
                <a:solidFill>
                  <a:srgbClr val="003864"/>
                </a:solidFill>
                <a:effectLst/>
                <a:uLnTx/>
                <a:uFillTx/>
                <a:latin typeface="Calibri"/>
                <a:ea typeface="+mn-ea"/>
                <a:cs typeface="Calibri"/>
              </a:rPr>
              <a:t>of </a:t>
            </a:r>
            <a:r>
              <a:rPr kumimoji="0" sz="2400" b="0" i="0" u="none" strike="noStrike" kern="1200" cap="none" spc="0" normalizeH="0" baseline="0" noProof="0">
                <a:ln>
                  <a:noFill/>
                </a:ln>
                <a:solidFill>
                  <a:srgbClr val="003864"/>
                </a:solidFill>
                <a:effectLst/>
                <a:uLnTx/>
                <a:uFillTx/>
                <a:latin typeface="Calibri"/>
                <a:ea typeface="+mn-ea"/>
                <a:cs typeface="Calibri"/>
              </a:rPr>
              <a:t>the </a:t>
            </a:r>
            <a:r>
              <a:rPr kumimoji="0" sz="2400" b="0" i="0" u="none" strike="noStrike" kern="1200" cap="none" spc="-15" normalizeH="0" baseline="0" noProof="0">
                <a:ln>
                  <a:noFill/>
                </a:ln>
                <a:solidFill>
                  <a:srgbClr val="003864"/>
                </a:solidFill>
                <a:effectLst/>
                <a:uLnTx/>
                <a:uFillTx/>
                <a:latin typeface="Calibri"/>
                <a:ea typeface="+mn-ea"/>
                <a:cs typeface="Calibri"/>
              </a:rPr>
              <a:t>award </a:t>
            </a:r>
            <a:r>
              <a:rPr kumimoji="0" sz="2400" b="0" i="0" u="none" strike="noStrike" kern="1200" cap="none" spc="-5" normalizeH="0" baseline="0" noProof="0">
                <a:ln>
                  <a:noFill/>
                </a:ln>
                <a:solidFill>
                  <a:srgbClr val="003864"/>
                </a:solidFill>
                <a:effectLst/>
                <a:uLnTx/>
                <a:uFillTx/>
                <a:latin typeface="Calibri"/>
                <a:ea typeface="+mn-ea"/>
                <a:cs typeface="Calibri"/>
              </a:rPr>
              <a:t>amount. If </a:t>
            </a:r>
            <a:r>
              <a:rPr kumimoji="0" sz="2400" b="0" i="0" u="none" strike="noStrike" kern="1200" cap="none" spc="0" normalizeH="0" baseline="0" noProof="0">
                <a:ln>
                  <a:noFill/>
                </a:ln>
                <a:solidFill>
                  <a:srgbClr val="003864"/>
                </a:solidFill>
                <a:effectLst/>
                <a:uLnTx/>
                <a:uFillTx/>
                <a:latin typeface="Calibri"/>
                <a:ea typeface="+mn-ea"/>
                <a:cs typeface="Calibri"/>
              </a:rPr>
              <a:t>the </a:t>
            </a:r>
            <a:r>
              <a:rPr kumimoji="0" sz="2400" b="0" i="0" u="none" strike="noStrike" kern="1200" cap="none" spc="-15" normalizeH="0" baseline="0" noProof="0">
                <a:ln>
                  <a:noFill/>
                </a:ln>
                <a:solidFill>
                  <a:srgbClr val="003864"/>
                </a:solidFill>
                <a:effectLst/>
                <a:uLnTx/>
                <a:uFillTx/>
                <a:latin typeface="Calibri"/>
                <a:ea typeface="+mn-ea"/>
                <a:cs typeface="Calibri"/>
              </a:rPr>
              <a:t>award </a:t>
            </a:r>
            <a:r>
              <a:rPr kumimoji="0" sz="2400" b="0" i="0" u="none" strike="noStrike" kern="1200" cap="none" spc="-5" normalizeH="0" baseline="0" noProof="0">
                <a:ln>
                  <a:noFill/>
                </a:ln>
                <a:solidFill>
                  <a:srgbClr val="003864"/>
                </a:solidFill>
                <a:effectLst/>
                <a:uLnTx/>
                <a:uFillTx/>
                <a:latin typeface="Calibri"/>
                <a:ea typeface="+mn-ea"/>
                <a:cs typeface="Calibri"/>
              </a:rPr>
              <a:t>amount is </a:t>
            </a:r>
            <a:r>
              <a:rPr kumimoji="0" sz="2400" b="0" i="0" u="none" strike="noStrike" kern="1200" cap="none" spc="0" normalizeH="0" baseline="0" noProof="0">
                <a:ln>
                  <a:noFill/>
                </a:ln>
                <a:solidFill>
                  <a:srgbClr val="003864"/>
                </a:solidFill>
                <a:effectLst/>
                <a:uLnTx/>
                <a:uFillTx/>
                <a:latin typeface="Calibri"/>
                <a:ea typeface="+mn-ea"/>
                <a:cs typeface="Calibri"/>
              </a:rPr>
              <a:t>not </a:t>
            </a:r>
            <a:r>
              <a:rPr kumimoji="0" sz="2400" b="0" i="0" u="none" strike="noStrike" kern="1200" cap="none" spc="-5" normalizeH="0" baseline="0" noProof="0">
                <a:ln>
                  <a:noFill/>
                </a:ln>
                <a:solidFill>
                  <a:srgbClr val="003864"/>
                </a:solidFill>
                <a:effectLst/>
                <a:uLnTx/>
                <a:uFillTx/>
                <a:latin typeface="Calibri"/>
                <a:ea typeface="+mn-ea"/>
                <a:cs typeface="Calibri"/>
              </a:rPr>
              <a:t>fully expended, </a:t>
            </a:r>
            <a:r>
              <a:rPr kumimoji="0" sz="2400" b="0" i="0" u="none" strike="noStrike" kern="1200" cap="none" spc="0" normalizeH="0" baseline="0" noProof="0">
                <a:ln>
                  <a:noFill/>
                </a:ln>
                <a:solidFill>
                  <a:srgbClr val="003864"/>
                </a:solidFill>
                <a:effectLst/>
                <a:uLnTx/>
                <a:uFillTx/>
                <a:latin typeface="Calibri"/>
                <a:ea typeface="+mn-ea"/>
                <a:cs typeface="Calibri"/>
              </a:rPr>
              <a:t>the 10 % </a:t>
            </a:r>
            <a:r>
              <a:rPr kumimoji="0" sz="2400" b="0" i="0" u="none" strike="noStrike" kern="1200" cap="none" spc="-5" normalizeH="0" baseline="0" noProof="0">
                <a:ln>
                  <a:noFill/>
                </a:ln>
                <a:solidFill>
                  <a:srgbClr val="003864"/>
                </a:solidFill>
                <a:effectLst/>
                <a:uLnTx/>
                <a:uFillTx/>
                <a:latin typeface="Calibri"/>
                <a:ea typeface="+mn-ea"/>
                <a:cs typeface="Calibri"/>
              </a:rPr>
              <a:t>amount is based on </a:t>
            </a:r>
            <a:r>
              <a:rPr kumimoji="0" sz="2400" b="0" i="0" u="none" strike="noStrike" kern="1200" cap="none" spc="0" normalizeH="0" baseline="0" noProof="0">
                <a:ln>
                  <a:noFill/>
                </a:ln>
                <a:solidFill>
                  <a:srgbClr val="003864"/>
                </a:solidFill>
                <a:effectLst/>
                <a:uLnTx/>
                <a:uFillTx/>
                <a:latin typeface="Calibri"/>
                <a:ea typeface="+mn-ea"/>
                <a:cs typeface="Calibri"/>
              </a:rPr>
              <a:t>the </a:t>
            </a:r>
            <a:r>
              <a:rPr kumimoji="0" sz="2400" b="0" i="0" u="none" strike="noStrike" kern="1200" cap="none" spc="-10" normalizeH="0" baseline="0" noProof="0">
                <a:ln>
                  <a:noFill/>
                </a:ln>
                <a:solidFill>
                  <a:srgbClr val="003864"/>
                </a:solidFill>
                <a:effectLst/>
                <a:uLnTx/>
                <a:uFillTx/>
                <a:latin typeface="Calibri"/>
                <a:ea typeface="+mn-ea"/>
                <a:cs typeface="Calibri"/>
              </a:rPr>
              <a:t>total expenditures </a:t>
            </a:r>
            <a:r>
              <a:rPr kumimoji="0" sz="2400" b="0" i="0" u="none" strike="noStrike" kern="1200" cap="none" spc="-15" normalizeH="0" baseline="0" noProof="0">
                <a:ln>
                  <a:noFill/>
                </a:ln>
                <a:solidFill>
                  <a:srgbClr val="003864"/>
                </a:solidFill>
                <a:effectLst/>
                <a:uLnTx/>
                <a:uFillTx/>
                <a:latin typeface="Calibri"/>
                <a:ea typeface="+mn-ea"/>
                <a:cs typeface="Calibri"/>
              </a:rPr>
              <a:t>for </a:t>
            </a:r>
            <a:r>
              <a:rPr kumimoji="0" sz="2400" b="0" i="0" u="none" strike="noStrike" kern="1200" cap="none" spc="0" normalizeH="0" baseline="0" noProof="0">
                <a:ln>
                  <a:noFill/>
                </a:ln>
                <a:solidFill>
                  <a:srgbClr val="003864"/>
                </a:solidFill>
                <a:effectLst/>
                <a:uLnTx/>
                <a:uFillTx/>
                <a:latin typeface="Calibri"/>
                <a:ea typeface="+mn-ea"/>
                <a:cs typeface="Calibri"/>
              </a:rPr>
              <a:t>the</a:t>
            </a:r>
            <a:r>
              <a:rPr kumimoji="0" sz="2400" b="0" i="0" u="none" strike="noStrike" kern="1200" cap="none" spc="-15" normalizeH="0" baseline="0" noProof="0">
                <a:ln>
                  <a:noFill/>
                </a:ln>
                <a:solidFill>
                  <a:srgbClr val="003864"/>
                </a:solidFill>
                <a:effectLst/>
                <a:uLnTx/>
                <a:uFillTx/>
                <a:latin typeface="Calibri"/>
                <a:ea typeface="+mn-ea"/>
                <a:cs typeface="Calibri"/>
              </a:rPr>
              <a:t> </a:t>
            </a:r>
            <a:r>
              <a:rPr kumimoji="0" sz="2400" b="0" i="0" u="none" strike="noStrike" kern="1200" cap="none" spc="-10" normalizeH="0" baseline="0" noProof="0">
                <a:ln>
                  <a:noFill/>
                </a:ln>
                <a:solidFill>
                  <a:srgbClr val="003864"/>
                </a:solidFill>
                <a:effectLst/>
                <a:uLnTx/>
                <a:uFillTx/>
                <a:latin typeface="Calibri"/>
                <a:ea typeface="+mn-ea"/>
                <a:cs typeface="Calibri"/>
              </a:rPr>
              <a:t>grant.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
                <a:srgbClr val="9BBB59">
                  <a:lumMod val="75000"/>
                </a:srgbClr>
              </a:buClr>
              <a:buSzTx/>
              <a:buFont typeface="Arial"/>
              <a:buChar char="•"/>
              <a:tabLst/>
              <a:defRPr/>
            </a:pPr>
            <a:endParaRPr kumimoji="0" sz="2400" b="0" i="0" u="none" strike="noStrike" kern="1200" cap="none" spc="0" normalizeH="0" baseline="0" noProof="0">
              <a:ln>
                <a:noFill/>
              </a:ln>
              <a:solidFill>
                <a:prstClr val="black"/>
              </a:solidFill>
              <a:effectLst/>
              <a:uLnTx/>
              <a:uFillTx/>
              <a:latin typeface="Calibri"/>
              <a:ea typeface="+mn-ea"/>
              <a:cs typeface="Times New Roman"/>
            </a:endParaRPr>
          </a:p>
          <a:p>
            <a:pPr marL="355600" marR="27940" lvl="0" indent="-342900" algn="l" defTabSz="914400" rtl="0" eaLnBrk="1" fontAlgn="auto" latinLnBrk="0" hangingPunct="1">
              <a:lnSpc>
                <a:spcPct val="80000"/>
              </a:lnSpc>
              <a:spcBef>
                <a:spcPts val="5"/>
              </a:spcBef>
              <a:spcAft>
                <a:spcPts val="0"/>
              </a:spcAft>
              <a:buClr>
                <a:srgbClr val="9BBB59">
                  <a:lumMod val="75000"/>
                </a:srgbClr>
              </a:buClr>
              <a:buSzTx/>
              <a:buFont typeface="Arial"/>
              <a:buChar char="•"/>
              <a:tabLst>
                <a:tab pos="354965" algn="l"/>
                <a:tab pos="355600" algn="l"/>
              </a:tabLst>
              <a:defRPr/>
            </a:pPr>
            <a:r>
              <a:rPr kumimoji="0" sz="2400" b="0" i="0" u="none" strike="noStrike" kern="1200" cap="none" spc="-10" normalizeH="0" baseline="0" noProof="0">
                <a:ln>
                  <a:noFill/>
                </a:ln>
                <a:solidFill>
                  <a:srgbClr val="003864"/>
                </a:solidFill>
                <a:effectLst/>
                <a:uLnTx/>
                <a:uFillTx/>
                <a:latin typeface="Calibri"/>
                <a:ea typeface="+mn-ea"/>
                <a:cs typeface="Calibri"/>
              </a:rPr>
              <a:t>Administrative expenses </a:t>
            </a:r>
            <a:r>
              <a:rPr kumimoji="0" sz="2400" b="0" i="0" u="none" strike="noStrike" kern="1200" cap="none" spc="-5" normalizeH="0" baseline="0" noProof="0">
                <a:ln>
                  <a:noFill/>
                </a:ln>
                <a:solidFill>
                  <a:srgbClr val="003864"/>
                </a:solidFill>
                <a:effectLst/>
                <a:uLnTx/>
                <a:uFillTx/>
                <a:latin typeface="Calibri"/>
                <a:ea typeface="+mn-ea"/>
                <a:cs typeface="Calibri"/>
              </a:rPr>
              <a:t>can </a:t>
            </a:r>
            <a:r>
              <a:rPr kumimoji="0" sz="2400" b="0" i="0" u="none" strike="noStrike" kern="1200" cap="none" spc="0" normalizeH="0" baseline="0" noProof="0">
                <a:ln>
                  <a:noFill/>
                </a:ln>
                <a:solidFill>
                  <a:srgbClr val="003864"/>
                </a:solidFill>
                <a:effectLst/>
                <a:uLnTx/>
                <a:uFillTx/>
                <a:latin typeface="Calibri"/>
                <a:ea typeface="+mn-ea"/>
                <a:cs typeface="Calibri"/>
              </a:rPr>
              <a:t>be </a:t>
            </a:r>
            <a:r>
              <a:rPr kumimoji="0" sz="2400" b="0" i="0" u="none" strike="noStrike" kern="1200" cap="none" spc="-15" normalizeH="0" baseline="0" noProof="0">
                <a:ln>
                  <a:noFill/>
                </a:ln>
                <a:solidFill>
                  <a:srgbClr val="003864"/>
                </a:solidFill>
                <a:effectLst/>
                <a:uLnTx/>
                <a:uFillTx/>
                <a:latin typeface="Calibri"/>
                <a:ea typeface="+mn-ea"/>
                <a:cs typeface="Calibri"/>
              </a:rPr>
              <a:t>greater </a:t>
            </a:r>
            <a:r>
              <a:rPr kumimoji="0" sz="2400" b="0" i="0" u="none" strike="noStrike" kern="1200" cap="none" spc="-5" normalizeH="0" baseline="0" noProof="0">
                <a:ln>
                  <a:noFill/>
                </a:ln>
                <a:solidFill>
                  <a:srgbClr val="003864"/>
                </a:solidFill>
                <a:effectLst/>
                <a:uLnTx/>
                <a:uFillTx/>
                <a:latin typeface="Calibri"/>
                <a:ea typeface="+mn-ea"/>
                <a:cs typeface="Calibri"/>
              </a:rPr>
              <a:t>or less </a:t>
            </a:r>
            <a:r>
              <a:rPr kumimoji="0" sz="2400" b="0" i="0" u="none" strike="noStrike" kern="1200" cap="none" spc="0" normalizeH="0" baseline="0" noProof="0">
                <a:ln>
                  <a:noFill/>
                </a:ln>
                <a:solidFill>
                  <a:srgbClr val="003864"/>
                </a:solidFill>
                <a:effectLst/>
                <a:uLnTx/>
                <a:uFillTx/>
                <a:latin typeface="Calibri"/>
                <a:ea typeface="+mn-ea"/>
                <a:cs typeface="Calibri"/>
              </a:rPr>
              <a:t>th</a:t>
            </a:r>
            <a:r>
              <a:rPr kumimoji="0" lang="en-US" sz="2400" b="0" i="0" u="none" strike="noStrike" kern="1200" cap="none" spc="0" normalizeH="0" baseline="0" noProof="0">
                <a:ln>
                  <a:noFill/>
                </a:ln>
                <a:solidFill>
                  <a:srgbClr val="003864"/>
                </a:solidFill>
                <a:effectLst/>
                <a:uLnTx/>
                <a:uFillTx/>
                <a:latin typeface="Calibri"/>
                <a:ea typeface="+mn-ea"/>
                <a:cs typeface="Calibri"/>
              </a:rPr>
              <a:t>a</a:t>
            </a:r>
            <a:r>
              <a:rPr kumimoji="0" sz="2400" b="0" i="0" u="none" strike="noStrike" kern="1200" cap="none" spc="0" normalizeH="0" baseline="0" noProof="0">
                <a:ln>
                  <a:noFill/>
                </a:ln>
                <a:solidFill>
                  <a:srgbClr val="003864"/>
                </a:solidFill>
                <a:effectLst/>
                <a:uLnTx/>
                <a:uFillTx/>
                <a:latin typeface="Calibri"/>
                <a:ea typeface="+mn-ea"/>
                <a:cs typeface="Calibri"/>
              </a:rPr>
              <a:t>n 10% </a:t>
            </a:r>
            <a:r>
              <a:rPr kumimoji="0" sz="2400" b="0" i="0" u="none" strike="noStrike" kern="1200" cap="none" spc="-5" normalizeH="0" baseline="0" noProof="0">
                <a:ln>
                  <a:noFill/>
                </a:ln>
                <a:solidFill>
                  <a:srgbClr val="003864"/>
                </a:solidFill>
                <a:effectLst/>
                <a:uLnTx/>
                <a:uFillTx/>
                <a:latin typeface="Calibri"/>
                <a:ea typeface="+mn-ea"/>
                <a:cs typeface="Calibri"/>
              </a:rPr>
              <a:t>on </a:t>
            </a:r>
            <a:r>
              <a:rPr kumimoji="0" sz="2400" b="0" i="0" u="none" strike="noStrike" kern="1200" cap="none" spc="0" normalizeH="0" baseline="0" noProof="0">
                <a:ln>
                  <a:noFill/>
                </a:ln>
                <a:solidFill>
                  <a:srgbClr val="003864"/>
                </a:solidFill>
                <a:effectLst/>
                <a:uLnTx/>
                <a:uFillTx/>
                <a:latin typeface="Calibri"/>
                <a:ea typeface="+mn-ea"/>
                <a:cs typeface="Calibri"/>
              </a:rPr>
              <a:t>a </a:t>
            </a:r>
            <a:r>
              <a:rPr kumimoji="0" sz="2400" b="0" i="0" u="none" strike="noStrike" kern="1200" cap="none" spc="-10" normalizeH="0" baseline="0" noProof="0">
                <a:ln>
                  <a:noFill/>
                </a:ln>
                <a:solidFill>
                  <a:srgbClr val="003864"/>
                </a:solidFill>
                <a:effectLst/>
                <a:uLnTx/>
                <a:uFillTx/>
                <a:latin typeface="Calibri"/>
                <a:ea typeface="+mn-ea"/>
                <a:cs typeface="Calibri"/>
              </a:rPr>
              <a:t>given </a:t>
            </a:r>
            <a:r>
              <a:rPr kumimoji="0" sz="2400" b="0" i="0" u="none" strike="noStrike" kern="1200" cap="none" spc="0" normalizeH="0" baseline="0" noProof="0">
                <a:ln>
                  <a:noFill/>
                </a:ln>
                <a:solidFill>
                  <a:srgbClr val="003864"/>
                </a:solidFill>
                <a:effectLst/>
                <a:uLnTx/>
                <a:uFillTx/>
                <a:latin typeface="Calibri"/>
                <a:ea typeface="+mn-ea"/>
                <a:cs typeface="Calibri"/>
              </a:rPr>
              <a:t>RPR, but </a:t>
            </a:r>
            <a:r>
              <a:rPr kumimoji="0" sz="2400" b="0" i="0" u="none" strike="noStrike" kern="1200" cap="none" spc="-15" normalizeH="0" baseline="0" noProof="0">
                <a:ln>
                  <a:noFill/>
                </a:ln>
                <a:solidFill>
                  <a:srgbClr val="003864"/>
                </a:solidFill>
                <a:effectLst/>
                <a:uLnTx/>
                <a:uFillTx/>
                <a:latin typeface="Calibri"/>
                <a:ea typeface="+mn-ea"/>
                <a:cs typeface="Calibri"/>
              </a:rPr>
              <a:t>must </a:t>
            </a:r>
            <a:r>
              <a:rPr kumimoji="0" sz="2400" b="0" i="0" u="none" strike="noStrike" kern="1200" cap="none" spc="0" normalizeH="0" baseline="0" noProof="0">
                <a:ln>
                  <a:noFill/>
                </a:ln>
                <a:solidFill>
                  <a:srgbClr val="003864"/>
                </a:solidFill>
                <a:effectLst/>
                <a:uLnTx/>
                <a:uFillTx/>
                <a:latin typeface="Calibri"/>
                <a:ea typeface="+mn-ea"/>
                <a:cs typeface="Calibri"/>
              </a:rPr>
              <a:t>not </a:t>
            </a:r>
            <a:r>
              <a:rPr kumimoji="0" sz="2400" b="0" i="0" u="none" strike="noStrike" kern="1200" cap="none" spc="-20" normalizeH="0" baseline="0" noProof="0">
                <a:ln>
                  <a:noFill/>
                </a:ln>
                <a:solidFill>
                  <a:srgbClr val="003864"/>
                </a:solidFill>
                <a:effectLst/>
                <a:uLnTx/>
                <a:uFillTx/>
                <a:latin typeface="Calibri"/>
                <a:ea typeface="+mn-ea"/>
                <a:cs typeface="Calibri"/>
              </a:rPr>
              <a:t>exceed </a:t>
            </a:r>
            <a:r>
              <a:rPr kumimoji="0" sz="2400" b="0" i="0" u="none" strike="noStrike" kern="1200" cap="none" spc="0" normalizeH="0" baseline="0" noProof="0">
                <a:ln>
                  <a:noFill/>
                </a:ln>
                <a:solidFill>
                  <a:srgbClr val="003864"/>
                </a:solidFill>
                <a:effectLst/>
                <a:uLnTx/>
                <a:uFillTx/>
                <a:latin typeface="Calibri"/>
                <a:ea typeface="+mn-ea"/>
                <a:cs typeface="Calibri"/>
              </a:rPr>
              <a:t>10% </a:t>
            </a:r>
            <a:r>
              <a:rPr kumimoji="0" sz="2400" b="0" i="0" u="none" strike="noStrike" kern="1200" cap="none" spc="-5" normalizeH="0" baseline="0" noProof="0">
                <a:ln>
                  <a:noFill/>
                </a:ln>
                <a:solidFill>
                  <a:srgbClr val="003864"/>
                </a:solidFill>
                <a:effectLst/>
                <a:uLnTx/>
                <a:uFillTx/>
                <a:latin typeface="Calibri"/>
                <a:ea typeface="+mn-ea"/>
                <a:cs typeface="Calibri"/>
              </a:rPr>
              <a:t>of </a:t>
            </a:r>
            <a:r>
              <a:rPr kumimoji="0" sz="2400" b="0" i="0" u="none" strike="noStrike" kern="1200" cap="none" spc="0" normalizeH="0" baseline="0" noProof="0">
                <a:ln>
                  <a:noFill/>
                </a:ln>
                <a:solidFill>
                  <a:srgbClr val="003864"/>
                </a:solidFill>
                <a:effectLst/>
                <a:uLnTx/>
                <a:uFillTx/>
                <a:latin typeface="Calibri"/>
                <a:ea typeface="+mn-ea"/>
                <a:cs typeface="Calibri"/>
              </a:rPr>
              <a:t>the </a:t>
            </a:r>
            <a:r>
              <a:rPr kumimoji="0" sz="2400" b="0" i="0" u="none" strike="noStrike" kern="1200" cap="none" spc="-10" normalizeH="0" baseline="0" noProof="0">
                <a:ln>
                  <a:noFill/>
                </a:ln>
                <a:solidFill>
                  <a:srgbClr val="003864"/>
                </a:solidFill>
                <a:effectLst/>
                <a:uLnTx/>
                <a:uFillTx/>
                <a:latin typeface="Calibri"/>
                <a:ea typeface="+mn-ea"/>
                <a:cs typeface="Calibri"/>
              </a:rPr>
              <a:t>total expenditures </a:t>
            </a:r>
            <a:r>
              <a:rPr kumimoji="0" sz="2400" b="0" i="0" u="none" strike="noStrike" kern="1200" cap="none" spc="-5" normalizeH="0" baseline="0" noProof="0">
                <a:ln>
                  <a:noFill/>
                </a:ln>
                <a:solidFill>
                  <a:srgbClr val="003864"/>
                </a:solidFill>
                <a:effectLst/>
                <a:uLnTx/>
                <a:uFillTx/>
                <a:latin typeface="Calibri"/>
                <a:ea typeface="+mn-ea"/>
                <a:cs typeface="Calibri"/>
              </a:rPr>
              <a:t>on </a:t>
            </a:r>
            <a:r>
              <a:rPr kumimoji="0" sz="2400" b="0" i="0" u="none" strike="noStrike" kern="1200" cap="none" spc="0" normalizeH="0" baseline="0" noProof="0">
                <a:ln>
                  <a:noFill/>
                </a:ln>
                <a:solidFill>
                  <a:srgbClr val="003864"/>
                </a:solidFill>
                <a:effectLst/>
                <a:uLnTx/>
                <a:uFillTx/>
                <a:latin typeface="Calibri"/>
                <a:ea typeface="+mn-ea"/>
                <a:cs typeface="Calibri"/>
              </a:rPr>
              <a:t>the </a:t>
            </a:r>
            <a:r>
              <a:rPr kumimoji="0" sz="2400" b="0" i="0" u="none" strike="noStrike" kern="1200" cap="none" spc="-5" normalizeH="0" baseline="0" noProof="0">
                <a:ln>
                  <a:noFill/>
                </a:ln>
                <a:solidFill>
                  <a:srgbClr val="003864"/>
                </a:solidFill>
                <a:effectLst/>
                <a:uLnTx/>
                <a:uFillTx/>
                <a:latin typeface="Calibri"/>
                <a:ea typeface="+mn-ea"/>
                <a:cs typeface="Calibri"/>
              </a:rPr>
              <a:t>final</a:t>
            </a:r>
            <a:r>
              <a:rPr kumimoji="0" sz="2400" b="0" i="0" u="none" strike="noStrike" kern="1200" cap="none" spc="5" normalizeH="0" baseline="0" noProof="0">
                <a:ln>
                  <a:noFill/>
                </a:ln>
                <a:solidFill>
                  <a:srgbClr val="003864"/>
                </a:solidFill>
                <a:effectLst/>
                <a:uLnTx/>
                <a:uFillTx/>
                <a:latin typeface="Calibri"/>
                <a:ea typeface="+mn-ea"/>
                <a:cs typeface="Calibri"/>
              </a:rPr>
              <a:t> RPR.</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40" y="770636"/>
            <a:ext cx="4137660" cy="605155"/>
          </a:xfrm>
          <a:prstGeom prst="rect">
            <a:avLst/>
          </a:prstGeom>
        </p:spPr>
        <p:txBody>
          <a:bodyPr vert="horz" wrap="square" lIns="0" tIns="13335" rIns="0" bIns="0" rtlCol="0">
            <a:spAutoFit/>
          </a:bodyPr>
          <a:lstStyle/>
          <a:p>
            <a:pPr marL="12700">
              <a:lnSpc>
                <a:spcPct val="100000"/>
              </a:lnSpc>
              <a:spcBef>
                <a:spcPts val="105"/>
              </a:spcBef>
            </a:pPr>
            <a:r>
              <a:rPr sz="3800" spc="-15">
                <a:solidFill>
                  <a:srgbClr val="FFFFFF"/>
                </a:solidFill>
              </a:rPr>
              <a:t>Administrative</a:t>
            </a:r>
            <a:r>
              <a:rPr sz="3800" spc="-90">
                <a:solidFill>
                  <a:srgbClr val="FFFFFF"/>
                </a:solidFill>
              </a:rPr>
              <a:t> </a:t>
            </a:r>
            <a:r>
              <a:rPr sz="3800" spc="-15">
                <a:solidFill>
                  <a:srgbClr val="FFFFFF"/>
                </a:solidFill>
              </a:rPr>
              <a:t>Costs</a:t>
            </a:r>
            <a:endParaRPr sz="3800"/>
          </a:p>
        </p:txBody>
      </p:sp>
      <p:sp>
        <p:nvSpPr>
          <p:cNvPr id="3" name="object 3"/>
          <p:cNvSpPr txBox="1"/>
          <p:nvPr/>
        </p:nvSpPr>
        <p:spPr>
          <a:xfrm>
            <a:off x="261302" y="1981200"/>
            <a:ext cx="8824595" cy="3823739"/>
          </a:xfrm>
          <a:prstGeom prst="rect">
            <a:avLst/>
          </a:prstGeom>
        </p:spPr>
        <p:txBody>
          <a:bodyPr vert="horz" wrap="square" lIns="0" tIns="74295" rIns="0" bIns="0" rtlCol="0">
            <a:spAutoFit/>
          </a:bodyPr>
          <a:lstStyle/>
          <a:p>
            <a:pPr marL="12700" marR="259715" lvl="0" indent="0" algn="l" defTabSz="914400" rtl="0" eaLnBrk="1" fontAlgn="auto" latinLnBrk="0" hangingPunct="1">
              <a:lnSpc>
                <a:spcPct val="80000"/>
              </a:lnSpc>
              <a:spcBef>
                <a:spcPts val="0"/>
              </a:spcBef>
              <a:spcAft>
                <a:spcPts val="1200"/>
              </a:spcAft>
              <a:buClr>
                <a:srgbClr val="9BBB59">
                  <a:lumMod val="75000"/>
                </a:srgbClr>
              </a:buClr>
              <a:buSzTx/>
              <a:buFontTx/>
              <a:buNone/>
              <a:tabLst>
                <a:tab pos="354965" algn="l"/>
                <a:tab pos="355600" algn="l"/>
              </a:tabLst>
              <a:defRPr/>
            </a:pPr>
            <a:r>
              <a:rPr kumimoji="0" sz="2400" b="0" i="0" u="none" strike="noStrike" kern="1200" cap="none" spc="-10" normalizeH="0" baseline="0" noProof="0">
                <a:ln>
                  <a:noFill/>
                </a:ln>
                <a:solidFill>
                  <a:srgbClr val="003864"/>
                </a:solidFill>
                <a:effectLst/>
                <a:uLnTx/>
                <a:uFillTx/>
                <a:latin typeface="Calibri"/>
                <a:ea typeface="+mn-ea"/>
                <a:cs typeface="Calibri"/>
              </a:rPr>
              <a:t>Administrative expenses are associated </a:t>
            </a:r>
            <a:r>
              <a:rPr kumimoji="0" sz="2400" b="0" i="0" u="none" strike="noStrike" kern="1200" cap="none" spc="-5" normalizeH="0" baseline="0" noProof="0">
                <a:ln>
                  <a:noFill/>
                </a:ln>
                <a:solidFill>
                  <a:srgbClr val="003864"/>
                </a:solidFill>
                <a:effectLst/>
                <a:uLnTx/>
                <a:uFillTx/>
                <a:latin typeface="Calibri"/>
                <a:ea typeface="+mn-ea"/>
                <a:cs typeface="Calibri"/>
              </a:rPr>
              <a:t>with </a:t>
            </a:r>
            <a:r>
              <a:rPr kumimoji="0" sz="2400" b="0" i="0" u="none" strike="noStrike" kern="1200" cap="none" spc="0" normalizeH="0" baseline="0" noProof="0">
                <a:ln>
                  <a:noFill/>
                </a:ln>
                <a:solidFill>
                  <a:srgbClr val="003864"/>
                </a:solidFill>
                <a:effectLst/>
                <a:uLnTx/>
                <a:uFillTx/>
                <a:latin typeface="Calibri"/>
                <a:ea typeface="+mn-ea"/>
                <a:cs typeface="Calibri"/>
              </a:rPr>
              <a:t>functions not </a:t>
            </a:r>
            <a:r>
              <a:rPr kumimoji="0" sz="2400" b="0" i="0" u="none" strike="noStrike" kern="1200" cap="none" spc="-15" normalizeH="0" baseline="0" noProof="0">
                <a:ln>
                  <a:noFill/>
                </a:ln>
                <a:solidFill>
                  <a:srgbClr val="003864"/>
                </a:solidFill>
                <a:effectLst/>
                <a:uLnTx/>
                <a:uFillTx/>
                <a:latin typeface="Calibri"/>
                <a:ea typeface="+mn-ea"/>
                <a:cs typeface="Calibri"/>
              </a:rPr>
              <a:t>related to </a:t>
            </a:r>
            <a:r>
              <a:rPr kumimoji="0" sz="2400" b="0" i="0" u="none" strike="noStrike" kern="1200" cap="none" spc="0" normalizeH="0" baseline="0" noProof="0">
                <a:ln>
                  <a:noFill/>
                </a:ln>
                <a:solidFill>
                  <a:srgbClr val="003864"/>
                </a:solidFill>
                <a:effectLst/>
                <a:uLnTx/>
                <a:uFillTx/>
                <a:latin typeface="Calibri"/>
                <a:ea typeface="+mn-ea"/>
                <a:cs typeface="Calibri"/>
              </a:rPr>
              <a:t>the </a:t>
            </a:r>
            <a:r>
              <a:rPr kumimoji="0" sz="2400" b="0" i="0" u="none" strike="noStrike" kern="1200" cap="none" spc="-10" normalizeH="0" baseline="0" noProof="0">
                <a:ln>
                  <a:noFill/>
                </a:ln>
                <a:solidFill>
                  <a:srgbClr val="003864"/>
                </a:solidFill>
                <a:effectLst/>
                <a:uLnTx/>
                <a:uFillTx/>
                <a:latin typeface="Calibri"/>
                <a:ea typeface="+mn-ea"/>
                <a:cs typeface="Calibri"/>
              </a:rPr>
              <a:t>direct  provision </a:t>
            </a:r>
            <a:r>
              <a:rPr kumimoji="0" sz="2400" b="0" i="0" u="none" strike="noStrike" kern="1200" cap="none" spc="-5" normalizeH="0" baseline="0" noProof="0">
                <a:ln>
                  <a:noFill/>
                </a:ln>
                <a:solidFill>
                  <a:srgbClr val="003864"/>
                </a:solidFill>
                <a:effectLst/>
                <a:uLnTx/>
                <a:uFillTx/>
                <a:latin typeface="Calibri"/>
                <a:ea typeface="+mn-ea"/>
                <a:cs typeface="Calibri"/>
              </a:rPr>
              <a:t>of </a:t>
            </a:r>
            <a:r>
              <a:rPr kumimoji="0" sz="2400" b="0" i="0" u="none" strike="noStrike" kern="1200" cap="none" spc="0" normalizeH="0" baseline="0" noProof="0">
                <a:ln>
                  <a:noFill/>
                </a:ln>
                <a:solidFill>
                  <a:srgbClr val="003864"/>
                </a:solidFill>
                <a:effectLst/>
                <a:uLnTx/>
                <a:uFillTx/>
                <a:latin typeface="Calibri"/>
                <a:ea typeface="+mn-ea"/>
                <a:cs typeface="Calibri"/>
              </a:rPr>
              <a:t>services </a:t>
            </a:r>
            <a:r>
              <a:rPr kumimoji="0" sz="2400" b="0" i="0" u="none" strike="noStrike" kern="1200" cap="none" spc="-15" normalizeH="0" baseline="0" noProof="0">
                <a:ln>
                  <a:noFill/>
                </a:ln>
                <a:solidFill>
                  <a:srgbClr val="003864"/>
                </a:solidFill>
                <a:effectLst/>
                <a:uLnTx/>
                <a:uFillTx/>
                <a:latin typeface="Calibri"/>
                <a:ea typeface="+mn-ea"/>
                <a:cs typeface="Calibri"/>
              </a:rPr>
              <a:t>to program </a:t>
            </a:r>
            <a:r>
              <a:rPr kumimoji="0" sz="2400" b="0" i="0" u="none" strike="noStrike" kern="1200" cap="none" spc="-5" normalizeH="0" baseline="0" noProof="0">
                <a:ln>
                  <a:noFill/>
                </a:ln>
                <a:solidFill>
                  <a:srgbClr val="003864"/>
                </a:solidFill>
                <a:effectLst/>
                <a:uLnTx/>
                <a:uFillTx/>
                <a:latin typeface="Calibri"/>
                <a:ea typeface="+mn-ea"/>
                <a:cs typeface="Calibri"/>
              </a:rPr>
              <a:t>participants</a:t>
            </a:r>
            <a:r>
              <a:rPr kumimoji="0" lang="en-US" sz="2400" b="0" i="0" u="none" strike="noStrike" kern="1200" cap="none" spc="-5" normalizeH="0" baseline="0" noProof="0">
                <a:ln>
                  <a:noFill/>
                </a:ln>
                <a:solidFill>
                  <a:srgbClr val="003864"/>
                </a:solidFill>
                <a:effectLst/>
                <a:uLnTx/>
                <a:uFillTx/>
                <a:latin typeface="Calibri"/>
                <a:ea typeface="+mn-ea"/>
                <a:cs typeface="Calibri"/>
              </a:rPr>
              <a:t>.</a:t>
            </a:r>
            <a:r>
              <a:rPr kumimoji="0" sz="2400" b="0" i="0" u="none" strike="noStrike" kern="1200" cap="none" spc="0" normalizeH="0" baseline="0" noProof="0">
                <a:ln>
                  <a:noFill/>
                </a:ln>
                <a:solidFill>
                  <a:srgbClr val="003864"/>
                </a:solidFill>
                <a:effectLst/>
                <a:uLnTx/>
                <a:uFillTx/>
                <a:latin typeface="Calibri"/>
                <a:ea typeface="+mn-ea"/>
                <a:cs typeface="Calibri"/>
              </a:rPr>
              <a:t> </a:t>
            </a:r>
            <a:r>
              <a:rPr kumimoji="0" sz="2400" b="0" i="0" u="none" strike="noStrike" kern="1200" cap="none" spc="-5" normalizeH="0" baseline="0" noProof="0">
                <a:ln>
                  <a:noFill/>
                </a:ln>
                <a:solidFill>
                  <a:srgbClr val="003864"/>
                </a:solidFill>
                <a:effectLst/>
                <a:uLnTx/>
                <a:uFillTx/>
                <a:latin typeface="Calibri"/>
                <a:ea typeface="+mn-ea"/>
                <a:cs typeface="Calibri"/>
              </a:rPr>
              <a:t>Examples </a:t>
            </a:r>
            <a:r>
              <a:rPr kumimoji="0" lang="en-US" sz="2400" b="0" i="0" u="none" strike="noStrike" kern="1200" cap="none" spc="-5" normalizeH="0" baseline="0" noProof="0">
                <a:ln>
                  <a:noFill/>
                </a:ln>
                <a:solidFill>
                  <a:srgbClr val="003864"/>
                </a:solidFill>
                <a:effectLst/>
                <a:uLnTx/>
                <a:uFillTx/>
                <a:latin typeface="Calibri"/>
                <a:ea typeface="+mn-ea"/>
                <a:cs typeface="Calibri"/>
              </a:rPr>
              <a:t>include</a:t>
            </a:r>
            <a:r>
              <a:rPr kumimoji="0" sz="2400" b="0" i="0" u="none" strike="noStrike" kern="1200" cap="none" spc="-5" normalizeH="0" baseline="0" noProof="0">
                <a:ln>
                  <a:noFill/>
                </a:ln>
                <a:solidFill>
                  <a:srgbClr val="003864"/>
                </a:solidFill>
                <a:effectLst/>
                <a:uLnTx/>
                <a:uFillTx/>
                <a:latin typeface="Calibri"/>
                <a:ea typeface="+mn-ea"/>
                <a:cs typeface="Calibri"/>
              </a:rPr>
              <a:t>:</a:t>
            </a:r>
            <a:endParaRPr kumimoji="0" lang="en-US" sz="2400" b="0" i="0" u="none" strike="noStrike" kern="1200" cap="none" spc="-5" normalizeH="0" baseline="0" noProof="0">
              <a:ln>
                <a:noFill/>
              </a:ln>
              <a:solidFill>
                <a:srgbClr val="003864"/>
              </a:solidFill>
              <a:effectLst/>
              <a:uLnTx/>
              <a:uFillTx/>
              <a:latin typeface="Calibri"/>
              <a:ea typeface="+mn-ea"/>
              <a:cs typeface="Calibri"/>
            </a:endParaRPr>
          </a:p>
          <a:p>
            <a:pPr marL="355600" marR="259715" lvl="0" indent="-342900" algn="l" defTabSz="914400" rtl="0" eaLnBrk="1" fontAlgn="auto" latinLnBrk="0" hangingPunct="1">
              <a:lnSpc>
                <a:spcPct val="80000"/>
              </a:lnSpc>
              <a:spcBef>
                <a:spcPts val="0"/>
              </a:spcBef>
              <a:spcAft>
                <a:spcPts val="1200"/>
              </a:spcAft>
              <a:buClr>
                <a:srgbClr val="9BBB59">
                  <a:lumMod val="75000"/>
                </a:srgbClr>
              </a:buClr>
              <a:buSzTx/>
              <a:buFont typeface="Arial" panose="020B0604020202020204" pitchFamily="34" charset="0"/>
              <a:buChar char="•"/>
              <a:tabLst>
                <a:tab pos="354965" algn="l"/>
                <a:tab pos="355600" algn="l"/>
              </a:tabLst>
              <a:defRPr/>
            </a:pPr>
            <a:r>
              <a:rPr kumimoji="0" sz="2000" b="0" i="0" u="none" strike="noStrike" kern="1200" cap="none" spc="-5" normalizeH="0" baseline="0" noProof="0">
                <a:ln>
                  <a:noFill/>
                </a:ln>
                <a:solidFill>
                  <a:srgbClr val="003864"/>
                </a:solidFill>
                <a:effectLst/>
                <a:uLnTx/>
                <a:uFillTx/>
                <a:latin typeface="Calibri"/>
                <a:ea typeface="+mn-ea"/>
                <a:cs typeface="Calibri"/>
              </a:rPr>
              <a:t>Financial</a:t>
            </a:r>
            <a:r>
              <a:rPr kumimoji="0" sz="2000" b="0" i="0" u="none" strike="noStrike" kern="1200" cap="none" spc="15" normalizeH="0" baseline="0" noProof="0">
                <a:ln>
                  <a:noFill/>
                </a:ln>
                <a:solidFill>
                  <a:srgbClr val="003864"/>
                </a:solidFill>
                <a:effectLst/>
                <a:uLnTx/>
                <a:uFillTx/>
                <a:latin typeface="Calibri"/>
                <a:ea typeface="+mn-ea"/>
                <a:cs typeface="Calibri"/>
              </a:rPr>
              <a:t> </a:t>
            </a:r>
            <a:r>
              <a:rPr kumimoji="0" sz="2000" b="0" i="0" u="none" strike="noStrike" kern="1200" cap="none" spc="-5" normalizeH="0" baseline="0" noProof="0">
                <a:ln>
                  <a:noFill/>
                </a:ln>
                <a:solidFill>
                  <a:srgbClr val="003864"/>
                </a:solidFill>
                <a:effectLst/>
                <a:uLnTx/>
                <a:uFillTx/>
                <a:latin typeface="Calibri"/>
                <a:ea typeface="+mn-ea"/>
                <a:cs typeface="Calibri"/>
              </a:rPr>
              <a:t>management</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259715" lvl="0" indent="-342900" algn="l" defTabSz="914400" rtl="0" eaLnBrk="1" fontAlgn="auto" latinLnBrk="0" hangingPunct="1">
              <a:lnSpc>
                <a:spcPct val="80000"/>
              </a:lnSpc>
              <a:spcBef>
                <a:spcPts val="0"/>
              </a:spcBef>
              <a:spcAft>
                <a:spcPts val="1200"/>
              </a:spcAft>
              <a:buClr>
                <a:srgbClr val="9BBB59">
                  <a:lumMod val="75000"/>
                </a:srgbClr>
              </a:buClr>
              <a:buSzTx/>
              <a:buFont typeface="Arial" panose="020B0604020202020204" pitchFamily="34" charset="0"/>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Facilities</a:t>
            </a:r>
            <a:r>
              <a:rPr kumimoji="0" sz="2000" b="0" i="0" u="none" strike="noStrike" kern="1200" cap="none" spc="10" normalizeH="0" baseline="0" noProof="0">
                <a:ln>
                  <a:noFill/>
                </a:ln>
                <a:solidFill>
                  <a:srgbClr val="003864"/>
                </a:solidFill>
                <a:effectLst/>
                <a:uLnTx/>
                <a:uFillTx/>
                <a:latin typeface="Calibri"/>
                <a:ea typeface="+mn-ea"/>
                <a:cs typeface="Calibri"/>
              </a:rPr>
              <a:t> </a:t>
            </a:r>
            <a:r>
              <a:rPr kumimoji="0" sz="2000" b="0" i="0" u="none" strike="noStrike" kern="1200" cap="none" spc="-5" normalizeH="0" baseline="0" noProof="0">
                <a:ln>
                  <a:noFill/>
                </a:ln>
                <a:solidFill>
                  <a:srgbClr val="003864"/>
                </a:solidFill>
                <a:effectLst/>
                <a:uLnTx/>
                <a:uFillTx/>
                <a:latin typeface="Calibri"/>
                <a:ea typeface="+mn-ea"/>
                <a:cs typeface="Calibri"/>
              </a:rPr>
              <a:t>management</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259715" lvl="0" indent="-342900" algn="l" defTabSz="914400" rtl="0" eaLnBrk="1" fontAlgn="auto" latinLnBrk="0" hangingPunct="1">
              <a:lnSpc>
                <a:spcPct val="80000"/>
              </a:lnSpc>
              <a:spcBef>
                <a:spcPts val="0"/>
              </a:spcBef>
              <a:spcAft>
                <a:spcPts val="1200"/>
              </a:spcAft>
              <a:buClr>
                <a:srgbClr val="9BBB59">
                  <a:lumMod val="75000"/>
                </a:srgbClr>
              </a:buClr>
              <a:buSzTx/>
              <a:buFont typeface="Arial" panose="020B0604020202020204" pitchFamily="34" charset="0"/>
              <a:buChar char="•"/>
              <a:tabLst>
                <a:tab pos="354965" algn="l"/>
                <a:tab pos="355600" algn="l"/>
              </a:tabLst>
              <a:defRPr/>
            </a:pPr>
            <a:r>
              <a:rPr kumimoji="0" sz="2000" b="0" i="0" u="none" strike="noStrike" kern="1200" cap="none" spc="-5" normalizeH="0" baseline="0" noProof="0">
                <a:ln>
                  <a:noFill/>
                </a:ln>
                <a:solidFill>
                  <a:srgbClr val="003864"/>
                </a:solidFill>
                <a:effectLst/>
                <a:uLnTx/>
                <a:uFillTx/>
                <a:latin typeface="Calibri"/>
                <a:ea typeface="+mn-ea"/>
                <a:cs typeface="Calibri"/>
              </a:rPr>
              <a:t>Audit</a:t>
            </a:r>
            <a:r>
              <a:rPr kumimoji="0" lang="en-US" sz="2000" b="0" i="0" u="none" strike="noStrike" kern="1200" cap="none" spc="-5" normalizeH="0" baseline="0" noProof="0">
                <a:ln>
                  <a:noFill/>
                </a:ln>
                <a:solidFill>
                  <a:srgbClr val="003864"/>
                </a:solidFill>
                <a:effectLst/>
                <a:uLnTx/>
                <a:uFillTx/>
                <a:latin typeface="Calibri"/>
                <a:ea typeface="+mn-ea"/>
                <a:cs typeface="Calibri"/>
              </a:rPr>
              <a:t>, General legal, Human resources</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259715" lvl="0" indent="-342900" algn="l" defTabSz="914400" rtl="0" eaLnBrk="1" fontAlgn="auto" latinLnBrk="0" hangingPunct="1">
              <a:lnSpc>
                <a:spcPct val="80000"/>
              </a:lnSpc>
              <a:spcBef>
                <a:spcPts val="0"/>
              </a:spcBef>
              <a:spcAft>
                <a:spcPts val="1200"/>
              </a:spcAft>
              <a:buClr>
                <a:srgbClr val="9BBB59">
                  <a:lumMod val="75000"/>
                </a:srgbClr>
              </a:buClr>
              <a:buSzTx/>
              <a:buFont typeface="Arial" panose="020B0604020202020204" pitchFamily="34" charset="0"/>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Automated</a:t>
            </a:r>
            <a:r>
              <a:rPr kumimoji="0" sz="2000" b="0" i="0" u="none" strike="noStrike" kern="1200" cap="none" spc="-5" normalizeH="0" baseline="0" noProof="0">
                <a:ln>
                  <a:noFill/>
                </a:ln>
                <a:solidFill>
                  <a:srgbClr val="003864"/>
                </a:solidFill>
                <a:effectLst/>
                <a:uLnTx/>
                <a:uFillTx/>
                <a:latin typeface="Calibri"/>
                <a:ea typeface="+mn-ea"/>
                <a:cs typeface="Calibri"/>
              </a:rPr>
              <a:t> </a:t>
            </a:r>
            <a:r>
              <a:rPr kumimoji="0" sz="2000" b="0" i="0" u="none" strike="noStrike" kern="1200" cap="none" spc="-15" normalizeH="0" baseline="0" noProof="0">
                <a:ln>
                  <a:noFill/>
                </a:ln>
                <a:solidFill>
                  <a:srgbClr val="003864"/>
                </a:solidFill>
                <a:effectLst/>
                <a:uLnTx/>
                <a:uFillTx/>
                <a:latin typeface="Calibri"/>
                <a:ea typeface="+mn-ea"/>
                <a:cs typeface="Calibri"/>
              </a:rPr>
              <a:t>systems</a:t>
            </a:r>
            <a:endParaRPr kumimoji="0" lang="en-US" sz="2000" b="0" i="0" u="none" strike="noStrike" kern="1200" cap="none" spc="-15" normalizeH="0" baseline="0" noProof="0">
              <a:ln>
                <a:noFill/>
              </a:ln>
              <a:solidFill>
                <a:srgbClr val="003864"/>
              </a:solidFill>
              <a:effectLst/>
              <a:uLnTx/>
              <a:uFillTx/>
              <a:latin typeface="Calibri"/>
              <a:ea typeface="+mn-ea"/>
              <a:cs typeface="Calibri"/>
            </a:endParaRPr>
          </a:p>
          <a:p>
            <a:pPr marL="355600" marR="259715" lvl="0" indent="-342900" algn="l" defTabSz="914400" rtl="0" eaLnBrk="1" fontAlgn="auto" latinLnBrk="0" hangingPunct="1">
              <a:lnSpc>
                <a:spcPct val="80000"/>
              </a:lnSpc>
              <a:spcBef>
                <a:spcPts val="0"/>
              </a:spcBef>
              <a:spcAft>
                <a:spcPts val="1200"/>
              </a:spcAft>
              <a:buClr>
                <a:srgbClr val="9BBB59">
                  <a:lumMod val="75000"/>
                </a:srgbClr>
              </a:buClr>
              <a:buSzTx/>
              <a:buFont typeface="Arial" panose="020B0604020202020204" pitchFamily="34" charset="0"/>
              <a:buChar char="•"/>
              <a:tabLst>
                <a:tab pos="354965" algn="l"/>
                <a:tab pos="355600" algn="l"/>
              </a:tabLst>
              <a:defRPr/>
            </a:pPr>
            <a:r>
              <a:rPr kumimoji="0" lang="en-US" sz="2000" b="0" i="0" u="none" strike="noStrike" kern="1200" cap="none" spc="-5" normalizeH="0" baseline="0" noProof="0">
                <a:ln>
                  <a:noFill/>
                </a:ln>
                <a:solidFill>
                  <a:srgbClr val="003864"/>
                </a:solidFill>
                <a:effectLst/>
                <a:uLnTx/>
                <a:uFillTx/>
                <a:latin typeface="Calibri"/>
                <a:ea typeface="+mn-ea"/>
                <a:cs typeface="Calibri"/>
              </a:rPr>
              <a:t>Management of sub grantees</a:t>
            </a:r>
            <a:endParaRPr kumimoji="0" lang="en-US" sz="2000" b="0" i="0" u="none" strike="noStrike" kern="1200" cap="none" spc="-10" normalizeH="0" baseline="0" noProof="0">
              <a:ln>
                <a:noFill/>
              </a:ln>
              <a:solidFill>
                <a:srgbClr val="003864"/>
              </a:solidFill>
              <a:effectLst/>
              <a:uLnTx/>
              <a:uFillTx/>
              <a:latin typeface="Calibri"/>
              <a:ea typeface="+mn-ea"/>
              <a:cs typeface="Calibri"/>
            </a:endParaRPr>
          </a:p>
          <a:p>
            <a:pPr marL="355600" marR="259715" lvl="0" indent="-342900" algn="l" defTabSz="914400" rtl="0" eaLnBrk="1" fontAlgn="auto" latinLnBrk="0" hangingPunct="1">
              <a:lnSpc>
                <a:spcPct val="80000"/>
              </a:lnSpc>
              <a:spcBef>
                <a:spcPts val="0"/>
              </a:spcBef>
              <a:spcAft>
                <a:spcPts val="1200"/>
              </a:spcAft>
              <a:buClr>
                <a:srgbClr val="9BBB59">
                  <a:lumMod val="75000"/>
                </a:srgbClr>
              </a:buClr>
              <a:buSzTx/>
              <a:buFont typeface="Arial" panose="020B0604020202020204" pitchFamily="34" charset="0"/>
              <a:buChar char="•"/>
              <a:tabLst>
                <a:tab pos="354965" algn="l"/>
                <a:tab pos="355600" algn="l"/>
              </a:tabLst>
              <a:defRPr/>
            </a:pPr>
            <a:r>
              <a:rPr kumimoji="0" lang="en-US" sz="2000" b="0" i="0" u="none" strike="noStrike" kern="1200" cap="none" spc="-20" normalizeH="0" baseline="0" noProof="0">
                <a:ln>
                  <a:noFill/>
                </a:ln>
                <a:solidFill>
                  <a:srgbClr val="003864"/>
                </a:solidFill>
                <a:effectLst/>
                <a:uLnTx/>
                <a:uFillTx/>
                <a:latin typeface="Calibri"/>
                <a:ea typeface="+mn-ea"/>
                <a:cs typeface="Calibri"/>
              </a:rPr>
              <a:t>Any </a:t>
            </a:r>
            <a:r>
              <a:rPr kumimoji="0" lang="en-US" sz="2000" b="0" i="0" u="none" strike="noStrike" kern="1200" cap="none" spc="-15" normalizeH="0" baseline="0" noProof="0">
                <a:ln>
                  <a:noFill/>
                </a:ln>
                <a:solidFill>
                  <a:srgbClr val="003864"/>
                </a:solidFill>
                <a:effectLst/>
                <a:uLnTx/>
                <a:uFillTx/>
                <a:latin typeface="Calibri"/>
                <a:ea typeface="+mn-ea"/>
                <a:cs typeface="Calibri"/>
              </a:rPr>
              <a:t>contract </a:t>
            </a:r>
            <a:r>
              <a:rPr kumimoji="0" lang="en-US" sz="2000" b="0" i="0" u="none" strike="noStrike" kern="1200" cap="none" spc="-10" normalizeH="0" baseline="0" noProof="0">
                <a:ln>
                  <a:noFill/>
                </a:ln>
                <a:solidFill>
                  <a:srgbClr val="003864"/>
                </a:solidFill>
                <a:effectLst/>
                <a:uLnTx/>
                <a:uFillTx/>
                <a:latin typeface="Calibri"/>
                <a:ea typeface="+mn-ea"/>
                <a:cs typeface="Calibri"/>
              </a:rPr>
              <a:t>that </a:t>
            </a:r>
            <a:r>
              <a:rPr kumimoji="0" lang="en-US" sz="2000" b="0" i="0" u="none" strike="noStrike" kern="1200" cap="none" spc="0" normalizeH="0" baseline="0" noProof="0">
                <a:ln>
                  <a:noFill/>
                </a:ln>
                <a:solidFill>
                  <a:srgbClr val="003864"/>
                </a:solidFill>
                <a:effectLst/>
                <a:uLnTx/>
                <a:uFillTx/>
                <a:latin typeface="Calibri"/>
                <a:ea typeface="+mn-ea"/>
                <a:cs typeface="Calibri"/>
              </a:rPr>
              <a:t>is </a:t>
            </a:r>
            <a:r>
              <a:rPr kumimoji="0" lang="en-US" sz="2000" b="0" i="0" u="none" strike="noStrike" kern="1200" cap="none" spc="-15" normalizeH="0" baseline="0" noProof="0">
                <a:ln>
                  <a:noFill/>
                </a:ln>
                <a:solidFill>
                  <a:srgbClr val="003864"/>
                </a:solidFill>
                <a:effectLst/>
                <a:uLnTx/>
                <a:uFillTx/>
                <a:latin typeface="Calibri"/>
                <a:ea typeface="+mn-ea"/>
                <a:cs typeface="Calibri"/>
              </a:rPr>
              <a:t>“administrative” </a:t>
            </a:r>
            <a:r>
              <a:rPr kumimoji="0" lang="en-US" sz="2000" b="0" i="0" u="none" strike="noStrike" kern="1200" cap="none" spc="0" normalizeH="0" baseline="0" noProof="0">
                <a:ln>
                  <a:noFill/>
                </a:ln>
                <a:solidFill>
                  <a:srgbClr val="003864"/>
                </a:solidFill>
                <a:effectLst/>
                <a:uLnTx/>
                <a:uFillTx/>
                <a:latin typeface="Calibri"/>
                <a:ea typeface="+mn-ea"/>
                <a:cs typeface="Calibri"/>
              </a:rPr>
              <a:t>in</a:t>
            </a:r>
            <a:r>
              <a:rPr kumimoji="0" lang="en-US" sz="2000" b="0" i="0" u="none" strike="noStrike" kern="1200" cap="none" spc="-35" normalizeH="0" baseline="0" noProof="0">
                <a:ln>
                  <a:noFill/>
                </a:ln>
                <a:solidFill>
                  <a:srgbClr val="003864"/>
                </a:solidFill>
                <a:effectLst/>
                <a:uLnTx/>
                <a:uFillTx/>
                <a:latin typeface="Calibri"/>
                <a:ea typeface="+mn-ea"/>
                <a:cs typeface="Calibri"/>
              </a:rPr>
              <a:t> </a:t>
            </a:r>
            <a:r>
              <a:rPr kumimoji="0" lang="en-US" sz="2000" b="0" i="0" u="none" strike="noStrike" kern="1200" cap="none" spc="-5" normalizeH="0" baseline="0" noProof="0">
                <a:ln>
                  <a:noFill/>
                </a:ln>
                <a:solidFill>
                  <a:srgbClr val="003864"/>
                </a:solidFill>
                <a:effectLst/>
                <a:uLnTx/>
                <a:uFillTx/>
                <a:latin typeface="Calibri"/>
                <a:ea typeface="+mn-ea"/>
                <a:cs typeface="Calibri"/>
              </a:rPr>
              <a:t>function (HR, Accounting, Audit)</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756285" marR="0" lvl="1" indent="-286385" algn="l" defTabSz="914400" rtl="0" eaLnBrk="1" fontAlgn="auto" latinLnBrk="0" hangingPunct="1">
              <a:lnSpc>
                <a:spcPct val="100000"/>
              </a:lnSpc>
              <a:spcBef>
                <a:spcPts val="0"/>
              </a:spcBef>
              <a:spcAft>
                <a:spcPts val="0"/>
              </a:spcAft>
              <a:buClr>
                <a:srgbClr val="9BBB59">
                  <a:lumMod val="75000"/>
                </a:srgbClr>
              </a:buClr>
              <a:buSzTx/>
              <a:buFont typeface="Arial"/>
              <a:buChar char="–"/>
              <a:tabLst>
                <a:tab pos="756285" algn="l"/>
                <a:tab pos="756920" algn="l"/>
              </a:tabLst>
              <a:defRPr/>
            </a:pP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899278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40" y="770636"/>
            <a:ext cx="4137660" cy="605155"/>
          </a:xfrm>
          <a:prstGeom prst="rect">
            <a:avLst/>
          </a:prstGeom>
        </p:spPr>
        <p:txBody>
          <a:bodyPr vert="horz" wrap="square" lIns="0" tIns="13335" rIns="0" bIns="0" rtlCol="0">
            <a:spAutoFit/>
          </a:bodyPr>
          <a:lstStyle/>
          <a:p>
            <a:pPr marL="12700">
              <a:lnSpc>
                <a:spcPct val="100000"/>
              </a:lnSpc>
              <a:spcBef>
                <a:spcPts val="105"/>
              </a:spcBef>
            </a:pPr>
            <a:r>
              <a:rPr sz="3800" spc="-15">
                <a:solidFill>
                  <a:srgbClr val="FFFFFF"/>
                </a:solidFill>
              </a:rPr>
              <a:t>Administrative</a:t>
            </a:r>
            <a:r>
              <a:rPr sz="3800" spc="-90">
                <a:solidFill>
                  <a:srgbClr val="FFFFFF"/>
                </a:solidFill>
              </a:rPr>
              <a:t> </a:t>
            </a:r>
            <a:r>
              <a:rPr sz="3800" spc="-15">
                <a:solidFill>
                  <a:srgbClr val="FFFFFF"/>
                </a:solidFill>
              </a:rPr>
              <a:t>Costs</a:t>
            </a:r>
            <a:endParaRPr sz="3800"/>
          </a:p>
        </p:txBody>
      </p:sp>
      <p:sp>
        <p:nvSpPr>
          <p:cNvPr id="3" name="object 3"/>
          <p:cNvSpPr txBox="1"/>
          <p:nvPr/>
        </p:nvSpPr>
        <p:spPr>
          <a:xfrm>
            <a:off x="304800" y="1981200"/>
            <a:ext cx="8305800" cy="419858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0"/>
              </a:spcBef>
              <a:spcAft>
                <a:spcPts val="600"/>
              </a:spcAft>
              <a:buClr>
                <a:srgbClr val="9BBB59">
                  <a:lumMod val="75000"/>
                </a:srgbClr>
              </a:buClr>
              <a:buSzTx/>
              <a:buFontTx/>
              <a:buNone/>
              <a:tabLst>
                <a:tab pos="354965" algn="l"/>
                <a:tab pos="355600" algn="l"/>
              </a:tabLst>
              <a:defRPr/>
            </a:pPr>
            <a:r>
              <a:rPr kumimoji="0" sz="2400" b="0" i="0" u="none" strike="noStrike" kern="1200" cap="none" spc="-5" normalizeH="0" baseline="0" noProof="0">
                <a:ln>
                  <a:noFill/>
                </a:ln>
                <a:solidFill>
                  <a:srgbClr val="003864"/>
                </a:solidFill>
                <a:effectLst/>
                <a:uLnTx/>
                <a:uFillTx/>
                <a:latin typeface="Calibri"/>
                <a:ea typeface="+mn-ea"/>
                <a:cs typeface="Calibri"/>
              </a:rPr>
              <a:t>Expenditures </a:t>
            </a:r>
            <a:r>
              <a:rPr kumimoji="0" sz="2400" b="0" i="0" u="none" strike="noStrike" kern="1200" cap="none" spc="-20" normalizeH="0" baseline="0" noProof="0">
                <a:ln>
                  <a:noFill/>
                </a:ln>
                <a:solidFill>
                  <a:srgbClr val="003864"/>
                </a:solidFill>
                <a:effectLst/>
                <a:uLnTx/>
                <a:uFillTx/>
                <a:latin typeface="Calibri"/>
                <a:ea typeface="+mn-ea"/>
                <a:cs typeface="Calibri"/>
              </a:rPr>
              <a:t>for </a:t>
            </a:r>
            <a:r>
              <a:rPr kumimoji="0" sz="2400" b="0" i="0" u="none" strike="noStrike" kern="1200" cap="none" spc="-15" normalizeH="0" baseline="0" noProof="0">
                <a:ln>
                  <a:noFill/>
                </a:ln>
                <a:solidFill>
                  <a:srgbClr val="003864"/>
                </a:solidFill>
                <a:effectLst/>
                <a:uLnTx/>
                <a:uFillTx/>
                <a:latin typeface="Calibri"/>
                <a:ea typeface="+mn-ea"/>
                <a:cs typeface="Calibri"/>
              </a:rPr>
              <a:t>administrative </a:t>
            </a:r>
            <a:r>
              <a:rPr kumimoji="0" sz="2400" b="0" i="0" u="none" strike="noStrike" kern="1200" cap="none" spc="-20" normalizeH="0" baseline="0" noProof="0">
                <a:ln>
                  <a:noFill/>
                </a:ln>
                <a:solidFill>
                  <a:srgbClr val="003864"/>
                </a:solidFill>
                <a:effectLst/>
                <a:uLnTx/>
                <a:uFillTx/>
                <a:latin typeface="Calibri"/>
                <a:ea typeface="+mn-ea"/>
                <a:cs typeface="Calibri"/>
              </a:rPr>
              <a:t>staff </a:t>
            </a:r>
            <a:r>
              <a:rPr kumimoji="0" sz="2400" b="0" i="0" u="none" strike="noStrike" kern="1200" cap="none" spc="-10" normalizeH="0" baseline="0" noProof="0">
                <a:ln>
                  <a:noFill/>
                </a:ln>
                <a:solidFill>
                  <a:srgbClr val="003864"/>
                </a:solidFill>
                <a:effectLst/>
                <a:uLnTx/>
                <a:uFillTx/>
                <a:latin typeface="Calibri"/>
                <a:ea typeface="+mn-ea"/>
                <a:cs typeface="Calibri"/>
              </a:rPr>
              <a:t>(appropriately allocated  </a:t>
            </a:r>
            <a:r>
              <a:rPr kumimoji="0" sz="2400" b="0" i="0" u="none" strike="noStrike" kern="1200" cap="none" spc="-5" normalizeH="0" baseline="0" noProof="0">
                <a:ln>
                  <a:noFill/>
                </a:ln>
                <a:solidFill>
                  <a:srgbClr val="003864"/>
                </a:solidFill>
                <a:effectLst/>
                <a:uLnTx/>
                <a:uFillTx/>
                <a:latin typeface="Calibri"/>
                <a:ea typeface="+mn-ea"/>
                <a:cs typeface="Calibri"/>
              </a:rPr>
              <a:t>and </a:t>
            </a:r>
            <a:r>
              <a:rPr kumimoji="0" sz="2400" b="0" i="0" u="none" strike="noStrike" kern="1200" cap="none" spc="-10" normalizeH="0" baseline="0" noProof="0">
                <a:ln>
                  <a:noFill/>
                </a:ln>
                <a:solidFill>
                  <a:srgbClr val="003864"/>
                </a:solidFill>
                <a:effectLst/>
                <a:uLnTx/>
                <a:uFillTx/>
                <a:latin typeface="Calibri"/>
                <a:ea typeface="+mn-ea"/>
                <a:cs typeface="Calibri"/>
              </a:rPr>
              <a:t>consistently </a:t>
            </a:r>
            <a:r>
              <a:rPr kumimoji="0" sz="2400" b="0" i="0" u="none" strike="noStrike" kern="1200" cap="none" spc="-5" normalizeH="0" baseline="0" noProof="0">
                <a:ln>
                  <a:noFill/>
                </a:ln>
                <a:solidFill>
                  <a:srgbClr val="003864"/>
                </a:solidFill>
                <a:effectLst/>
                <a:uLnTx/>
                <a:uFillTx/>
                <a:latin typeface="Calibri"/>
                <a:ea typeface="+mn-ea"/>
                <a:cs typeface="Calibri"/>
              </a:rPr>
              <a:t>applied) </a:t>
            </a:r>
            <a:r>
              <a:rPr kumimoji="0" sz="2400" b="0" i="0" u="none" strike="noStrike" kern="1200" cap="none" spc="-20" normalizeH="0" baseline="0" noProof="0">
                <a:ln>
                  <a:noFill/>
                </a:ln>
                <a:solidFill>
                  <a:srgbClr val="003864"/>
                </a:solidFill>
                <a:effectLst/>
                <a:uLnTx/>
                <a:uFillTx/>
                <a:latin typeface="Calibri"/>
                <a:ea typeface="+mn-ea"/>
                <a:cs typeface="Calibri"/>
              </a:rPr>
              <a:t>may </a:t>
            </a:r>
            <a:r>
              <a:rPr kumimoji="0" sz="2400" b="0" i="0" u="none" strike="noStrike" kern="1200" cap="none" spc="-5" normalizeH="0" baseline="0" noProof="0">
                <a:ln>
                  <a:noFill/>
                </a:ln>
                <a:solidFill>
                  <a:srgbClr val="003864"/>
                </a:solidFill>
                <a:effectLst/>
                <a:uLnTx/>
                <a:uFillTx/>
                <a:latin typeface="Calibri"/>
                <a:ea typeface="+mn-ea"/>
                <a:cs typeface="Calibri"/>
              </a:rPr>
              <a:t>include</a:t>
            </a:r>
            <a:r>
              <a:rPr kumimoji="0" sz="2400" b="0" i="0" u="none" strike="noStrike" kern="1200" cap="none" spc="-10" normalizeH="0" baseline="0" noProof="0">
                <a:ln>
                  <a:noFill/>
                </a:ln>
                <a:solidFill>
                  <a:srgbClr val="003864"/>
                </a:solidFill>
                <a:effectLst/>
                <a:uLnTx/>
                <a:uFillTx/>
                <a:latin typeface="Calibri"/>
                <a:ea typeface="+mn-ea"/>
                <a:cs typeface="Calibri"/>
              </a:rPr>
              <a:t>:</a:t>
            </a:r>
            <a:endParaRPr kumimoji="0" lang="en-US" sz="2400" b="0" i="0" u="none" strike="noStrike" kern="1200" cap="none" spc="-10" normalizeH="0" baseline="0" noProof="0">
              <a:ln>
                <a:noFill/>
              </a:ln>
              <a:solidFill>
                <a:srgbClr val="003864"/>
              </a:solidFill>
              <a:effectLst/>
              <a:uLnTx/>
              <a:uFillTx/>
              <a:latin typeface="Calibri"/>
              <a:ea typeface="+mn-ea"/>
              <a:cs typeface="Calibri"/>
            </a:endParaRPr>
          </a:p>
          <a:p>
            <a:pPr marL="12700" marR="5080" lvl="0" indent="0" algn="l" defTabSz="914400" rtl="0" eaLnBrk="1" fontAlgn="auto" latinLnBrk="0" hangingPunct="1">
              <a:lnSpc>
                <a:spcPct val="100000"/>
              </a:lnSpc>
              <a:spcBef>
                <a:spcPts val="0"/>
              </a:spcBef>
              <a:spcAft>
                <a:spcPts val="600"/>
              </a:spcAft>
              <a:buClr>
                <a:srgbClr val="9BBB59">
                  <a:lumMod val="75000"/>
                </a:srgbClr>
              </a:buClr>
              <a:buSzTx/>
              <a:buFontTx/>
              <a:buNone/>
              <a:tabLst>
                <a:tab pos="354965" algn="l"/>
                <a:tab pos="355600" algn="l"/>
              </a:tabLst>
              <a:defRPr/>
            </a:pPr>
            <a:endParaRPr kumimoji="0" lang="en-US" sz="2400" b="0" i="0" u="none" strike="noStrike" kern="1200" cap="none" spc="-10" normalizeH="0" baseline="0" noProof="0">
              <a:ln>
                <a:noFill/>
              </a:ln>
              <a:solidFill>
                <a:srgbClr val="003864"/>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0" normalizeH="0" baseline="0" noProof="0">
                <a:ln>
                  <a:noFill/>
                </a:ln>
                <a:solidFill>
                  <a:srgbClr val="003864"/>
                </a:solidFill>
                <a:effectLst/>
                <a:uLnTx/>
                <a:uFillTx/>
                <a:latin typeface="Calibri"/>
                <a:ea typeface="+mn-ea"/>
                <a:cs typeface="Calibri"/>
              </a:rPr>
              <a:t>Salar</a:t>
            </a:r>
            <a:r>
              <a:rPr kumimoji="0" lang="en-US" sz="2000" b="0" i="0" u="none" strike="noStrike" kern="1200" cap="none" spc="0" normalizeH="0" baseline="0" noProof="0">
                <a:ln>
                  <a:noFill/>
                </a:ln>
                <a:solidFill>
                  <a:srgbClr val="003864"/>
                </a:solidFill>
                <a:effectLst/>
                <a:uLnTx/>
                <a:uFillTx/>
                <a:latin typeface="Calibri"/>
                <a:ea typeface="+mn-ea"/>
                <a:cs typeface="Calibri"/>
              </a:rPr>
              <a:t>y/fringe for admin staff (accountant, director, etc.)</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10" normalizeH="0" baseline="0" noProof="0">
                <a:ln>
                  <a:noFill/>
                </a:ln>
                <a:solidFill>
                  <a:srgbClr val="003864"/>
                </a:solidFill>
                <a:effectLst/>
                <a:uLnTx/>
                <a:uFillTx/>
                <a:latin typeface="Calibri"/>
                <a:ea typeface="+mn-ea"/>
                <a:cs typeface="Calibri"/>
              </a:rPr>
              <a:t>Operating</a:t>
            </a:r>
            <a:r>
              <a:rPr kumimoji="0" lang="en-US" sz="2000" b="0" i="0" u="none" strike="noStrike" kern="1200" cap="none" spc="-25" normalizeH="0" baseline="0" noProof="0">
                <a:ln>
                  <a:noFill/>
                </a:ln>
                <a:solidFill>
                  <a:srgbClr val="003864"/>
                </a:solidFill>
                <a:effectLst/>
                <a:uLnTx/>
                <a:uFillTx/>
                <a:latin typeface="Calibri"/>
                <a:ea typeface="+mn-ea"/>
                <a:cs typeface="Calibri"/>
              </a:rPr>
              <a:t> </a:t>
            </a:r>
            <a:r>
              <a:rPr kumimoji="0" lang="en-US" sz="2000" b="0" i="0" u="none" strike="noStrike" kern="1200" cap="none" spc="-15" normalizeH="0" baseline="0" noProof="0">
                <a:ln>
                  <a:noFill/>
                </a:ln>
                <a:solidFill>
                  <a:srgbClr val="003864"/>
                </a:solidFill>
                <a:effectLst/>
                <a:uLnTx/>
                <a:uFillTx/>
                <a:latin typeface="Calibri"/>
                <a:ea typeface="+mn-ea"/>
                <a:cs typeface="Calibri"/>
              </a:rPr>
              <a:t>costs (related to staff providing admin services - rent, phone, supplies, etc.)</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Negotiated overhead </a:t>
            </a:r>
            <a:r>
              <a:rPr kumimoji="0" sz="2000" b="0" i="0" u="none" strike="noStrike" kern="1200" cap="none" spc="-25" normalizeH="0" baseline="0" noProof="0">
                <a:ln>
                  <a:noFill/>
                </a:ln>
                <a:solidFill>
                  <a:srgbClr val="003864"/>
                </a:solidFill>
                <a:effectLst/>
                <a:uLnTx/>
                <a:uFillTx/>
                <a:latin typeface="Calibri"/>
                <a:ea typeface="+mn-ea"/>
                <a:cs typeface="Calibri"/>
              </a:rPr>
              <a:t>rate</a:t>
            </a:r>
            <a:endParaRPr kumimoji="0" lang="en-US" sz="2000" b="0" i="0" u="none" strike="noStrike" kern="1200" cap="none" spc="-25" normalizeH="0" baseline="0" noProof="0">
              <a:ln>
                <a:noFill/>
              </a:ln>
              <a:solidFill>
                <a:srgbClr val="003864"/>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45" normalizeH="0" baseline="0" noProof="0">
                <a:ln>
                  <a:noFill/>
                </a:ln>
                <a:solidFill>
                  <a:srgbClr val="003864"/>
                </a:solidFill>
                <a:effectLst/>
                <a:uLnTx/>
                <a:uFillTx/>
                <a:latin typeface="Calibri"/>
                <a:ea typeface="+mn-ea"/>
                <a:cs typeface="Calibri"/>
              </a:rPr>
              <a:t>Travel </a:t>
            </a:r>
            <a:r>
              <a:rPr kumimoji="0" sz="2000" b="0" i="0" u="none" strike="noStrike" kern="1200" cap="none" spc="-5" normalizeH="0" baseline="0" noProof="0">
                <a:ln>
                  <a:noFill/>
                </a:ln>
                <a:solidFill>
                  <a:srgbClr val="003864"/>
                </a:solidFill>
                <a:effectLst/>
                <a:uLnTx/>
                <a:uFillTx/>
                <a:latin typeface="Calibri"/>
                <a:ea typeface="+mn-ea"/>
                <a:cs typeface="Calibri"/>
              </a:rPr>
              <a:t>and per</a:t>
            </a:r>
            <a:r>
              <a:rPr kumimoji="0" sz="2000" b="0" i="0" u="none" strike="noStrike" kern="1200" cap="none" spc="35" normalizeH="0" baseline="0" noProof="0">
                <a:ln>
                  <a:noFill/>
                </a:ln>
                <a:solidFill>
                  <a:srgbClr val="003864"/>
                </a:solidFill>
                <a:effectLst/>
                <a:uLnTx/>
                <a:uFillTx/>
                <a:latin typeface="Calibri"/>
                <a:ea typeface="+mn-ea"/>
                <a:cs typeface="Calibri"/>
              </a:rPr>
              <a:t> </a:t>
            </a:r>
            <a:r>
              <a:rPr kumimoji="0" sz="2000" b="0" i="0" u="none" strike="noStrike" kern="1200" cap="none" spc="0" normalizeH="0" baseline="0" noProof="0">
                <a:ln>
                  <a:noFill/>
                </a:ln>
                <a:solidFill>
                  <a:srgbClr val="003864"/>
                </a:solidFill>
                <a:effectLst/>
                <a:uLnTx/>
                <a:uFillTx/>
                <a:latin typeface="Calibri"/>
                <a:ea typeface="+mn-ea"/>
                <a:cs typeface="Calibri"/>
              </a:rPr>
              <a:t>diem</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40" y="770636"/>
            <a:ext cx="6678295" cy="605155"/>
          </a:xfrm>
          <a:prstGeom prst="rect">
            <a:avLst/>
          </a:prstGeom>
        </p:spPr>
        <p:txBody>
          <a:bodyPr vert="horz" wrap="square" lIns="0" tIns="13335" rIns="0" bIns="0" rtlCol="0">
            <a:spAutoFit/>
          </a:bodyPr>
          <a:lstStyle/>
          <a:p>
            <a:pPr marL="12700">
              <a:lnSpc>
                <a:spcPct val="100000"/>
              </a:lnSpc>
              <a:spcBef>
                <a:spcPts val="105"/>
              </a:spcBef>
            </a:pPr>
            <a:r>
              <a:rPr sz="3800" spc="-10">
                <a:solidFill>
                  <a:srgbClr val="FFFFFF"/>
                </a:solidFill>
              </a:rPr>
              <a:t>Direct </a:t>
            </a:r>
            <a:r>
              <a:rPr sz="3800" spc="5">
                <a:solidFill>
                  <a:srgbClr val="FFFFFF"/>
                </a:solidFill>
              </a:rPr>
              <a:t>Services </a:t>
            </a:r>
            <a:r>
              <a:rPr sz="3800" spc="-5">
                <a:solidFill>
                  <a:srgbClr val="FFFFFF"/>
                </a:solidFill>
              </a:rPr>
              <a:t>or </a:t>
            </a:r>
            <a:r>
              <a:rPr sz="3800" spc="-10">
                <a:solidFill>
                  <a:srgbClr val="FFFFFF"/>
                </a:solidFill>
              </a:rPr>
              <a:t>Career</a:t>
            </a:r>
            <a:r>
              <a:rPr sz="3800" spc="-100">
                <a:solidFill>
                  <a:srgbClr val="FFFFFF"/>
                </a:solidFill>
              </a:rPr>
              <a:t> </a:t>
            </a:r>
            <a:r>
              <a:rPr sz="3800" spc="5">
                <a:solidFill>
                  <a:srgbClr val="FFFFFF"/>
                </a:solidFill>
              </a:rPr>
              <a:t>Services</a:t>
            </a:r>
            <a:endParaRPr sz="3800"/>
          </a:p>
        </p:txBody>
      </p:sp>
      <p:sp>
        <p:nvSpPr>
          <p:cNvPr id="3" name="object 3"/>
          <p:cNvSpPr txBox="1"/>
          <p:nvPr/>
        </p:nvSpPr>
        <p:spPr>
          <a:xfrm>
            <a:off x="381000" y="2057400"/>
            <a:ext cx="8144509" cy="4213974"/>
          </a:xfrm>
          <a:prstGeom prst="rect">
            <a:avLst/>
          </a:prstGeom>
        </p:spPr>
        <p:txBody>
          <a:bodyPr vert="horz" wrap="square" lIns="0" tIns="12700" rIns="0" bIns="0" rtlCol="0">
            <a:spAutoFit/>
          </a:bodyPr>
          <a:lstStyle/>
          <a:p>
            <a:pPr marL="12700" marR="739775" lvl="0" indent="0" defTabSz="914400" rtl="0" eaLnBrk="1" fontAlgn="auto" latinLnBrk="0" hangingPunct="1">
              <a:lnSpc>
                <a:spcPct val="100000"/>
              </a:lnSpc>
              <a:spcBef>
                <a:spcPts val="0"/>
              </a:spcBef>
              <a:spcAft>
                <a:spcPts val="600"/>
              </a:spcAft>
              <a:buClr>
                <a:srgbClr val="9BBB59">
                  <a:lumMod val="75000"/>
                </a:srgbClr>
              </a:buClr>
              <a:buSzTx/>
              <a:buFontTx/>
              <a:buNone/>
              <a:tabLst>
                <a:tab pos="354965" algn="l"/>
                <a:tab pos="355600" algn="l"/>
              </a:tabLst>
              <a:defRPr/>
            </a:pPr>
            <a:r>
              <a:rPr kumimoji="0" sz="3200" b="0" i="0" u="none" strike="noStrike" kern="1200" cap="none" spc="-5" normalizeH="0" baseline="0" noProof="0" dirty="0">
                <a:ln>
                  <a:noFill/>
                </a:ln>
                <a:solidFill>
                  <a:srgbClr val="003864"/>
                </a:solidFill>
                <a:effectLst/>
                <a:uLnTx/>
                <a:uFillTx/>
                <a:latin typeface="Calibri"/>
                <a:ea typeface="+mn-ea"/>
                <a:cs typeface="Calibri"/>
              </a:rPr>
              <a:t>Direct </a:t>
            </a:r>
            <a:r>
              <a:rPr kumimoji="0" sz="3200" b="0" i="0" u="none" strike="noStrike" kern="1200" cap="none" spc="0" normalizeH="0" baseline="0" noProof="0" dirty="0">
                <a:ln>
                  <a:noFill/>
                </a:ln>
                <a:solidFill>
                  <a:srgbClr val="003864"/>
                </a:solidFill>
                <a:effectLst/>
                <a:uLnTx/>
                <a:uFillTx/>
                <a:latin typeface="Calibri"/>
                <a:ea typeface="+mn-ea"/>
                <a:cs typeface="Calibri"/>
              </a:rPr>
              <a:t>Services </a:t>
            </a:r>
            <a:r>
              <a:rPr kumimoji="0" sz="3200" b="0" i="0" u="none" strike="noStrike" kern="1200" cap="none" spc="-5" normalizeH="0" baseline="0" noProof="0" dirty="0">
                <a:ln>
                  <a:noFill/>
                </a:ln>
                <a:solidFill>
                  <a:srgbClr val="003864"/>
                </a:solidFill>
                <a:effectLst/>
                <a:uLnTx/>
                <a:uFillTx/>
                <a:latin typeface="Calibri"/>
                <a:ea typeface="+mn-ea"/>
                <a:cs typeface="Calibri"/>
              </a:rPr>
              <a:t>or Career </a:t>
            </a:r>
            <a:r>
              <a:rPr kumimoji="0" sz="3200" b="0" i="0" u="none" strike="noStrike" kern="1200" cap="none" spc="0" normalizeH="0" baseline="0" noProof="0" dirty="0">
                <a:ln>
                  <a:noFill/>
                </a:ln>
                <a:solidFill>
                  <a:srgbClr val="003864"/>
                </a:solidFill>
                <a:effectLst/>
                <a:uLnTx/>
                <a:uFillTx/>
                <a:latin typeface="Calibri"/>
                <a:ea typeface="+mn-ea"/>
                <a:cs typeface="Calibri"/>
              </a:rPr>
              <a:t>Services </a:t>
            </a:r>
            <a:r>
              <a:rPr kumimoji="0" sz="3200" b="0" i="0" u="none" strike="noStrike" kern="1200" cap="none" spc="-15" normalizeH="0" baseline="0" noProof="0" dirty="0">
                <a:ln>
                  <a:noFill/>
                </a:ln>
                <a:solidFill>
                  <a:srgbClr val="003864"/>
                </a:solidFill>
                <a:effectLst/>
                <a:uLnTx/>
                <a:uFillTx/>
                <a:latin typeface="Calibri"/>
                <a:ea typeface="+mn-ea"/>
                <a:cs typeface="Calibri"/>
              </a:rPr>
              <a:t>are costs </a:t>
            </a:r>
            <a:r>
              <a:rPr kumimoji="0" sz="3200" b="0" i="0" u="none" strike="noStrike" kern="1200" cap="none" spc="-10" normalizeH="0" baseline="0" noProof="0" dirty="0">
                <a:ln>
                  <a:noFill/>
                </a:ln>
                <a:solidFill>
                  <a:srgbClr val="003864"/>
                </a:solidFill>
                <a:effectLst/>
                <a:uLnTx/>
                <a:uFillTx/>
                <a:latin typeface="Calibri"/>
                <a:ea typeface="+mn-ea"/>
                <a:cs typeface="Calibri"/>
              </a:rPr>
              <a:t>associated </a:t>
            </a:r>
            <a:r>
              <a:rPr kumimoji="0" sz="3200" b="0" i="0" u="none" strike="noStrike" kern="1200" cap="none" spc="0" normalizeH="0" baseline="0" noProof="0" dirty="0">
                <a:ln>
                  <a:noFill/>
                </a:ln>
                <a:solidFill>
                  <a:srgbClr val="003864"/>
                </a:solidFill>
                <a:effectLst/>
                <a:uLnTx/>
                <a:uFillTx/>
                <a:latin typeface="Calibri"/>
                <a:ea typeface="+mn-ea"/>
                <a:cs typeface="Calibri"/>
              </a:rPr>
              <a:t>with  </a:t>
            </a:r>
            <a:r>
              <a:rPr kumimoji="0" sz="3200" b="0" i="0" u="none" strike="noStrike" kern="1200" cap="none" spc="-10" normalizeH="0" baseline="0" noProof="0" dirty="0">
                <a:ln>
                  <a:noFill/>
                </a:ln>
                <a:solidFill>
                  <a:srgbClr val="003864"/>
                </a:solidFill>
                <a:effectLst/>
                <a:uLnTx/>
                <a:uFillTx/>
                <a:latin typeface="Calibri"/>
                <a:ea typeface="+mn-ea"/>
                <a:cs typeface="Calibri"/>
              </a:rPr>
              <a:t>providing </a:t>
            </a:r>
            <a:r>
              <a:rPr kumimoji="0" sz="3200" b="0" i="0" u="none" strike="noStrike" kern="1200" cap="none" spc="-5" normalizeH="0" baseline="0" noProof="0" dirty="0">
                <a:ln>
                  <a:noFill/>
                </a:ln>
                <a:solidFill>
                  <a:srgbClr val="003864"/>
                </a:solidFill>
                <a:effectLst/>
                <a:uLnTx/>
                <a:uFillTx/>
                <a:latin typeface="Calibri"/>
                <a:ea typeface="+mn-ea"/>
                <a:cs typeface="Calibri"/>
              </a:rPr>
              <a:t>direct </a:t>
            </a:r>
            <a:r>
              <a:rPr kumimoji="0" sz="3200" b="0" i="0" u="none" strike="noStrike" kern="1200" cap="none" spc="0" normalizeH="0" baseline="0" noProof="0" dirty="0">
                <a:ln>
                  <a:noFill/>
                </a:ln>
                <a:solidFill>
                  <a:srgbClr val="003864"/>
                </a:solidFill>
                <a:effectLst/>
                <a:uLnTx/>
                <a:uFillTx/>
                <a:latin typeface="Calibri"/>
                <a:ea typeface="+mn-ea"/>
                <a:cs typeface="Calibri"/>
              </a:rPr>
              <a:t>services </a:t>
            </a:r>
            <a:r>
              <a:rPr kumimoji="0" sz="3200" b="0" i="0" u="none" strike="noStrike" kern="1200" cap="none" spc="-15" normalizeH="0" baseline="0" noProof="0" dirty="0">
                <a:ln>
                  <a:noFill/>
                </a:ln>
                <a:solidFill>
                  <a:srgbClr val="003864"/>
                </a:solidFill>
                <a:effectLst/>
                <a:uLnTx/>
                <a:uFillTx/>
                <a:latin typeface="Calibri"/>
                <a:ea typeface="+mn-ea"/>
                <a:cs typeface="Calibri"/>
              </a:rPr>
              <a:t>to</a:t>
            </a:r>
            <a:r>
              <a:rPr kumimoji="0" sz="3200" b="0" i="0" u="none" strike="noStrike" kern="1200" cap="none" spc="-35" normalizeH="0" baseline="0" noProof="0" dirty="0">
                <a:ln>
                  <a:noFill/>
                </a:ln>
                <a:solidFill>
                  <a:srgbClr val="003864"/>
                </a:solidFill>
                <a:effectLst/>
                <a:uLnTx/>
                <a:uFillTx/>
                <a:latin typeface="Calibri"/>
                <a:ea typeface="+mn-ea"/>
                <a:cs typeface="Calibri"/>
              </a:rPr>
              <a:t> </a:t>
            </a:r>
            <a:r>
              <a:rPr kumimoji="0" sz="3200" b="0" i="0" u="none" strike="noStrike" kern="1200" cap="none" spc="-5" normalizeH="0" baseline="0" noProof="0" dirty="0">
                <a:ln>
                  <a:noFill/>
                </a:ln>
                <a:solidFill>
                  <a:srgbClr val="003864"/>
                </a:solidFill>
                <a:effectLst/>
                <a:uLnTx/>
                <a:uFillTx/>
                <a:latin typeface="Calibri"/>
                <a:ea typeface="+mn-ea"/>
                <a:cs typeface="Calibri"/>
              </a:rPr>
              <a:t>participants</a:t>
            </a:r>
            <a:r>
              <a:rPr kumimoji="0" lang="en-US" sz="3200" b="0" i="0" u="none" strike="noStrike" kern="1200" cap="none" spc="-5" normalizeH="0" baseline="0" noProof="0" dirty="0">
                <a:ln>
                  <a:noFill/>
                </a:ln>
                <a:solidFill>
                  <a:srgbClr val="003864"/>
                </a:solidFill>
                <a:effectLst/>
                <a:uLnTx/>
                <a:uFillTx/>
                <a:latin typeface="Calibri"/>
                <a:ea typeface="+mn-ea"/>
                <a:cs typeface="Calibri"/>
              </a:rPr>
              <a:t>, including:</a:t>
            </a:r>
          </a:p>
          <a:p>
            <a:pPr marL="355600" marR="739775" lvl="0" indent="-342900"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lang="en-US" sz="3200" spc="-10" dirty="0">
                <a:solidFill>
                  <a:srgbClr val="003864"/>
                </a:solidFill>
                <a:latin typeface="Calibri"/>
                <a:cs typeface="Calibri"/>
              </a:rPr>
              <a:t>N</a:t>
            </a:r>
            <a:r>
              <a:rPr kumimoji="0" sz="3200" b="0" i="0" u="none" strike="noStrike" kern="1200" cap="none" spc="-10" normalizeH="0" baseline="0" noProof="0" dirty="0">
                <a:ln>
                  <a:noFill/>
                </a:ln>
                <a:solidFill>
                  <a:srgbClr val="003864"/>
                </a:solidFill>
                <a:effectLst/>
                <a:uLnTx/>
                <a:uFillTx/>
                <a:latin typeface="Calibri"/>
                <a:ea typeface="+mn-ea"/>
                <a:cs typeface="Calibri"/>
              </a:rPr>
              <a:t>avigation </a:t>
            </a:r>
            <a:r>
              <a:rPr kumimoji="0" sz="3200" b="0" i="0" u="none" strike="noStrike" kern="1200" cap="none" spc="-20" normalizeH="0" baseline="0" noProof="0" dirty="0">
                <a:ln>
                  <a:noFill/>
                </a:ln>
                <a:solidFill>
                  <a:srgbClr val="003864"/>
                </a:solidFill>
                <a:effectLst/>
                <a:uLnTx/>
                <a:uFillTx/>
                <a:latin typeface="Calibri"/>
                <a:ea typeface="+mn-ea"/>
                <a:cs typeface="Calibri"/>
              </a:rPr>
              <a:t>for </a:t>
            </a:r>
            <a:r>
              <a:rPr kumimoji="0" sz="3200" b="0" i="0" u="none" strike="noStrike" kern="1200" cap="none" spc="-5" normalizeH="0" baseline="0" noProof="0" dirty="0">
                <a:ln>
                  <a:noFill/>
                </a:ln>
                <a:solidFill>
                  <a:srgbClr val="003864"/>
                </a:solidFill>
                <a:effectLst/>
                <a:uLnTx/>
                <a:uFillTx/>
                <a:latin typeface="Calibri"/>
                <a:ea typeface="+mn-ea"/>
                <a:cs typeface="Calibri"/>
              </a:rPr>
              <a:t>participants</a:t>
            </a:r>
            <a:endParaRPr kumimoji="0" lang="en-US" sz="3200" b="0" i="0" u="none" strike="noStrike" kern="1200" cap="none" spc="0" normalizeH="0" baseline="0" noProof="0" dirty="0">
              <a:ln>
                <a:noFill/>
              </a:ln>
              <a:solidFill>
                <a:prstClr val="black"/>
              </a:solidFill>
              <a:effectLst/>
              <a:uLnTx/>
              <a:uFillTx/>
              <a:latin typeface="Calibri"/>
              <a:ea typeface="+mn-ea"/>
              <a:cs typeface="Calibri"/>
            </a:endParaRPr>
          </a:p>
          <a:p>
            <a:pPr marL="355600" marR="739775" lvl="0" indent="-342900"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3200" b="0" i="0" u="none" strike="noStrike" kern="1200" cap="none" spc="-5" normalizeH="0" baseline="0" noProof="0" dirty="0">
                <a:ln>
                  <a:noFill/>
                </a:ln>
                <a:solidFill>
                  <a:srgbClr val="003864"/>
                </a:solidFill>
                <a:effectLst/>
                <a:uLnTx/>
                <a:uFillTx/>
                <a:latin typeface="Calibri"/>
                <a:ea typeface="+mn-ea"/>
                <a:cs typeface="Calibri"/>
              </a:rPr>
              <a:t>Counseling and </a:t>
            </a:r>
            <a:r>
              <a:rPr kumimoji="0" sz="3200" b="0" i="0" u="none" strike="noStrike" kern="1200" cap="none" spc="-10" normalizeH="0" baseline="0" noProof="0" dirty="0">
                <a:ln>
                  <a:noFill/>
                </a:ln>
                <a:solidFill>
                  <a:srgbClr val="003864"/>
                </a:solidFill>
                <a:effectLst/>
                <a:uLnTx/>
                <a:uFillTx/>
                <a:latin typeface="Calibri"/>
                <a:ea typeface="+mn-ea"/>
                <a:cs typeface="Calibri"/>
              </a:rPr>
              <a:t>career</a:t>
            </a:r>
            <a:r>
              <a:rPr kumimoji="0" sz="3200" b="0" i="0" u="none" strike="noStrike" kern="1200" cap="none" spc="-20" normalizeH="0" baseline="0" noProof="0" dirty="0">
                <a:ln>
                  <a:noFill/>
                </a:ln>
                <a:solidFill>
                  <a:srgbClr val="003864"/>
                </a:solidFill>
                <a:effectLst/>
                <a:uLnTx/>
                <a:uFillTx/>
                <a:latin typeface="Calibri"/>
                <a:ea typeface="+mn-ea"/>
                <a:cs typeface="Calibri"/>
              </a:rPr>
              <a:t> </a:t>
            </a:r>
            <a:r>
              <a:rPr kumimoji="0" sz="3200" b="0" i="0" u="none" strike="noStrike" kern="1200" cap="none" spc="-5" normalizeH="0" baseline="0" noProof="0" dirty="0">
                <a:ln>
                  <a:noFill/>
                </a:ln>
                <a:solidFill>
                  <a:srgbClr val="003864"/>
                </a:solidFill>
                <a:effectLst/>
                <a:uLnTx/>
                <a:uFillTx/>
                <a:latin typeface="Calibri"/>
                <a:ea typeface="+mn-ea"/>
                <a:cs typeface="Calibri"/>
              </a:rPr>
              <a:t>planning</a:t>
            </a:r>
            <a:endParaRPr kumimoji="0" lang="en-US" sz="3200" b="0" i="0" u="none" strike="noStrike" kern="1200" cap="none" spc="-5" normalizeH="0" baseline="0" noProof="0" dirty="0">
              <a:ln>
                <a:noFill/>
              </a:ln>
              <a:solidFill>
                <a:srgbClr val="003864"/>
              </a:solidFill>
              <a:effectLst/>
              <a:uLnTx/>
              <a:uFillTx/>
              <a:latin typeface="Calibri"/>
              <a:ea typeface="+mn-ea"/>
              <a:cs typeface="Calibri"/>
            </a:endParaRPr>
          </a:p>
          <a:p>
            <a:pPr marL="355600" marR="739775" lvl="0" indent="-342900"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3200" b="0" i="0" u="none" strike="noStrike" kern="1200" cap="none" spc="0" normalizeH="0" baseline="0" noProof="0" dirty="0">
                <a:ln>
                  <a:noFill/>
                </a:ln>
                <a:solidFill>
                  <a:srgbClr val="003864"/>
                </a:solidFill>
                <a:effectLst/>
                <a:uLnTx/>
                <a:uFillTx/>
                <a:latin typeface="Calibri"/>
                <a:ea typeface="+mn-ea"/>
                <a:cs typeface="Calibri"/>
              </a:rPr>
              <a:t>Salary/fringe </a:t>
            </a:r>
            <a:r>
              <a:rPr kumimoji="0" lang="en-US" sz="3200" b="0" i="0" u="none" strike="noStrike" kern="1200" cap="none" spc="-20" normalizeH="0" baseline="0" noProof="0" dirty="0">
                <a:ln>
                  <a:noFill/>
                </a:ln>
                <a:solidFill>
                  <a:srgbClr val="003864"/>
                </a:solidFill>
                <a:effectLst/>
                <a:uLnTx/>
                <a:uFillTx/>
                <a:latin typeface="Calibri"/>
                <a:ea typeface="+mn-ea"/>
                <a:cs typeface="Calibri"/>
              </a:rPr>
              <a:t>for staff </a:t>
            </a:r>
            <a:r>
              <a:rPr kumimoji="0" lang="en-US" sz="3200" b="0" i="0" u="none" strike="noStrike" kern="1200" cap="none" spc="-15" normalizeH="0" baseline="0" noProof="0" dirty="0">
                <a:ln>
                  <a:noFill/>
                </a:ln>
                <a:solidFill>
                  <a:srgbClr val="003864"/>
                </a:solidFill>
                <a:effectLst/>
                <a:uLnTx/>
                <a:uFillTx/>
                <a:latin typeface="Calibri"/>
                <a:ea typeface="+mn-ea"/>
                <a:cs typeface="Calibri"/>
              </a:rPr>
              <a:t>involved </a:t>
            </a:r>
            <a:r>
              <a:rPr kumimoji="0" lang="en-US" sz="3200" b="0" i="0" u="none" strike="noStrike" kern="1200" cap="none" spc="0" normalizeH="0" baseline="0" noProof="0" dirty="0">
                <a:ln>
                  <a:noFill/>
                </a:ln>
                <a:solidFill>
                  <a:srgbClr val="003864"/>
                </a:solidFill>
                <a:effectLst/>
                <a:uLnTx/>
                <a:uFillTx/>
                <a:latin typeface="Calibri"/>
                <a:ea typeface="+mn-ea"/>
                <a:cs typeface="Calibri"/>
              </a:rPr>
              <a:t>in </a:t>
            </a:r>
            <a:r>
              <a:rPr kumimoji="0" lang="en-US" sz="3200" b="0" i="0" u="none" strike="noStrike" kern="1200" cap="none" spc="-10" normalizeH="0" baseline="0" noProof="0" dirty="0">
                <a:ln>
                  <a:noFill/>
                </a:ln>
                <a:solidFill>
                  <a:srgbClr val="003864"/>
                </a:solidFill>
                <a:effectLst/>
                <a:uLnTx/>
                <a:uFillTx/>
                <a:latin typeface="Calibri"/>
                <a:ea typeface="+mn-ea"/>
                <a:cs typeface="Calibri"/>
              </a:rPr>
              <a:t>providing </a:t>
            </a:r>
            <a:r>
              <a:rPr kumimoji="0" lang="en-US" sz="3200" b="0" i="0" u="none" strike="noStrike" kern="1200" cap="none" spc="-15" normalizeH="0" baseline="0" noProof="0" dirty="0">
                <a:ln>
                  <a:noFill/>
                </a:ln>
                <a:solidFill>
                  <a:srgbClr val="003864"/>
                </a:solidFill>
                <a:effectLst/>
                <a:uLnTx/>
                <a:uFillTx/>
                <a:latin typeface="Calibri"/>
                <a:ea typeface="+mn-ea"/>
                <a:cs typeface="Calibri"/>
              </a:rPr>
              <a:t>grant-</a:t>
            </a:r>
            <a:r>
              <a:rPr kumimoji="0" lang="en-US" sz="3200" b="0" i="0" u="none" strike="noStrike" kern="1200" cap="none" spc="-5" normalizeH="0" baseline="0" noProof="0" dirty="0">
                <a:ln>
                  <a:noFill/>
                </a:ln>
                <a:solidFill>
                  <a:srgbClr val="003864"/>
                </a:solidFill>
                <a:effectLst/>
                <a:uLnTx/>
                <a:uFillTx/>
                <a:latin typeface="Calibri"/>
                <a:ea typeface="+mn-ea"/>
                <a:cs typeface="Calibri"/>
              </a:rPr>
              <a:t>specific </a:t>
            </a:r>
            <a:r>
              <a:rPr kumimoji="0" lang="en-US" sz="3200" b="0" i="0" u="none" strike="noStrike" kern="1200" cap="none" spc="0" normalizeH="0" baseline="0" noProof="0" dirty="0">
                <a:ln>
                  <a:noFill/>
                </a:ln>
                <a:solidFill>
                  <a:srgbClr val="003864"/>
                </a:solidFill>
                <a:effectLst/>
                <a:uLnTx/>
                <a:uFillTx/>
                <a:latin typeface="Calibri"/>
                <a:ea typeface="+mn-ea"/>
                <a:cs typeface="Calibri"/>
              </a:rPr>
              <a:t>services </a:t>
            </a:r>
            <a:r>
              <a:rPr kumimoji="0" lang="en-US" sz="3200" b="0" i="0" u="none" strike="noStrike" kern="1200" cap="none" spc="-15" normalizeH="0" baseline="0" noProof="0" dirty="0">
                <a:ln>
                  <a:noFill/>
                </a:ln>
                <a:solidFill>
                  <a:srgbClr val="003864"/>
                </a:solidFill>
                <a:effectLst/>
                <a:uLnTx/>
                <a:uFillTx/>
                <a:latin typeface="Calibri"/>
                <a:ea typeface="+mn-ea"/>
                <a:cs typeface="Calibri"/>
              </a:rPr>
              <a:t>to  </a:t>
            </a:r>
            <a:r>
              <a:rPr kumimoji="0" lang="en-US" sz="3200" b="0" i="0" u="none" strike="noStrike" kern="1200" cap="none" spc="-5" normalizeH="0" baseline="0" noProof="0" dirty="0">
                <a:ln>
                  <a:noFill/>
                </a:ln>
                <a:solidFill>
                  <a:srgbClr val="003864"/>
                </a:solidFill>
                <a:effectLst/>
                <a:uLnTx/>
                <a:uFillTx/>
                <a:latin typeface="Calibri"/>
                <a:ea typeface="+mn-ea"/>
                <a:cs typeface="Calibri"/>
              </a:rPr>
              <a:t>participants</a:t>
            </a:r>
            <a:endParaRPr kumimoji="0" lang="en-US" sz="3200" b="0" i="0" u="none" strike="noStrike" kern="1200" cap="none" spc="0" normalizeH="0" baseline="0" noProof="0" dirty="0">
              <a:ln>
                <a:noFill/>
              </a:ln>
              <a:solidFill>
                <a:prstClr val="black"/>
              </a:solidFill>
              <a:effectLst/>
              <a:uLnTx/>
              <a:uFillTx/>
              <a:latin typeface="Calibri"/>
              <a:ea typeface="+mn-ea"/>
              <a:cs typeface="Calibri"/>
            </a:endParaRPr>
          </a:p>
          <a:p>
            <a:pPr marL="756285" marR="0" lvl="1" indent="-286385" algn="l" defTabSz="914400" rtl="0" eaLnBrk="1" fontAlgn="auto" latinLnBrk="0" hangingPunct="1">
              <a:lnSpc>
                <a:spcPct val="100000"/>
              </a:lnSpc>
              <a:spcBef>
                <a:spcPts val="575"/>
              </a:spcBef>
              <a:spcAft>
                <a:spcPts val="0"/>
              </a:spcAft>
              <a:buClr>
                <a:srgbClr val="9BBA58"/>
              </a:buClr>
              <a:buSzTx/>
              <a:buFont typeface="Arial"/>
              <a:buChar char="–"/>
              <a:tabLst>
                <a:tab pos="756920" algn="l"/>
              </a:tabLst>
              <a:defRPr/>
            </a:pP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39" y="770636"/>
            <a:ext cx="8227061" cy="598241"/>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Direct </a:t>
            </a:r>
            <a:r>
              <a:rPr sz="3800" spc="5" dirty="0">
                <a:solidFill>
                  <a:srgbClr val="FFFFFF"/>
                </a:solidFill>
              </a:rPr>
              <a:t>Services </a:t>
            </a:r>
            <a:r>
              <a:rPr lang="en-US" sz="3800" spc="5" dirty="0">
                <a:solidFill>
                  <a:srgbClr val="FFFFFF"/>
                </a:solidFill>
              </a:rPr>
              <a:t>(</a:t>
            </a:r>
            <a:r>
              <a:rPr lang="en-US" sz="3800" spc="-5" dirty="0">
                <a:solidFill>
                  <a:srgbClr val="FFFFFF"/>
                </a:solidFill>
              </a:rPr>
              <a:t>continued)</a:t>
            </a:r>
            <a:endParaRPr sz="3800" i="1" dirty="0"/>
          </a:p>
        </p:txBody>
      </p:sp>
      <p:sp>
        <p:nvSpPr>
          <p:cNvPr id="3" name="object 3"/>
          <p:cNvSpPr txBox="1"/>
          <p:nvPr/>
        </p:nvSpPr>
        <p:spPr>
          <a:xfrm>
            <a:off x="380999" y="1732648"/>
            <a:ext cx="8408669" cy="4444807"/>
          </a:xfrm>
          <a:prstGeom prst="rect">
            <a:avLst/>
          </a:prstGeom>
        </p:spPr>
        <p:txBody>
          <a:bodyPr vert="horz" wrap="square" lIns="0" tIns="83820" rIns="0" bIns="0" rtlCol="0" anchor="t">
            <a:spAutoFit/>
          </a:bodyPr>
          <a:lstStyle/>
          <a:p>
            <a:pPr marL="12700" marR="5080" lvl="0" indent="0" algn="l" defTabSz="914400" rtl="0" eaLnBrk="1" fontAlgn="auto" latinLnBrk="0" hangingPunct="1">
              <a:lnSpc>
                <a:spcPct val="80000"/>
              </a:lnSpc>
              <a:spcBef>
                <a:spcPts val="600"/>
              </a:spcBef>
              <a:spcAft>
                <a:spcPts val="0"/>
              </a:spcAft>
              <a:buClr>
                <a:srgbClr val="9BBA58"/>
              </a:buClr>
              <a:buSzTx/>
              <a:buFontTx/>
              <a:buNone/>
              <a:tabLst>
                <a:tab pos="354965" algn="l"/>
                <a:tab pos="355600" algn="l"/>
              </a:tabLst>
              <a:defRPr/>
            </a:pPr>
            <a:endParaRPr kumimoji="0" lang="en-US" sz="2000" b="0" i="0" u="none" strike="noStrike" kern="1200" cap="none" spc="-10" normalizeH="0" baseline="0" noProof="0">
              <a:ln>
                <a:noFill/>
              </a:ln>
              <a:solidFill>
                <a:srgbClr val="003864"/>
              </a:solidFill>
              <a:effectLst/>
              <a:uLnTx/>
              <a:uFillTx/>
              <a:latin typeface="Calibri"/>
              <a:ea typeface="+mn-ea"/>
              <a:cs typeface="Calibri"/>
            </a:endParaRPr>
          </a:p>
          <a:p>
            <a:pPr marL="355600" marR="113030" lvl="0" indent="-342900" algn="l" defTabSz="914400" rtl="0" eaLnBrk="1" fontAlgn="auto" latinLnBrk="0" hangingPunct="1">
              <a:lnSpc>
                <a:spcPct val="80000"/>
              </a:lnSpc>
              <a:spcBef>
                <a:spcPts val="575"/>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Staff travel for staff involved in provider</a:t>
            </a:r>
            <a:r>
              <a:rPr kumimoji="0" lang="en-US" sz="2000" b="0" i="0" u="none" strike="noStrike" kern="1200" cap="none" spc="-10" normalizeH="0" baseline="0" noProof="0">
                <a:ln>
                  <a:noFill/>
                </a:ln>
                <a:solidFill>
                  <a:srgbClr val="003864"/>
                </a:solidFill>
                <a:effectLst/>
                <a:uLnTx/>
                <a:uFillTx/>
                <a:latin typeface="Calibri"/>
                <a:ea typeface="+mn-ea"/>
                <a:cs typeface="Calibri"/>
              </a:rPr>
              <a:t>'</a:t>
            </a:r>
            <a:r>
              <a:rPr kumimoji="0" sz="2000" b="0" i="0" u="none" strike="noStrike" kern="1200" cap="none" spc="-10" normalizeH="0" baseline="0" noProof="0">
                <a:ln>
                  <a:noFill/>
                </a:ln>
                <a:solidFill>
                  <a:srgbClr val="003864"/>
                </a:solidFill>
                <a:effectLst/>
                <a:uLnTx/>
                <a:uFillTx/>
                <a:latin typeface="Calibri"/>
                <a:ea typeface="+mn-ea"/>
                <a:cs typeface="Calibri"/>
              </a:rPr>
              <a:t>s grant-specific services to  participants</a:t>
            </a:r>
          </a:p>
          <a:p>
            <a:pPr marL="355600" marR="643255" lvl="0" indent="-342900" algn="l" defTabSz="914400" rtl="0" eaLnBrk="1" fontAlgn="auto" latinLnBrk="0" hangingPunct="1">
              <a:lnSpc>
                <a:spcPct val="92369"/>
              </a:lnSpc>
              <a:spcBef>
                <a:spcPts val="56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Staff </a:t>
            </a:r>
            <a:r>
              <a:rPr kumimoji="0" lang="en-US" sz="2000" b="0" i="0" u="none" strike="noStrike" kern="1200" cap="none" spc="-10" normalizeH="0" baseline="0" noProof="0">
                <a:ln>
                  <a:noFill/>
                </a:ln>
                <a:solidFill>
                  <a:srgbClr val="003864"/>
                </a:solidFill>
                <a:effectLst/>
                <a:uLnTx/>
                <a:uFillTx/>
                <a:latin typeface="Calibri"/>
                <a:ea typeface="+mn-ea"/>
                <a:cs typeface="Calibri"/>
              </a:rPr>
              <a:t>training and development</a:t>
            </a:r>
            <a:endParaRPr sz="2000" b="0" i="0" u="none" strike="noStrike" kern="1200" cap="none" spc="-10" normalizeH="0" baseline="0" noProof="0">
              <a:ln>
                <a:noFill/>
              </a:ln>
              <a:solidFill>
                <a:srgbClr val="003864"/>
              </a:solidFill>
              <a:effectLst/>
              <a:uLnTx/>
              <a:uFillTx/>
              <a:latin typeface="Calibri"/>
              <a:cs typeface="Calibri"/>
            </a:endParaRPr>
          </a:p>
          <a:p>
            <a:pPr marL="355600" marR="586740" lvl="0" indent="-342900" algn="l" defTabSz="914400" rtl="0" eaLnBrk="1" fontAlgn="auto" latinLnBrk="0" hangingPunct="1">
              <a:lnSpc>
                <a:spcPct val="92369"/>
              </a:lnSpc>
              <a:spcBef>
                <a:spcPts val="585"/>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Short-term prevocational services</a:t>
            </a:r>
            <a:r>
              <a:rPr kumimoji="0" lang="en-US" sz="2000" b="0" i="0" u="none" strike="noStrike" kern="1200" cap="none" spc="-10" normalizeH="0" baseline="0" noProof="0">
                <a:ln>
                  <a:noFill/>
                </a:ln>
                <a:solidFill>
                  <a:srgbClr val="003864"/>
                </a:solidFill>
                <a:effectLst/>
                <a:uLnTx/>
                <a:uFillTx/>
                <a:latin typeface="Calibri"/>
                <a:ea typeface="+mn-ea"/>
                <a:cs typeface="Calibri"/>
              </a:rPr>
              <a:t> and/or</a:t>
            </a:r>
            <a:r>
              <a:rPr kumimoji="0" sz="2000" b="0" i="0" u="none" strike="noStrike" kern="1200" cap="none" spc="-10" normalizeH="0" baseline="0" noProof="0">
                <a:ln>
                  <a:noFill/>
                </a:ln>
                <a:solidFill>
                  <a:srgbClr val="003864"/>
                </a:solidFill>
                <a:effectLst/>
                <a:uLnTx/>
                <a:uFillTx/>
                <a:latin typeface="Calibri"/>
                <a:ea typeface="+mn-ea"/>
                <a:cs typeface="Calibri"/>
              </a:rPr>
              <a:t> work readiness skills for  participants</a:t>
            </a:r>
            <a:endParaRPr lang="en-US" sz="2000" b="0" i="0" u="none" strike="noStrike" kern="1200" cap="none" spc="-10" normalizeH="0" baseline="0" noProof="0">
              <a:ln>
                <a:noFill/>
              </a:ln>
              <a:solidFill>
                <a:srgbClr val="003864"/>
              </a:solidFill>
              <a:effectLst/>
              <a:uLnTx/>
              <a:uFillTx/>
              <a:latin typeface="Calibri"/>
              <a:cs typeface="Calibri"/>
            </a:endParaRPr>
          </a:p>
          <a:p>
            <a:pPr marL="355600" marR="643255" lvl="0" indent="-342900" algn="l" defTabSz="914400" rtl="0" eaLnBrk="1" fontAlgn="auto" latinLnBrk="0" hangingPunct="1">
              <a:lnSpc>
                <a:spcPct val="92369"/>
              </a:lnSpc>
              <a:spcBef>
                <a:spcPts val="56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10" normalizeH="0" baseline="0" noProof="0">
                <a:ln>
                  <a:noFill/>
                </a:ln>
                <a:solidFill>
                  <a:srgbClr val="003864"/>
                </a:solidFill>
                <a:effectLst/>
                <a:uLnTx/>
                <a:uFillTx/>
                <a:latin typeface="Calibri"/>
                <a:ea typeface="+mn-ea"/>
                <a:cs typeface="Calibri"/>
              </a:rPr>
              <a:t>Operating costs (related to staff providing direct/career services - rent, phone, supplies, etc.)</a:t>
            </a:r>
            <a:endParaRPr lang="en-US" sz="2000" b="0" i="0" u="none" strike="noStrike" kern="1200" cap="none" spc="-10" normalizeH="0" baseline="0" noProof="0">
              <a:ln>
                <a:noFill/>
              </a:ln>
              <a:solidFill>
                <a:srgbClr val="003864"/>
              </a:solidFill>
              <a:effectLst/>
              <a:uLnTx/>
              <a:uFillTx/>
              <a:latin typeface="Calibri"/>
              <a:cs typeface="Calibri"/>
            </a:endParaRPr>
          </a:p>
          <a:p>
            <a:pPr marL="355600" marR="0" lvl="0" indent="-342900" algn="l" defTabSz="914400" rtl="0" eaLnBrk="1" fontAlgn="auto" latinLnBrk="0" hangingPunct="1">
              <a:lnSpc>
                <a:spcPct val="100000"/>
              </a:lnSpc>
              <a:spcBef>
                <a:spcPts val="25"/>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Other participant costs</a:t>
            </a:r>
            <a:endParaRPr kumimoji="0" lang="en-US" sz="2000" b="0" i="0" u="none" strike="noStrike" kern="1200" cap="none" spc="-10" normalizeH="0" baseline="0" noProof="0">
              <a:ln>
                <a:noFill/>
              </a:ln>
              <a:solidFill>
                <a:srgbClr val="003864"/>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25"/>
              </a:spcBef>
              <a:spcAft>
                <a:spcPts val="0"/>
              </a:spcAft>
              <a:buClr>
                <a:srgbClr val="9BBA58"/>
              </a:buClr>
              <a:buSzTx/>
              <a:buFont typeface="Arial"/>
              <a:buChar char="•"/>
              <a:tabLst>
                <a:tab pos="354965" algn="l"/>
                <a:tab pos="355600" algn="l"/>
              </a:tabLst>
              <a:defRPr/>
            </a:pPr>
            <a:endParaRPr kumimoji="0" sz="1200" b="0" i="0" u="none" strike="noStrike" kern="1200" cap="none" spc="-10" normalizeH="0" baseline="0" noProof="0">
              <a:ln>
                <a:noFill/>
              </a:ln>
              <a:solidFill>
                <a:srgbClr val="003864"/>
              </a:solidFill>
              <a:effectLst/>
              <a:uLnTx/>
              <a:uFillTx/>
              <a:latin typeface="Calibri"/>
              <a:ea typeface="+mn-ea"/>
              <a:cs typeface="Calibri"/>
            </a:endParaRPr>
          </a:p>
          <a:p>
            <a:pPr marL="12700" marR="327025" lvl="0" indent="0" algn="l" defTabSz="914400" rtl="0" eaLnBrk="1" fontAlgn="auto" latinLnBrk="0" hangingPunct="1">
              <a:lnSpc>
                <a:spcPct val="92369"/>
              </a:lnSpc>
              <a:spcBef>
                <a:spcPts val="560"/>
              </a:spcBef>
              <a:spcAft>
                <a:spcPts val="0"/>
              </a:spcAft>
              <a:buClrTx/>
              <a:buSzTx/>
              <a:buFontTx/>
              <a:buNone/>
              <a:tabLst/>
              <a:defRPr/>
            </a:pPr>
            <a:r>
              <a:rPr kumimoji="0" sz="2000" b="0" i="1" u="none" strike="noStrike" kern="1200" cap="none" spc="-5" normalizeH="0" baseline="0" noProof="0">
                <a:ln>
                  <a:noFill/>
                </a:ln>
                <a:solidFill>
                  <a:srgbClr val="003864"/>
                </a:solidFill>
                <a:effectLst/>
                <a:uLnTx/>
                <a:uFillTx/>
                <a:latin typeface="Calibri"/>
                <a:ea typeface="+mn-ea"/>
                <a:cs typeface="Calibri"/>
              </a:rPr>
              <a:t>Note: If </a:t>
            </a:r>
            <a:r>
              <a:rPr kumimoji="0" sz="2000" b="0" i="1" u="none" strike="noStrike" kern="1200" cap="none" spc="-15" normalizeH="0" baseline="0" noProof="0">
                <a:ln>
                  <a:noFill/>
                </a:ln>
                <a:solidFill>
                  <a:srgbClr val="003864"/>
                </a:solidFill>
                <a:effectLst/>
                <a:uLnTx/>
                <a:uFillTx/>
                <a:latin typeface="Calibri"/>
                <a:ea typeface="+mn-ea"/>
                <a:cs typeface="Calibri"/>
              </a:rPr>
              <a:t>staff </a:t>
            </a:r>
            <a:r>
              <a:rPr kumimoji="0" sz="2000" b="0" i="1" u="none" strike="noStrike" kern="1200" cap="none" spc="0" normalizeH="0" baseline="0" noProof="0">
                <a:ln>
                  <a:noFill/>
                </a:ln>
                <a:solidFill>
                  <a:srgbClr val="003864"/>
                </a:solidFill>
                <a:effectLst/>
                <a:uLnTx/>
                <a:uFillTx/>
                <a:latin typeface="Calibri"/>
                <a:ea typeface="+mn-ea"/>
                <a:cs typeface="Calibri"/>
              </a:rPr>
              <a:t>members are </a:t>
            </a:r>
            <a:r>
              <a:rPr kumimoji="0" sz="2000" b="0" i="1" u="none" strike="noStrike" kern="1200" cap="none" spc="-5" normalizeH="0" baseline="0" noProof="0">
                <a:ln>
                  <a:noFill/>
                </a:ln>
                <a:solidFill>
                  <a:srgbClr val="003864"/>
                </a:solidFill>
                <a:effectLst/>
                <a:uLnTx/>
                <a:uFillTx/>
                <a:latin typeface="Calibri"/>
                <a:ea typeface="+mn-ea"/>
                <a:cs typeface="Calibri"/>
              </a:rPr>
              <a:t>providing </a:t>
            </a:r>
            <a:r>
              <a:rPr kumimoji="0" sz="2000" b="0" i="1" u="none" strike="noStrike" kern="1200" cap="none" spc="0" normalizeH="0" baseline="0" noProof="0">
                <a:ln>
                  <a:noFill/>
                </a:ln>
                <a:solidFill>
                  <a:srgbClr val="003864"/>
                </a:solidFill>
                <a:effectLst/>
                <a:uLnTx/>
                <a:uFillTx/>
                <a:latin typeface="Calibri"/>
                <a:ea typeface="+mn-ea"/>
                <a:cs typeface="Calibri"/>
              </a:rPr>
              <a:t>direct </a:t>
            </a:r>
            <a:r>
              <a:rPr kumimoji="0" sz="2000" b="0" i="1" u="none" strike="noStrike" kern="1200" cap="none" spc="-5" normalizeH="0" baseline="0" noProof="0">
                <a:ln>
                  <a:noFill/>
                </a:ln>
                <a:solidFill>
                  <a:srgbClr val="003864"/>
                </a:solidFill>
                <a:effectLst/>
                <a:uLnTx/>
                <a:uFillTx/>
                <a:latin typeface="Calibri"/>
                <a:ea typeface="+mn-ea"/>
                <a:cs typeface="Calibri"/>
              </a:rPr>
              <a:t>pre-vocational </a:t>
            </a:r>
            <a:r>
              <a:rPr kumimoji="0" sz="2000" b="0" i="1" u="none" strike="noStrike" kern="1200" cap="none" spc="-10" normalizeH="0" baseline="0" noProof="0">
                <a:ln>
                  <a:noFill/>
                </a:ln>
                <a:solidFill>
                  <a:srgbClr val="003864"/>
                </a:solidFill>
                <a:effectLst/>
                <a:uLnTx/>
                <a:uFillTx/>
                <a:latin typeface="Calibri"/>
                <a:ea typeface="+mn-ea"/>
                <a:cs typeface="Calibri"/>
              </a:rPr>
              <a:t>customer </a:t>
            </a:r>
            <a:r>
              <a:rPr kumimoji="0" sz="2000" b="0" i="1" u="none" strike="noStrike" kern="1200" cap="none" spc="0" normalizeH="0" baseline="0" noProof="0">
                <a:ln>
                  <a:noFill/>
                </a:ln>
                <a:solidFill>
                  <a:srgbClr val="003864"/>
                </a:solidFill>
                <a:effectLst/>
                <a:uLnTx/>
                <a:uFillTx/>
                <a:latin typeface="Calibri"/>
                <a:ea typeface="+mn-ea"/>
                <a:cs typeface="Calibri"/>
              </a:rPr>
              <a:t>trainings, then </a:t>
            </a:r>
            <a:r>
              <a:rPr kumimoji="0" sz="2000" b="0" i="1" u="none" strike="noStrike" kern="1200" cap="none" spc="-15" normalizeH="0" baseline="0" noProof="0">
                <a:ln>
                  <a:noFill/>
                </a:ln>
                <a:solidFill>
                  <a:srgbClr val="003864"/>
                </a:solidFill>
                <a:effectLst/>
                <a:uLnTx/>
                <a:uFillTx/>
                <a:latin typeface="Calibri"/>
                <a:ea typeface="+mn-ea"/>
                <a:cs typeface="Calibri"/>
              </a:rPr>
              <a:t>staff </a:t>
            </a:r>
            <a:r>
              <a:rPr kumimoji="0" sz="2000" b="0" i="1" u="none" strike="noStrike" kern="1200" cap="none" spc="-5" normalizeH="0" baseline="0" noProof="0">
                <a:ln>
                  <a:noFill/>
                </a:ln>
                <a:solidFill>
                  <a:srgbClr val="003864"/>
                </a:solidFill>
                <a:effectLst/>
                <a:uLnTx/>
                <a:uFillTx/>
                <a:latin typeface="Calibri"/>
                <a:ea typeface="+mn-ea"/>
                <a:cs typeface="Calibri"/>
              </a:rPr>
              <a:t>time spent </a:t>
            </a:r>
            <a:r>
              <a:rPr kumimoji="0" sz="2000" b="0" i="1" u="none" strike="noStrike" kern="1200" cap="none" spc="0" normalizeH="0" baseline="0" noProof="0">
                <a:ln>
                  <a:noFill/>
                </a:ln>
                <a:solidFill>
                  <a:srgbClr val="003864"/>
                </a:solidFill>
                <a:effectLst/>
                <a:uLnTx/>
                <a:uFillTx/>
                <a:latin typeface="Calibri"/>
                <a:ea typeface="+mn-ea"/>
                <a:cs typeface="Calibri"/>
              </a:rPr>
              <a:t>in the </a:t>
            </a:r>
            <a:r>
              <a:rPr kumimoji="0" sz="2000" b="0" i="1" u="none" strike="noStrike" kern="1200" cap="none" spc="-5" normalizeH="0" baseline="0" noProof="0">
                <a:ln>
                  <a:noFill/>
                </a:ln>
                <a:solidFill>
                  <a:srgbClr val="003864"/>
                </a:solidFill>
                <a:effectLst/>
                <a:uLnTx/>
                <a:uFillTx/>
                <a:latin typeface="Calibri"/>
                <a:ea typeface="+mn-ea"/>
                <a:cs typeface="Calibri"/>
              </a:rPr>
              <a:t>classroom </a:t>
            </a:r>
            <a:r>
              <a:rPr kumimoji="0" sz="2000" b="0" i="1" u="none" strike="noStrike" kern="1200" cap="none" spc="0" normalizeH="0" baseline="0" noProof="0">
                <a:ln>
                  <a:noFill/>
                </a:ln>
                <a:solidFill>
                  <a:srgbClr val="003864"/>
                </a:solidFill>
                <a:effectLst/>
                <a:uLnTx/>
                <a:uFillTx/>
                <a:latin typeface="Calibri"/>
                <a:ea typeface="+mn-ea"/>
                <a:cs typeface="Calibri"/>
              </a:rPr>
              <a:t>and reasonable </a:t>
            </a:r>
            <a:r>
              <a:rPr kumimoji="0" sz="2000" b="0" i="1" u="none" strike="noStrike" kern="1200" cap="none" spc="-5" normalizeH="0" baseline="0" noProof="0">
                <a:ln>
                  <a:noFill/>
                </a:ln>
                <a:solidFill>
                  <a:srgbClr val="003864"/>
                </a:solidFill>
                <a:effectLst/>
                <a:uLnTx/>
                <a:uFillTx/>
                <a:latin typeface="Calibri"/>
                <a:ea typeface="+mn-ea"/>
                <a:cs typeface="Calibri"/>
              </a:rPr>
              <a:t>classroom </a:t>
            </a:r>
            <a:r>
              <a:rPr kumimoji="0" sz="2000" b="0" i="1" u="none" strike="noStrike" kern="1200" cap="none" spc="0" normalizeH="0" baseline="0" noProof="0">
                <a:ln>
                  <a:noFill/>
                </a:ln>
                <a:solidFill>
                  <a:srgbClr val="003864"/>
                </a:solidFill>
                <a:effectLst/>
                <a:uLnTx/>
                <a:uFillTx/>
                <a:latin typeface="Calibri"/>
                <a:ea typeface="+mn-ea"/>
                <a:cs typeface="Calibri"/>
              </a:rPr>
              <a:t>preparation </a:t>
            </a:r>
            <a:r>
              <a:rPr kumimoji="0" sz="2000" b="0" i="1" u="none" strike="noStrike" kern="1200" cap="none" spc="-5" normalizeH="0" baseline="0" noProof="0">
                <a:ln>
                  <a:noFill/>
                </a:ln>
                <a:solidFill>
                  <a:srgbClr val="003864"/>
                </a:solidFill>
                <a:effectLst/>
                <a:uLnTx/>
                <a:uFillTx/>
                <a:latin typeface="Calibri"/>
                <a:ea typeface="+mn-ea"/>
                <a:cs typeface="Calibri"/>
              </a:rPr>
              <a:t>may </a:t>
            </a:r>
            <a:r>
              <a:rPr kumimoji="0" sz="2000" b="0" i="1" u="none" strike="noStrike" kern="1200" cap="none" spc="0" normalizeH="0" baseline="0" noProof="0">
                <a:ln>
                  <a:noFill/>
                </a:ln>
                <a:solidFill>
                  <a:srgbClr val="003864"/>
                </a:solidFill>
                <a:effectLst/>
                <a:uLnTx/>
                <a:uFillTx/>
                <a:latin typeface="Calibri"/>
                <a:ea typeface="+mn-ea"/>
                <a:cs typeface="Calibri"/>
              </a:rPr>
              <a:t>be billed </a:t>
            </a:r>
            <a:r>
              <a:rPr kumimoji="0" sz="2000" b="0" i="1" u="none" strike="noStrike" kern="1200" cap="none" spc="-15" normalizeH="0" baseline="0" noProof="0">
                <a:ln>
                  <a:noFill/>
                </a:ln>
                <a:solidFill>
                  <a:srgbClr val="003864"/>
                </a:solidFill>
                <a:effectLst/>
                <a:uLnTx/>
                <a:uFillTx/>
                <a:latin typeface="Calibri"/>
                <a:ea typeface="+mn-ea"/>
                <a:cs typeface="Calibri"/>
              </a:rPr>
              <a:t>to </a:t>
            </a:r>
            <a:r>
              <a:rPr kumimoji="0" sz="2000" b="0" i="1" u="none" strike="noStrike" kern="1200" cap="none" spc="0" normalizeH="0" baseline="0" noProof="0">
                <a:ln>
                  <a:noFill/>
                </a:ln>
                <a:solidFill>
                  <a:srgbClr val="003864"/>
                </a:solidFill>
                <a:effectLst/>
                <a:uLnTx/>
                <a:uFillTx/>
                <a:latin typeface="Calibri"/>
                <a:ea typeface="+mn-ea"/>
                <a:cs typeface="Calibri"/>
              </a:rPr>
              <a:t>this</a:t>
            </a:r>
            <a:r>
              <a:rPr kumimoji="0" sz="2000" b="0" i="1" u="none" strike="noStrike" kern="1200" cap="none" spc="-25" normalizeH="0" baseline="0" noProof="0">
                <a:ln>
                  <a:noFill/>
                </a:ln>
                <a:solidFill>
                  <a:srgbClr val="003864"/>
                </a:solidFill>
                <a:effectLst/>
                <a:uLnTx/>
                <a:uFillTx/>
                <a:latin typeface="Calibri"/>
                <a:ea typeface="+mn-ea"/>
                <a:cs typeface="Calibri"/>
              </a:rPr>
              <a:t> </a:t>
            </a:r>
            <a:r>
              <a:rPr kumimoji="0" sz="2000" b="0" i="1" u="none" strike="noStrike" kern="1200" cap="none" spc="-20" normalizeH="0" baseline="0" noProof="0">
                <a:ln>
                  <a:noFill/>
                </a:ln>
                <a:solidFill>
                  <a:srgbClr val="003864"/>
                </a:solidFill>
                <a:effectLst/>
                <a:uLnTx/>
                <a:uFillTx/>
                <a:latin typeface="Calibri"/>
                <a:ea typeface="+mn-ea"/>
                <a:cs typeface="Calibri"/>
              </a:rPr>
              <a:t>category.</a:t>
            </a:r>
            <a:endParaRPr sz="2000" b="0" i="0" u="none" strike="noStrike" kern="1200" cap="none" spc="0" normalizeH="0" baseline="0" noProof="0">
              <a:ln>
                <a:noFill/>
              </a:ln>
              <a:solidFill>
                <a:prstClr val="black"/>
              </a:solidFill>
              <a:effectLst/>
              <a:uLnTx/>
              <a:uFillTx/>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40" y="770636"/>
            <a:ext cx="2934970" cy="605155"/>
          </a:xfrm>
          <a:prstGeom prst="rect">
            <a:avLst/>
          </a:prstGeom>
        </p:spPr>
        <p:txBody>
          <a:bodyPr vert="horz" wrap="square" lIns="0" tIns="13335" rIns="0" bIns="0" rtlCol="0">
            <a:spAutoFit/>
          </a:bodyPr>
          <a:lstStyle/>
          <a:p>
            <a:pPr marL="12700">
              <a:lnSpc>
                <a:spcPct val="100000"/>
              </a:lnSpc>
              <a:spcBef>
                <a:spcPts val="105"/>
              </a:spcBef>
            </a:pPr>
            <a:r>
              <a:rPr sz="3800" spc="-10">
                <a:solidFill>
                  <a:srgbClr val="FFFFFF"/>
                </a:solidFill>
              </a:rPr>
              <a:t>Direct</a:t>
            </a:r>
            <a:r>
              <a:rPr sz="3800" spc="-60">
                <a:solidFill>
                  <a:srgbClr val="FFFFFF"/>
                </a:solidFill>
              </a:rPr>
              <a:t> </a:t>
            </a:r>
            <a:r>
              <a:rPr sz="3800" spc="-40">
                <a:solidFill>
                  <a:srgbClr val="FFFFFF"/>
                </a:solidFill>
              </a:rPr>
              <a:t>Training</a:t>
            </a:r>
            <a:endParaRPr sz="3800"/>
          </a:p>
        </p:txBody>
      </p:sp>
      <p:sp>
        <p:nvSpPr>
          <p:cNvPr id="3" name="object 3"/>
          <p:cNvSpPr txBox="1"/>
          <p:nvPr/>
        </p:nvSpPr>
        <p:spPr>
          <a:xfrm>
            <a:off x="304800" y="1924160"/>
            <a:ext cx="8310244" cy="406008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0"/>
              </a:spcBef>
              <a:spcAft>
                <a:spcPts val="600"/>
              </a:spcAft>
              <a:buClr>
                <a:srgbClr val="9BBB59">
                  <a:lumMod val="75000"/>
                </a:srgbClr>
              </a:buClr>
              <a:buSzTx/>
              <a:buFontTx/>
              <a:buNone/>
              <a:tabLst>
                <a:tab pos="354965" algn="l"/>
                <a:tab pos="355600" algn="l"/>
              </a:tabLst>
              <a:defRPr/>
            </a:pPr>
            <a:r>
              <a:rPr kumimoji="0" sz="2400" b="0" i="0" u="none" strike="noStrike" kern="1200" cap="none" spc="-5" normalizeH="0" baseline="0" noProof="0">
                <a:ln>
                  <a:noFill/>
                </a:ln>
                <a:solidFill>
                  <a:srgbClr val="003864"/>
                </a:solidFill>
                <a:effectLst/>
                <a:uLnTx/>
                <a:uFillTx/>
                <a:latin typeface="Calibri"/>
                <a:ea typeface="+mn-ea"/>
                <a:cs typeface="Calibri"/>
              </a:rPr>
              <a:t>Direct </a:t>
            </a:r>
            <a:r>
              <a:rPr kumimoji="0" sz="2400" b="0" i="0" u="none" strike="noStrike" kern="1200" cap="none" spc="-25" normalizeH="0" baseline="0" noProof="0">
                <a:ln>
                  <a:noFill/>
                </a:ln>
                <a:solidFill>
                  <a:srgbClr val="003864"/>
                </a:solidFill>
                <a:effectLst/>
                <a:uLnTx/>
                <a:uFillTx/>
                <a:latin typeface="Calibri"/>
                <a:ea typeface="+mn-ea"/>
                <a:cs typeface="Calibri"/>
              </a:rPr>
              <a:t>Training </a:t>
            </a:r>
            <a:r>
              <a:rPr kumimoji="0" sz="2400" b="0" i="0" u="none" strike="noStrike" kern="1200" cap="none" spc="-5" normalizeH="0" baseline="0" noProof="0">
                <a:ln>
                  <a:noFill/>
                </a:ln>
                <a:solidFill>
                  <a:srgbClr val="003864"/>
                </a:solidFill>
                <a:effectLst/>
                <a:uLnTx/>
                <a:uFillTx/>
                <a:latin typeface="Calibri"/>
                <a:ea typeface="+mn-ea"/>
                <a:cs typeface="Calibri"/>
              </a:rPr>
              <a:t>(also called Direct </a:t>
            </a:r>
            <a:r>
              <a:rPr kumimoji="0" sz="2400" b="0" i="0" u="none" strike="noStrike" kern="1200" cap="none" spc="-10" normalizeH="0" baseline="0" noProof="0">
                <a:ln>
                  <a:noFill/>
                </a:ln>
                <a:solidFill>
                  <a:srgbClr val="003864"/>
                </a:solidFill>
                <a:effectLst/>
                <a:uLnTx/>
                <a:uFillTx/>
                <a:latin typeface="Calibri"/>
                <a:ea typeface="+mn-ea"/>
                <a:cs typeface="Calibri"/>
              </a:rPr>
              <a:t>Customer </a:t>
            </a:r>
            <a:r>
              <a:rPr kumimoji="0" sz="2400" b="0" i="0" u="none" strike="noStrike" kern="1200" cap="none" spc="-25" normalizeH="0" baseline="0" noProof="0">
                <a:ln>
                  <a:noFill/>
                </a:ln>
                <a:solidFill>
                  <a:srgbClr val="003864"/>
                </a:solidFill>
                <a:effectLst/>
                <a:uLnTx/>
                <a:uFillTx/>
                <a:latin typeface="Calibri"/>
                <a:ea typeface="+mn-ea"/>
                <a:cs typeface="Calibri"/>
              </a:rPr>
              <a:t>Training) </a:t>
            </a:r>
            <a:r>
              <a:rPr kumimoji="0" sz="2400" b="0" i="0" u="none" strike="noStrike" kern="1200" cap="none" spc="0" normalizeH="0" baseline="0" noProof="0">
                <a:ln>
                  <a:noFill/>
                </a:ln>
                <a:solidFill>
                  <a:srgbClr val="003864"/>
                </a:solidFill>
                <a:effectLst/>
                <a:uLnTx/>
                <a:uFillTx/>
                <a:latin typeface="Calibri"/>
                <a:ea typeface="+mn-ea"/>
                <a:cs typeface="Calibri"/>
              </a:rPr>
              <a:t>is </a:t>
            </a:r>
            <a:r>
              <a:rPr kumimoji="0" sz="2400" b="0" i="0" u="none" strike="noStrike" kern="1200" cap="none" spc="-20" normalizeH="0" baseline="0" noProof="0">
                <a:ln>
                  <a:noFill/>
                </a:ln>
                <a:solidFill>
                  <a:srgbClr val="003864"/>
                </a:solidFill>
                <a:effectLst/>
                <a:uLnTx/>
                <a:uFillTx/>
                <a:latin typeface="Calibri"/>
                <a:ea typeface="+mn-ea"/>
                <a:cs typeface="Calibri"/>
              </a:rPr>
              <a:t>for  </a:t>
            </a:r>
            <a:r>
              <a:rPr kumimoji="0" sz="2400" b="0" i="0" u="none" strike="noStrike" kern="1200" cap="none" spc="-5" normalizeH="0" baseline="0" noProof="0">
                <a:ln>
                  <a:noFill/>
                </a:ln>
                <a:solidFill>
                  <a:srgbClr val="003864"/>
                </a:solidFill>
                <a:effectLst/>
                <a:uLnTx/>
                <a:uFillTx/>
                <a:latin typeface="Calibri"/>
                <a:ea typeface="+mn-ea"/>
                <a:cs typeface="Calibri"/>
              </a:rPr>
              <a:t>participant tuition and </a:t>
            </a:r>
            <a:r>
              <a:rPr kumimoji="0" sz="2400" b="0" i="0" u="none" strike="noStrike" kern="1200" cap="none" spc="-10" normalizeH="0" baseline="0" noProof="0">
                <a:ln>
                  <a:noFill/>
                </a:ln>
                <a:solidFill>
                  <a:srgbClr val="003864"/>
                </a:solidFill>
                <a:effectLst/>
                <a:uLnTx/>
                <a:uFillTx/>
                <a:latin typeface="Calibri"/>
                <a:ea typeface="+mn-ea"/>
                <a:cs typeface="Calibri"/>
              </a:rPr>
              <a:t>required books </a:t>
            </a:r>
            <a:r>
              <a:rPr kumimoji="0" sz="2400" b="0" i="0" u="none" strike="noStrike" kern="1200" cap="none" spc="-5" normalizeH="0" baseline="0" noProof="0">
                <a:ln>
                  <a:noFill/>
                </a:ln>
                <a:solidFill>
                  <a:srgbClr val="003864"/>
                </a:solidFill>
                <a:effectLst/>
                <a:uLnTx/>
                <a:uFillTx/>
                <a:latin typeface="Calibri"/>
                <a:ea typeface="+mn-ea"/>
                <a:cs typeface="Calibri"/>
              </a:rPr>
              <a:t>and </a:t>
            </a:r>
            <a:r>
              <a:rPr kumimoji="0" sz="2400" b="0" i="0" u="none" strike="noStrike" kern="1200" cap="none" spc="-15" normalizeH="0" baseline="0" noProof="0">
                <a:ln>
                  <a:noFill/>
                </a:ln>
                <a:solidFill>
                  <a:srgbClr val="003864"/>
                </a:solidFill>
                <a:effectLst/>
                <a:uLnTx/>
                <a:uFillTx/>
                <a:latin typeface="Calibri"/>
                <a:ea typeface="+mn-ea"/>
                <a:cs typeface="Calibri"/>
              </a:rPr>
              <a:t>fees</a:t>
            </a:r>
            <a:r>
              <a:rPr kumimoji="0" lang="en-US" sz="2400" b="0" i="0" u="none" strike="noStrike" kern="1200" cap="none" spc="-15" normalizeH="0" baseline="0" noProof="0">
                <a:ln>
                  <a:noFill/>
                </a:ln>
                <a:solidFill>
                  <a:srgbClr val="003864"/>
                </a:solidFill>
                <a:effectLst/>
                <a:uLnTx/>
                <a:uFillTx/>
                <a:latin typeface="Calibri"/>
                <a:ea typeface="+mn-ea"/>
                <a:cs typeface="Calibri"/>
              </a:rPr>
              <a:t>, and may include</a:t>
            </a:r>
            <a:r>
              <a:rPr kumimoji="0" sz="2400" b="0" i="0" u="none" strike="noStrike" kern="1200" cap="none" spc="-5" normalizeH="0" baseline="0" noProof="0">
                <a:ln>
                  <a:noFill/>
                </a:ln>
                <a:solidFill>
                  <a:srgbClr val="003864"/>
                </a:solidFill>
                <a:effectLst/>
                <a:uLnTx/>
                <a:uFillTx/>
                <a:latin typeface="Calibri"/>
                <a:ea typeface="+mn-ea"/>
                <a:cs typeface="Calibri"/>
              </a:rPr>
              <a:t>:</a:t>
            </a:r>
            <a:endParaRPr kumimoji="0" lang="en-US" sz="2400" b="0" i="0" u="none" strike="noStrike" kern="1200" cap="none" spc="0" normalizeH="0" baseline="0" noProof="0">
              <a:ln>
                <a:noFill/>
              </a:ln>
              <a:solidFill>
                <a:prstClr val="black"/>
              </a:solidFill>
              <a:effectLst/>
              <a:uLnTx/>
              <a:uFillTx/>
              <a:latin typeface="Times New Roman"/>
              <a:ea typeface="+mn-ea"/>
              <a:cs typeface="Times New Roman"/>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Credentialed </a:t>
            </a:r>
            <a:r>
              <a:rPr kumimoji="0" sz="2000" b="0" i="0" u="none" strike="noStrike" kern="1200" cap="none" spc="0" normalizeH="0" baseline="0" noProof="0">
                <a:ln>
                  <a:noFill/>
                </a:ln>
                <a:solidFill>
                  <a:srgbClr val="003864"/>
                </a:solidFill>
                <a:effectLst/>
                <a:uLnTx/>
                <a:uFillTx/>
                <a:latin typeface="Calibri"/>
                <a:ea typeface="+mn-ea"/>
                <a:cs typeface="Calibri"/>
              </a:rPr>
              <a:t>and </a:t>
            </a:r>
            <a:r>
              <a:rPr kumimoji="0" sz="2000" b="0" i="0" u="none" strike="noStrike" kern="1200" cap="none" spc="-5" normalizeH="0" baseline="0" noProof="0">
                <a:ln>
                  <a:noFill/>
                </a:ln>
                <a:solidFill>
                  <a:srgbClr val="003864"/>
                </a:solidFill>
                <a:effectLst/>
                <a:uLnTx/>
                <a:uFillTx/>
                <a:latin typeface="Calibri"/>
                <a:ea typeface="+mn-ea"/>
                <a:cs typeface="Calibri"/>
              </a:rPr>
              <a:t>non-credentialed</a:t>
            </a:r>
            <a:r>
              <a:rPr kumimoji="0" sz="2000" b="0" i="0" u="none" strike="noStrike" kern="1200" cap="none" spc="5" normalizeH="0" baseline="0" noProof="0">
                <a:ln>
                  <a:noFill/>
                </a:ln>
                <a:solidFill>
                  <a:srgbClr val="003864"/>
                </a:solidFill>
                <a:effectLst/>
                <a:uLnTx/>
                <a:uFillTx/>
                <a:latin typeface="Calibri"/>
                <a:ea typeface="+mn-ea"/>
                <a:cs typeface="Calibri"/>
              </a:rPr>
              <a:t> </a:t>
            </a:r>
            <a:r>
              <a:rPr kumimoji="0" sz="2000" b="0" i="0" u="none" strike="noStrike" kern="1200" cap="none" spc="-5" normalizeH="0" baseline="0" noProof="0">
                <a:ln>
                  <a:noFill/>
                </a:ln>
                <a:solidFill>
                  <a:srgbClr val="003864"/>
                </a:solidFill>
                <a:effectLst/>
                <a:uLnTx/>
                <a:uFillTx/>
                <a:latin typeface="Calibri"/>
                <a:ea typeface="+mn-ea"/>
                <a:cs typeface="Calibri"/>
              </a:rPr>
              <a:t>training</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Required </a:t>
            </a:r>
            <a:r>
              <a:rPr kumimoji="0" lang="en-US" sz="2000" b="0" i="0" u="none" strike="noStrike" kern="1200" cap="none" spc="0" normalizeH="0" baseline="0" noProof="0">
                <a:ln>
                  <a:noFill/>
                </a:ln>
                <a:solidFill>
                  <a:srgbClr val="003864"/>
                </a:solidFill>
                <a:effectLst/>
                <a:uLnTx/>
                <a:uFillTx/>
                <a:latin typeface="Calibri"/>
                <a:ea typeface="+mn-ea"/>
                <a:cs typeface="Calibri"/>
              </a:rPr>
              <a:t>school</a:t>
            </a:r>
            <a:r>
              <a:rPr kumimoji="0" lang="en-US" sz="2000" b="0" i="0" u="none" strike="noStrike" kern="1200" cap="none" spc="-20" normalizeH="0" baseline="0" noProof="0">
                <a:ln>
                  <a:noFill/>
                </a:ln>
                <a:solidFill>
                  <a:srgbClr val="003864"/>
                </a:solidFill>
                <a:effectLst/>
                <a:uLnTx/>
                <a:uFillTx/>
                <a:latin typeface="Calibri"/>
                <a:ea typeface="+mn-ea"/>
                <a:cs typeface="Calibri"/>
              </a:rPr>
              <a:t> </a:t>
            </a:r>
            <a:r>
              <a:rPr kumimoji="0" lang="en-US" sz="2000" b="0" i="0" u="none" strike="noStrike" kern="1200" cap="none" spc="-15" normalizeH="0" baseline="0" noProof="0">
                <a:ln>
                  <a:noFill/>
                </a:ln>
                <a:solidFill>
                  <a:srgbClr val="003864"/>
                </a:solidFill>
                <a:effectLst/>
                <a:uLnTx/>
                <a:uFillTx/>
                <a:latin typeface="Calibri"/>
                <a:ea typeface="+mn-ea"/>
                <a:cs typeface="Calibri"/>
              </a:rPr>
              <a:t>fees</a:t>
            </a:r>
            <a:r>
              <a:rPr kumimoji="0" lang="en-US" sz="2000" b="0" i="0" u="none" strike="noStrike" kern="1200" cap="none" spc="0" normalizeH="0" baseline="0" noProof="0">
                <a:ln>
                  <a:noFill/>
                </a:ln>
                <a:solidFill>
                  <a:prstClr val="black"/>
                </a:solidFill>
                <a:effectLst/>
                <a:uLnTx/>
                <a:uFillTx/>
                <a:latin typeface="Calibri"/>
                <a:ea typeface="+mn-ea"/>
                <a:cs typeface="Calibri"/>
              </a:rPr>
              <a:t>, </a:t>
            </a:r>
            <a:r>
              <a:rPr kumimoji="0" sz="2000" b="0" i="0" u="none" strike="noStrike" kern="1200" cap="none" spc="-10" normalizeH="0" baseline="0" noProof="0">
                <a:ln>
                  <a:noFill/>
                </a:ln>
                <a:solidFill>
                  <a:srgbClr val="003864"/>
                </a:solidFill>
                <a:effectLst/>
                <a:uLnTx/>
                <a:uFillTx/>
                <a:latin typeface="Calibri"/>
                <a:ea typeface="+mn-ea"/>
                <a:cs typeface="Calibri"/>
              </a:rPr>
              <a:t>books</a:t>
            </a:r>
            <a:r>
              <a:rPr kumimoji="0" lang="en-US" sz="2000" b="0" i="0" u="none" strike="noStrike" kern="1200" cap="none" spc="-10" normalizeH="0" baseline="0" noProof="0">
                <a:ln>
                  <a:noFill/>
                </a:ln>
                <a:solidFill>
                  <a:srgbClr val="003864"/>
                </a:solidFill>
                <a:effectLst/>
                <a:uLnTx/>
                <a:uFillTx/>
                <a:latin typeface="Calibri"/>
                <a:ea typeface="+mn-ea"/>
                <a:cs typeface="Calibri"/>
              </a:rPr>
              <a:t>,</a:t>
            </a:r>
            <a:r>
              <a:rPr kumimoji="0" sz="2000" b="0" i="0" u="none" strike="noStrike" kern="1200" cap="none" spc="-10" normalizeH="0" baseline="0" noProof="0">
                <a:ln>
                  <a:noFill/>
                </a:ln>
                <a:solidFill>
                  <a:srgbClr val="003864"/>
                </a:solidFill>
                <a:effectLst/>
                <a:uLnTx/>
                <a:uFillTx/>
                <a:latin typeface="Calibri"/>
                <a:ea typeface="+mn-ea"/>
                <a:cs typeface="Calibri"/>
              </a:rPr>
              <a:t> </a:t>
            </a:r>
            <a:r>
              <a:rPr kumimoji="0" sz="2000" b="0" i="0" u="none" strike="noStrike" kern="1200" cap="none" spc="0" normalizeH="0" baseline="0" noProof="0">
                <a:ln>
                  <a:noFill/>
                </a:ln>
                <a:solidFill>
                  <a:srgbClr val="003864"/>
                </a:solidFill>
                <a:effectLst/>
                <a:uLnTx/>
                <a:uFillTx/>
                <a:latin typeface="Calibri"/>
                <a:ea typeface="+mn-ea"/>
                <a:cs typeface="Calibri"/>
              </a:rPr>
              <a:t>and</a:t>
            </a:r>
            <a:r>
              <a:rPr kumimoji="0" sz="2000" b="0" i="0" u="none" strike="noStrike" kern="1200" cap="none" spc="-15" normalizeH="0" baseline="0" noProof="0">
                <a:ln>
                  <a:noFill/>
                </a:ln>
                <a:solidFill>
                  <a:srgbClr val="003864"/>
                </a:solidFill>
                <a:effectLst/>
                <a:uLnTx/>
                <a:uFillTx/>
                <a:latin typeface="Calibri"/>
                <a:ea typeface="+mn-ea"/>
                <a:cs typeface="Calibri"/>
              </a:rPr>
              <a:t> </a:t>
            </a:r>
            <a:r>
              <a:rPr kumimoji="0" sz="2000" b="0" i="0" u="none" strike="noStrike" kern="1200" cap="none" spc="-10" normalizeH="0" baseline="0" noProof="0">
                <a:ln>
                  <a:noFill/>
                </a:ln>
                <a:solidFill>
                  <a:srgbClr val="003864"/>
                </a:solidFill>
                <a:effectLst/>
                <a:uLnTx/>
                <a:uFillTx/>
                <a:latin typeface="Calibri"/>
                <a:ea typeface="+mn-ea"/>
                <a:cs typeface="Calibri"/>
              </a:rPr>
              <a:t>tools</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Required </a:t>
            </a:r>
            <a:r>
              <a:rPr kumimoji="0" sz="2000" b="0" i="0" u="none" strike="noStrike" kern="1200" cap="none" spc="-5" normalizeH="0" baseline="0" noProof="0">
                <a:ln>
                  <a:noFill/>
                </a:ln>
                <a:solidFill>
                  <a:srgbClr val="003864"/>
                </a:solidFill>
                <a:effectLst/>
                <a:uLnTx/>
                <a:uFillTx/>
                <a:latin typeface="Calibri"/>
                <a:ea typeface="+mn-ea"/>
                <a:cs typeface="Calibri"/>
              </a:rPr>
              <a:t>uniforms/boots </a:t>
            </a:r>
            <a:r>
              <a:rPr kumimoji="0" sz="2000" b="0" i="0" u="none" strike="noStrike" kern="1200" cap="none" spc="-15" normalizeH="0" baseline="0" noProof="0">
                <a:ln>
                  <a:noFill/>
                </a:ln>
                <a:solidFill>
                  <a:srgbClr val="003864"/>
                </a:solidFill>
                <a:effectLst/>
                <a:uLnTx/>
                <a:uFillTx/>
                <a:latin typeface="Calibri"/>
                <a:ea typeface="+mn-ea"/>
                <a:cs typeface="Calibri"/>
              </a:rPr>
              <a:t>for</a:t>
            </a:r>
            <a:r>
              <a:rPr kumimoji="0" sz="2000" b="0" i="0" u="none" strike="noStrike" kern="1200" cap="none" spc="-40" normalizeH="0" baseline="0" noProof="0">
                <a:ln>
                  <a:noFill/>
                </a:ln>
                <a:solidFill>
                  <a:srgbClr val="003864"/>
                </a:solidFill>
                <a:effectLst/>
                <a:uLnTx/>
                <a:uFillTx/>
                <a:latin typeface="Calibri"/>
                <a:ea typeface="+mn-ea"/>
                <a:cs typeface="Calibri"/>
              </a:rPr>
              <a:t> </a:t>
            </a:r>
            <a:r>
              <a:rPr kumimoji="0" sz="2000" b="0" i="0" u="none" strike="noStrike" kern="1200" cap="none" spc="-5" normalizeH="0" baseline="0" noProof="0">
                <a:ln>
                  <a:noFill/>
                </a:ln>
                <a:solidFill>
                  <a:srgbClr val="003864"/>
                </a:solidFill>
                <a:effectLst/>
                <a:uLnTx/>
                <a:uFillTx/>
                <a:latin typeface="Calibri"/>
                <a:ea typeface="+mn-ea"/>
                <a:cs typeface="Calibri"/>
              </a:rPr>
              <a:t>training</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sz="2000" b="0" i="0" u="none" strike="noStrike" kern="1200" cap="none" spc="-10" normalizeH="0" baseline="0" noProof="0">
                <a:ln>
                  <a:noFill/>
                </a:ln>
                <a:solidFill>
                  <a:srgbClr val="003864"/>
                </a:solidFill>
                <a:effectLst/>
                <a:uLnTx/>
                <a:uFillTx/>
                <a:latin typeface="Calibri"/>
                <a:ea typeface="+mn-ea"/>
                <a:cs typeface="Calibri"/>
              </a:rPr>
              <a:t>Participant wages </a:t>
            </a:r>
            <a:r>
              <a:rPr kumimoji="0" sz="2000" b="0" i="0" u="none" strike="noStrike" kern="1200" cap="none" spc="0" normalizeH="0" baseline="0" noProof="0">
                <a:ln>
                  <a:noFill/>
                </a:ln>
                <a:solidFill>
                  <a:srgbClr val="003864"/>
                </a:solidFill>
                <a:effectLst/>
                <a:uLnTx/>
                <a:uFillTx/>
                <a:latin typeface="Calibri"/>
                <a:ea typeface="+mn-ea"/>
                <a:cs typeface="Calibri"/>
              </a:rPr>
              <a:t>and </a:t>
            </a:r>
            <a:r>
              <a:rPr kumimoji="0" sz="2000" b="0" i="0" u="none" strike="noStrike" kern="1200" cap="none" spc="-5" normalizeH="0" baseline="0" noProof="0">
                <a:ln>
                  <a:noFill/>
                </a:ln>
                <a:solidFill>
                  <a:srgbClr val="003864"/>
                </a:solidFill>
                <a:effectLst/>
                <a:uLnTx/>
                <a:uFillTx/>
                <a:latin typeface="Calibri"/>
                <a:ea typeface="+mn-ea"/>
                <a:cs typeface="Calibri"/>
              </a:rPr>
              <a:t>fringe benefits </a:t>
            </a:r>
            <a:r>
              <a:rPr kumimoji="0" sz="2000" b="0" i="0" u="none" strike="noStrike" kern="1200" cap="none" spc="-15" normalizeH="0" baseline="0" noProof="0">
                <a:ln>
                  <a:noFill/>
                </a:ln>
                <a:solidFill>
                  <a:srgbClr val="003864"/>
                </a:solidFill>
                <a:effectLst/>
                <a:uLnTx/>
                <a:uFillTx/>
                <a:latin typeface="Calibri"/>
                <a:ea typeface="+mn-ea"/>
                <a:cs typeface="Calibri"/>
              </a:rPr>
              <a:t>related to </a:t>
            </a:r>
            <a:r>
              <a:rPr kumimoji="0" sz="2000" b="0" i="0" u="none" strike="noStrike" kern="1200" cap="none" spc="-10" normalizeH="0" baseline="0" noProof="0">
                <a:ln>
                  <a:noFill/>
                </a:ln>
                <a:solidFill>
                  <a:srgbClr val="003864"/>
                </a:solidFill>
                <a:effectLst/>
                <a:uLnTx/>
                <a:uFillTx/>
                <a:latin typeface="Calibri"/>
                <a:ea typeface="+mn-ea"/>
                <a:cs typeface="Calibri"/>
              </a:rPr>
              <a:t>work</a:t>
            </a:r>
            <a:r>
              <a:rPr kumimoji="0" sz="2000" b="0" i="0" u="none" strike="noStrike" kern="1200" cap="none" spc="90" normalizeH="0" baseline="0" noProof="0">
                <a:ln>
                  <a:noFill/>
                </a:ln>
                <a:solidFill>
                  <a:srgbClr val="003864"/>
                </a:solidFill>
                <a:effectLst/>
                <a:uLnTx/>
                <a:uFillTx/>
                <a:latin typeface="Calibri"/>
                <a:ea typeface="+mn-ea"/>
                <a:cs typeface="Calibri"/>
              </a:rPr>
              <a:t> </a:t>
            </a:r>
            <a:r>
              <a:rPr kumimoji="0" sz="2000" b="0" i="0" u="none" strike="noStrike" kern="1200" cap="none" spc="-5" normalizeH="0" baseline="0" noProof="0">
                <a:ln>
                  <a:noFill/>
                </a:ln>
                <a:solidFill>
                  <a:srgbClr val="003864"/>
                </a:solidFill>
                <a:effectLst/>
                <a:uLnTx/>
                <a:uFillTx/>
                <a:latin typeface="Calibri"/>
                <a:ea typeface="+mn-ea"/>
                <a:cs typeface="Calibri"/>
              </a:rPr>
              <a:t>experience</a:t>
            </a:r>
            <a:endParaRPr kumimoji="0" lang="en-US" sz="2000" b="0" i="0" u="none" strike="noStrike" kern="1200" cap="none" spc="-5" normalizeH="0" baseline="0" noProof="0">
              <a:ln>
                <a:noFill/>
              </a:ln>
              <a:solidFill>
                <a:srgbClr val="003864"/>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endParaRPr kumimoji="0" lang="en-US" sz="2000" b="0" i="0" u="none" strike="noStrike" kern="1200" cap="none" spc="-5" normalizeH="0" baseline="0" noProof="0">
              <a:ln>
                <a:noFill/>
              </a:ln>
              <a:solidFill>
                <a:srgbClr val="003864"/>
              </a:solidFill>
              <a:effectLst/>
              <a:uLnTx/>
              <a:uFillTx/>
              <a:latin typeface="Calibri"/>
              <a:ea typeface="+mn-ea"/>
              <a:cs typeface="Calibri"/>
            </a:endParaRPr>
          </a:p>
          <a:p>
            <a:pPr marL="12700" marR="5080" lvl="0" indent="0" algn="l" defTabSz="914400" rtl="0" eaLnBrk="1" fontAlgn="auto" latinLnBrk="0" hangingPunct="1">
              <a:lnSpc>
                <a:spcPct val="100000"/>
              </a:lnSpc>
              <a:spcBef>
                <a:spcPts val="0"/>
              </a:spcBef>
              <a:spcAft>
                <a:spcPts val="600"/>
              </a:spcAft>
              <a:buClr>
                <a:srgbClr val="9BBB59">
                  <a:lumMod val="75000"/>
                </a:srgbClr>
              </a:buClr>
              <a:buSzTx/>
              <a:buFontTx/>
              <a:buNone/>
              <a:tabLst>
                <a:tab pos="354965" algn="l"/>
                <a:tab pos="355600" algn="l"/>
              </a:tabLst>
              <a:defRPr/>
            </a:pPr>
            <a:r>
              <a:rPr kumimoji="0" lang="en-US" sz="2000" b="0" i="1" u="none" strike="noStrike" kern="1200" cap="none" spc="-5" normalizeH="0" baseline="0" noProof="0">
                <a:ln>
                  <a:noFill/>
                </a:ln>
                <a:solidFill>
                  <a:srgbClr val="003864"/>
                </a:solidFill>
                <a:effectLst/>
                <a:uLnTx/>
                <a:uFillTx/>
                <a:latin typeface="Calibri"/>
                <a:ea typeface="+mn-ea"/>
                <a:cs typeface="Calibri"/>
              </a:rPr>
              <a:t>Note: If </a:t>
            </a:r>
            <a:r>
              <a:rPr kumimoji="0" lang="en-US" sz="2000" b="0" i="1" u="none" strike="noStrike" kern="1200" cap="none" spc="-20" normalizeH="0" baseline="0" noProof="0">
                <a:ln>
                  <a:noFill/>
                </a:ln>
                <a:solidFill>
                  <a:srgbClr val="003864"/>
                </a:solidFill>
                <a:effectLst/>
                <a:uLnTx/>
                <a:uFillTx/>
                <a:latin typeface="Calibri"/>
                <a:ea typeface="+mn-ea"/>
                <a:cs typeface="Calibri"/>
              </a:rPr>
              <a:t>staff or contractors </a:t>
            </a:r>
            <a:r>
              <a:rPr kumimoji="0" lang="en-US" sz="2000" b="0" i="1" u="none" strike="noStrike" kern="1200" cap="none" spc="-10" normalizeH="0" baseline="0" noProof="0">
                <a:ln>
                  <a:noFill/>
                </a:ln>
                <a:solidFill>
                  <a:srgbClr val="003864"/>
                </a:solidFill>
                <a:effectLst/>
                <a:uLnTx/>
                <a:uFillTx/>
                <a:latin typeface="Calibri"/>
                <a:ea typeface="+mn-ea"/>
                <a:cs typeface="Calibri"/>
              </a:rPr>
              <a:t>are providing direct </a:t>
            </a:r>
            <a:r>
              <a:rPr kumimoji="0" lang="en-US" sz="2000" b="0" i="1" u="none" strike="noStrike" kern="1200" cap="none" spc="-5" normalizeH="0" baseline="0" noProof="0">
                <a:ln>
                  <a:noFill/>
                </a:ln>
                <a:solidFill>
                  <a:srgbClr val="003864"/>
                </a:solidFill>
                <a:effectLst/>
                <a:uLnTx/>
                <a:uFillTx/>
                <a:latin typeface="Calibri"/>
                <a:ea typeface="+mn-ea"/>
                <a:cs typeface="Calibri"/>
              </a:rPr>
              <a:t>non-credentialed or credentialed </a:t>
            </a:r>
            <a:r>
              <a:rPr kumimoji="0" lang="en-US" sz="2000" b="0" i="1" u="none" strike="noStrike" kern="1200" cap="none" spc="-10" normalizeH="0" baseline="0" noProof="0">
                <a:ln>
                  <a:noFill/>
                </a:ln>
                <a:solidFill>
                  <a:srgbClr val="003864"/>
                </a:solidFill>
                <a:effectLst/>
                <a:uLnTx/>
                <a:uFillTx/>
                <a:latin typeface="Calibri"/>
                <a:ea typeface="+mn-ea"/>
                <a:cs typeface="Calibri"/>
              </a:rPr>
              <a:t>customer</a:t>
            </a:r>
            <a:r>
              <a:rPr kumimoji="0" lang="en-US" sz="2000" b="0" i="1" u="none" strike="noStrike" kern="1200" cap="none" spc="130" normalizeH="0" baseline="0" noProof="0">
                <a:ln>
                  <a:noFill/>
                </a:ln>
                <a:solidFill>
                  <a:srgbClr val="003864"/>
                </a:solidFill>
                <a:effectLst/>
                <a:uLnTx/>
                <a:uFillTx/>
                <a:latin typeface="Calibri"/>
                <a:ea typeface="+mn-ea"/>
                <a:cs typeface="Calibri"/>
              </a:rPr>
              <a:t> </a:t>
            </a:r>
            <a:r>
              <a:rPr kumimoji="0" lang="en-US" sz="2000" b="0" i="1" u="none" strike="noStrike" kern="1200" cap="none" spc="-5" normalizeH="0" baseline="0" noProof="0">
                <a:ln>
                  <a:noFill/>
                </a:ln>
                <a:solidFill>
                  <a:srgbClr val="003864"/>
                </a:solidFill>
                <a:effectLst/>
                <a:uLnTx/>
                <a:uFillTx/>
                <a:latin typeface="Calibri"/>
                <a:ea typeface="+mn-ea"/>
                <a:cs typeface="Calibri"/>
              </a:rPr>
              <a:t>training, s</a:t>
            </a:r>
            <a:r>
              <a:rPr kumimoji="0" lang="en-US" sz="2000" b="0" i="1" u="none" strike="noStrike" kern="1200" cap="none" spc="-15" normalizeH="0" baseline="0" noProof="0">
                <a:ln>
                  <a:noFill/>
                </a:ln>
                <a:solidFill>
                  <a:srgbClr val="003864"/>
                </a:solidFill>
                <a:effectLst/>
                <a:uLnTx/>
                <a:uFillTx/>
                <a:latin typeface="Calibri"/>
                <a:ea typeface="+mn-ea"/>
                <a:cs typeface="Calibri"/>
              </a:rPr>
              <a:t>taff </a:t>
            </a:r>
            <a:r>
              <a:rPr kumimoji="0" lang="en-US" sz="2000" b="0" i="1" u="none" strike="noStrike" kern="1200" cap="none" spc="-5" normalizeH="0" baseline="0" noProof="0">
                <a:ln>
                  <a:noFill/>
                </a:ln>
                <a:solidFill>
                  <a:srgbClr val="003864"/>
                </a:solidFill>
                <a:effectLst/>
                <a:uLnTx/>
                <a:uFillTx/>
                <a:latin typeface="Calibri"/>
                <a:ea typeface="+mn-ea"/>
                <a:cs typeface="Calibri"/>
              </a:rPr>
              <a:t>time or contractor time </a:t>
            </a:r>
            <a:r>
              <a:rPr kumimoji="0" lang="en-US" sz="2000" b="0" i="1" u="none" strike="noStrike" kern="1200" cap="none" spc="-10" normalizeH="0" baseline="0" noProof="0">
                <a:ln>
                  <a:noFill/>
                </a:ln>
                <a:solidFill>
                  <a:srgbClr val="003864"/>
                </a:solidFill>
                <a:effectLst/>
                <a:uLnTx/>
                <a:uFillTx/>
                <a:latin typeface="Calibri"/>
                <a:ea typeface="+mn-ea"/>
                <a:cs typeface="Calibri"/>
              </a:rPr>
              <a:t>spent </a:t>
            </a:r>
            <a:r>
              <a:rPr kumimoji="0" lang="en-US" sz="2000" b="0" i="1" u="none" strike="noStrike" kern="1200" cap="none" spc="0" normalizeH="0" baseline="0" noProof="0">
                <a:ln>
                  <a:noFill/>
                </a:ln>
                <a:solidFill>
                  <a:srgbClr val="003864"/>
                </a:solidFill>
                <a:effectLst/>
                <a:uLnTx/>
                <a:uFillTx/>
                <a:latin typeface="Calibri"/>
                <a:ea typeface="+mn-ea"/>
                <a:cs typeface="Calibri"/>
              </a:rPr>
              <a:t>in </a:t>
            </a:r>
            <a:r>
              <a:rPr kumimoji="0" lang="en-US" sz="2000" b="0" i="1" u="none" strike="noStrike" kern="1200" cap="none" spc="-5" normalizeH="0" baseline="0" noProof="0">
                <a:ln>
                  <a:noFill/>
                </a:ln>
                <a:solidFill>
                  <a:srgbClr val="003864"/>
                </a:solidFill>
                <a:effectLst/>
                <a:uLnTx/>
                <a:uFillTx/>
                <a:latin typeface="Calibri"/>
                <a:ea typeface="+mn-ea"/>
                <a:cs typeface="Calibri"/>
              </a:rPr>
              <a:t>the </a:t>
            </a:r>
            <a:r>
              <a:rPr kumimoji="0" lang="en-US" sz="2000" b="0" i="1" u="none" strike="noStrike" kern="1200" cap="none" spc="-10" normalizeH="0" baseline="0" noProof="0">
                <a:ln>
                  <a:noFill/>
                </a:ln>
                <a:solidFill>
                  <a:srgbClr val="003864"/>
                </a:solidFill>
                <a:effectLst/>
                <a:uLnTx/>
                <a:uFillTx/>
                <a:latin typeface="Calibri"/>
                <a:ea typeface="+mn-ea"/>
                <a:cs typeface="Calibri"/>
              </a:rPr>
              <a:t>classroom </a:t>
            </a:r>
            <a:r>
              <a:rPr kumimoji="0" lang="en-US" sz="2000" b="0" i="1" u="none" strike="noStrike" kern="1200" cap="none" spc="-5" normalizeH="0" baseline="0" noProof="0">
                <a:ln>
                  <a:noFill/>
                </a:ln>
                <a:solidFill>
                  <a:srgbClr val="003864"/>
                </a:solidFill>
                <a:effectLst/>
                <a:uLnTx/>
                <a:uFillTx/>
                <a:latin typeface="Calibri"/>
                <a:ea typeface="+mn-ea"/>
                <a:cs typeface="Calibri"/>
              </a:rPr>
              <a:t>and </a:t>
            </a:r>
            <a:r>
              <a:rPr kumimoji="0" lang="en-US" sz="2000" b="0" i="1" u="none" strike="noStrike" kern="1200" cap="none" spc="-10" normalizeH="0" baseline="0" noProof="0">
                <a:ln>
                  <a:noFill/>
                </a:ln>
                <a:solidFill>
                  <a:srgbClr val="003864"/>
                </a:solidFill>
                <a:effectLst/>
                <a:uLnTx/>
                <a:uFillTx/>
                <a:latin typeface="Calibri"/>
                <a:ea typeface="+mn-ea"/>
                <a:cs typeface="Calibri"/>
              </a:rPr>
              <a:t>reasonable classroom preparation </a:t>
            </a:r>
            <a:r>
              <a:rPr kumimoji="0" lang="en-US" sz="2000" b="0" i="1" u="none" strike="noStrike" kern="1200" cap="none" spc="-15" normalizeH="0" baseline="0" noProof="0">
                <a:ln>
                  <a:noFill/>
                </a:ln>
                <a:solidFill>
                  <a:srgbClr val="003864"/>
                </a:solidFill>
                <a:effectLst/>
                <a:uLnTx/>
                <a:uFillTx/>
                <a:latin typeface="Calibri"/>
                <a:ea typeface="+mn-ea"/>
                <a:cs typeface="Calibri"/>
              </a:rPr>
              <a:t>may </a:t>
            </a:r>
            <a:r>
              <a:rPr kumimoji="0" lang="en-US" sz="2000" b="0" i="1" u="none" strike="noStrike" kern="1200" cap="none" spc="-5" normalizeH="0" baseline="0" noProof="0">
                <a:ln>
                  <a:noFill/>
                </a:ln>
                <a:solidFill>
                  <a:srgbClr val="003864"/>
                </a:solidFill>
                <a:effectLst/>
                <a:uLnTx/>
                <a:uFillTx/>
                <a:latin typeface="Calibri"/>
                <a:ea typeface="+mn-ea"/>
                <a:cs typeface="Calibri"/>
              </a:rPr>
              <a:t>be </a:t>
            </a:r>
            <a:r>
              <a:rPr kumimoji="0" lang="en-US" sz="2000" b="0" i="1" u="none" strike="noStrike" kern="1200" cap="none" spc="0" normalizeH="0" baseline="0" noProof="0">
                <a:ln>
                  <a:noFill/>
                </a:ln>
                <a:solidFill>
                  <a:srgbClr val="003864"/>
                </a:solidFill>
                <a:effectLst/>
                <a:uLnTx/>
                <a:uFillTx/>
                <a:latin typeface="Calibri"/>
                <a:ea typeface="+mn-ea"/>
                <a:cs typeface="Calibri"/>
              </a:rPr>
              <a:t>billed </a:t>
            </a:r>
            <a:r>
              <a:rPr kumimoji="0" lang="en-US" sz="2000" b="0" i="1" u="none" strike="noStrike" kern="1200" cap="none" spc="-10" normalizeH="0" baseline="0" noProof="0">
                <a:ln>
                  <a:noFill/>
                </a:ln>
                <a:solidFill>
                  <a:srgbClr val="003864"/>
                </a:solidFill>
                <a:effectLst/>
                <a:uLnTx/>
                <a:uFillTx/>
                <a:latin typeface="Calibri"/>
                <a:ea typeface="+mn-ea"/>
                <a:cs typeface="Calibri"/>
              </a:rPr>
              <a:t>to </a:t>
            </a:r>
            <a:r>
              <a:rPr kumimoji="0" lang="en-US" sz="2000" b="0" i="1" u="none" strike="noStrike" kern="1200" cap="none" spc="0" normalizeH="0" baseline="0" noProof="0">
                <a:ln>
                  <a:noFill/>
                </a:ln>
                <a:solidFill>
                  <a:srgbClr val="003864"/>
                </a:solidFill>
                <a:effectLst/>
                <a:uLnTx/>
                <a:uFillTx/>
                <a:latin typeface="Calibri"/>
                <a:ea typeface="+mn-ea"/>
                <a:cs typeface="Calibri"/>
              </a:rPr>
              <a:t>this </a:t>
            </a:r>
            <a:r>
              <a:rPr kumimoji="0" lang="en-US" sz="2000" b="0" i="1" u="none" strike="noStrike" kern="1200" cap="none" spc="-10" normalizeH="0" baseline="0" noProof="0">
                <a:ln>
                  <a:noFill/>
                </a:ln>
                <a:solidFill>
                  <a:srgbClr val="003864"/>
                </a:solidFill>
                <a:effectLst/>
                <a:uLnTx/>
                <a:uFillTx/>
                <a:latin typeface="Calibri"/>
                <a:ea typeface="+mn-ea"/>
                <a:cs typeface="Calibri"/>
              </a:rPr>
              <a:t>category.</a:t>
            </a:r>
            <a:endParaRPr kumimoji="0" lang="en-US" sz="2000" b="0" i="1" u="none" strike="noStrike" kern="1200" cap="none" spc="0" normalizeH="0" baseline="0" noProof="0">
              <a:ln>
                <a:noFill/>
              </a:ln>
              <a:solidFill>
                <a:prstClr val="black"/>
              </a:solidFill>
              <a:effectLst/>
              <a:uLnTx/>
              <a:uFillTx/>
              <a:latin typeface="Calibri"/>
              <a:ea typeface="+mn-ea"/>
              <a:cs typeface="Calibri"/>
            </a:endParaRP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40" y="770636"/>
            <a:ext cx="3056890" cy="605155"/>
          </a:xfrm>
          <a:prstGeom prst="rect">
            <a:avLst/>
          </a:prstGeom>
        </p:spPr>
        <p:txBody>
          <a:bodyPr vert="horz" wrap="square" lIns="0" tIns="13335" rIns="0" bIns="0" rtlCol="0">
            <a:spAutoFit/>
          </a:bodyPr>
          <a:lstStyle/>
          <a:p>
            <a:pPr marL="12700">
              <a:lnSpc>
                <a:spcPct val="100000"/>
              </a:lnSpc>
              <a:spcBef>
                <a:spcPts val="105"/>
              </a:spcBef>
            </a:pPr>
            <a:r>
              <a:rPr sz="3800" spc="-10">
                <a:solidFill>
                  <a:srgbClr val="FFFFFF"/>
                </a:solidFill>
              </a:rPr>
              <a:t>Outreach</a:t>
            </a:r>
            <a:r>
              <a:rPr sz="3800" spc="-60">
                <a:solidFill>
                  <a:srgbClr val="FFFFFF"/>
                </a:solidFill>
              </a:rPr>
              <a:t> </a:t>
            </a:r>
            <a:r>
              <a:rPr sz="3800" spc="-15">
                <a:solidFill>
                  <a:srgbClr val="FFFFFF"/>
                </a:solidFill>
              </a:rPr>
              <a:t>Costs</a:t>
            </a:r>
            <a:endParaRPr sz="3800"/>
          </a:p>
        </p:txBody>
      </p:sp>
      <p:sp>
        <p:nvSpPr>
          <p:cNvPr id="3" name="object 3"/>
          <p:cNvSpPr txBox="1"/>
          <p:nvPr/>
        </p:nvSpPr>
        <p:spPr>
          <a:xfrm>
            <a:off x="307340" y="1832470"/>
            <a:ext cx="8482965" cy="4660891"/>
          </a:xfrm>
          <a:prstGeom prst="rect">
            <a:avLst/>
          </a:prstGeom>
        </p:spPr>
        <p:txBody>
          <a:bodyPr vert="horz" wrap="square" lIns="0" tIns="97155" rIns="0" bIns="0" rtlCol="0">
            <a:spAutoFit/>
          </a:bodyPr>
          <a:lstStyle/>
          <a:p>
            <a:pPr marL="12700" marR="0" lvl="0" indent="0" algn="l" defTabSz="914400" rtl="0" eaLnBrk="1" fontAlgn="auto" latinLnBrk="0" hangingPunct="1">
              <a:lnSpc>
                <a:spcPct val="100000"/>
              </a:lnSpc>
              <a:spcBef>
                <a:spcPts val="765"/>
              </a:spcBef>
              <a:spcAft>
                <a:spcPts val="600"/>
              </a:spcAft>
              <a:buClr>
                <a:srgbClr val="9BBB59">
                  <a:lumMod val="75000"/>
                </a:srgbClr>
              </a:buClr>
              <a:buSzTx/>
              <a:buFontTx/>
              <a:buNone/>
              <a:tabLst>
                <a:tab pos="354965" algn="l"/>
                <a:tab pos="355600" algn="l"/>
              </a:tabLst>
              <a:defRPr/>
            </a:pPr>
            <a:r>
              <a:rPr kumimoji="0" sz="2400" b="0" i="0" u="none" strike="noStrike" kern="1200" cap="none" spc="-5" normalizeH="0" baseline="0" noProof="0">
                <a:ln>
                  <a:noFill/>
                </a:ln>
                <a:solidFill>
                  <a:srgbClr val="003864"/>
                </a:solidFill>
                <a:effectLst/>
                <a:uLnTx/>
                <a:uFillTx/>
                <a:latin typeface="Calibri"/>
                <a:ea typeface="+mn-ea"/>
                <a:cs typeface="Calibri"/>
              </a:rPr>
              <a:t>Outreach </a:t>
            </a:r>
            <a:r>
              <a:rPr kumimoji="0" sz="2400" b="0" i="0" u="none" strike="noStrike" kern="1200" cap="none" spc="-15" normalizeH="0" baseline="0" noProof="0">
                <a:ln>
                  <a:noFill/>
                </a:ln>
                <a:solidFill>
                  <a:srgbClr val="003864"/>
                </a:solidFill>
                <a:effectLst/>
                <a:uLnTx/>
                <a:uFillTx/>
                <a:latin typeface="Calibri"/>
                <a:ea typeface="+mn-ea"/>
                <a:cs typeface="Calibri"/>
              </a:rPr>
              <a:t>costs</a:t>
            </a:r>
            <a:r>
              <a:rPr kumimoji="0" sz="2400" b="0" i="0" u="none" strike="noStrike" kern="1200" cap="none" spc="-40" normalizeH="0" baseline="0" noProof="0">
                <a:ln>
                  <a:noFill/>
                </a:ln>
                <a:solidFill>
                  <a:srgbClr val="003864"/>
                </a:solidFill>
                <a:effectLst/>
                <a:uLnTx/>
                <a:uFillTx/>
                <a:latin typeface="Calibri"/>
                <a:ea typeface="+mn-ea"/>
                <a:cs typeface="Calibri"/>
              </a:rPr>
              <a:t> </a:t>
            </a:r>
            <a:r>
              <a:rPr kumimoji="0" sz="2400" b="0" i="0" u="none" strike="noStrike" kern="1200" cap="none" spc="-5" normalizeH="0" baseline="0" noProof="0">
                <a:ln>
                  <a:noFill/>
                </a:ln>
                <a:solidFill>
                  <a:srgbClr val="003864"/>
                </a:solidFill>
                <a:effectLst/>
                <a:uLnTx/>
                <a:uFillTx/>
                <a:latin typeface="Calibri"/>
                <a:ea typeface="+mn-ea"/>
                <a:cs typeface="Calibri"/>
              </a:rPr>
              <a:t>include</a:t>
            </a:r>
            <a:r>
              <a:rPr kumimoji="0" lang="en-US" sz="2400" b="0" i="0" u="none" strike="noStrike" kern="1200" cap="none" spc="-5" normalizeH="0" baseline="0" noProof="0">
                <a:ln>
                  <a:noFill/>
                </a:ln>
                <a:solidFill>
                  <a:srgbClr val="003864"/>
                </a:solidFill>
                <a:effectLst/>
                <a:uLnTx/>
                <a:uFillTx/>
                <a:latin typeface="Calibri"/>
                <a:ea typeface="+mn-ea"/>
                <a:cs typeface="Calibri"/>
              </a:rPr>
              <a:t> the p</a:t>
            </a:r>
            <a:r>
              <a:rPr kumimoji="0" sz="2400" b="0" i="0" u="none" strike="noStrike" kern="1200" cap="none" spc="-10" normalizeH="0" baseline="0" noProof="0">
                <a:ln>
                  <a:noFill/>
                </a:ln>
                <a:solidFill>
                  <a:srgbClr val="003864"/>
                </a:solidFill>
                <a:effectLst/>
                <a:uLnTx/>
                <a:uFillTx/>
                <a:latin typeface="Calibri"/>
                <a:ea typeface="+mn-ea"/>
                <a:cs typeface="Calibri"/>
              </a:rPr>
              <a:t>romotion </a:t>
            </a:r>
            <a:r>
              <a:rPr kumimoji="0" sz="2400" b="0" i="0" u="none" strike="noStrike" kern="1200" cap="none" spc="0" normalizeH="0" baseline="0" noProof="0">
                <a:ln>
                  <a:noFill/>
                </a:ln>
                <a:solidFill>
                  <a:srgbClr val="003864"/>
                </a:solidFill>
                <a:effectLst/>
                <a:uLnTx/>
                <a:uFillTx/>
                <a:latin typeface="Calibri"/>
                <a:ea typeface="+mn-ea"/>
                <a:cs typeface="Calibri"/>
              </a:rPr>
              <a:t>of </a:t>
            </a:r>
            <a:r>
              <a:rPr kumimoji="0" sz="2400" b="0" i="0" u="none" strike="noStrike" kern="1200" cap="none" spc="-20" normalizeH="0" baseline="0" noProof="0">
                <a:ln>
                  <a:noFill/>
                </a:ln>
                <a:solidFill>
                  <a:srgbClr val="003864"/>
                </a:solidFill>
                <a:effectLst/>
                <a:uLnTx/>
                <a:uFillTx/>
                <a:latin typeface="Calibri"/>
                <a:ea typeface="+mn-ea"/>
                <a:cs typeface="Calibri"/>
              </a:rPr>
              <a:t>grant </a:t>
            </a:r>
            <a:r>
              <a:rPr kumimoji="0" sz="2400" b="0" i="0" u="none" strike="noStrike" kern="1200" cap="none" spc="-5" normalizeH="0" baseline="0" noProof="0">
                <a:ln>
                  <a:noFill/>
                </a:ln>
                <a:solidFill>
                  <a:srgbClr val="003864"/>
                </a:solidFill>
                <a:effectLst/>
                <a:uLnTx/>
                <a:uFillTx/>
                <a:latin typeface="Calibri"/>
                <a:ea typeface="+mn-ea"/>
                <a:cs typeface="Calibri"/>
              </a:rPr>
              <a:t>specific services</a:t>
            </a:r>
            <a:r>
              <a:rPr kumimoji="0" lang="en-US" sz="2400" b="0" i="0" u="none" strike="noStrike" kern="1200" cap="none" spc="-5" normalizeH="0" baseline="0" noProof="0">
                <a:ln>
                  <a:noFill/>
                </a:ln>
                <a:solidFill>
                  <a:srgbClr val="003864"/>
                </a:solidFill>
                <a:effectLst/>
                <a:uLnTx/>
                <a:uFillTx/>
                <a:latin typeface="Calibri"/>
                <a:ea typeface="+mn-ea"/>
                <a:cs typeface="Calibri"/>
              </a:rPr>
              <a:t>.</a:t>
            </a:r>
          </a:p>
          <a:p>
            <a:pPr marL="12700" marR="5080" lvl="0" indent="0" algn="l" defTabSz="914400" rtl="0" eaLnBrk="1" fontAlgn="auto" latinLnBrk="0" hangingPunct="1">
              <a:lnSpc>
                <a:spcPct val="100000"/>
              </a:lnSpc>
              <a:spcBef>
                <a:spcPts val="105"/>
              </a:spcBef>
              <a:spcAft>
                <a:spcPts val="0"/>
              </a:spcAft>
              <a:buClr>
                <a:srgbClr val="9BBB59">
                  <a:lumMod val="75000"/>
                </a:srgbClr>
              </a:buClr>
              <a:buSzTx/>
              <a:buFontTx/>
              <a:buNone/>
              <a:tabLst>
                <a:tab pos="354965" algn="l"/>
                <a:tab pos="355600" algn="l"/>
              </a:tabLst>
              <a:defRPr/>
            </a:pPr>
            <a:r>
              <a:rPr kumimoji="0" lang="en-US" sz="2400" b="0" i="0" u="none" strike="noStrike" kern="1200" cap="none" spc="-10" normalizeH="0" baseline="0" noProof="0">
                <a:ln>
                  <a:noFill/>
                </a:ln>
                <a:solidFill>
                  <a:srgbClr val="003864"/>
                </a:solidFill>
                <a:effectLst/>
                <a:uLnTx/>
                <a:uFillTx/>
                <a:latin typeface="Calibri"/>
                <a:ea typeface="+mn-ea"/>
                <a:cs typeface="Calibri"/>
              </a:rPr>
              <a:t>Examples of a</a:t>
            </a:r>
            <a:r>
              <a:rPr kumimoji="0" lang="en-US" sz="2400" b="0" i="0" u="none" strike="noStrike" kern="1200" cap="none" spc="-5" normalizeH="0" baseline="0" noProof="0">
                <a:ln>
                  <a:noFill/>
                </a:ln>
                <a:solidFill>
                  <a:srgbClr val="003864"/>
                </a:solidFill>
                <a:effectLst/>
                <a:uLnTx/>
                <a:uFillTx/>
                <a:latin typeface="Calibri"/>
                <a:ea typeface="+mn-ea"/>
                <a:cs typeface="Calibri"/>
              </a:rPr>
              <a:t>llowable outreach </a:t>
            </a:r>
            <a:r>
              <a:rPr kumimoji="0" lang="en-US" sz="2400" b="0" i="0" u="none" strike="noStrike" kern="1200" cap="none" spc="-15" normalizeH="0" baseline="0" noProof="0">
                <a:ln>
                  <a:noFill/>
                </a:ln>
                <a:solidFill>
                  <a:srgbClr val="003864"/>
                </a:solidFill>
                <a:effectLst/>
                <a:uLnTx/>
                <a:uFillTx/>
                <a:latin typeface="Calibri"/>
                <a:ea typeface="+mn-ea"/>
                <a:cs typeface="Calibri"/>
              </a:rPr>
              <a:t>costs</a:t>
            </a:r>
            <a:r>
              <a:rPr kumimoji="0" lang="en-US" sz="2400" b="0" i="0" u="none" strike="noStrike" kern="1200" cap="none" spc="0" normalizeH="0" baseline="0" noProof="0">
                <a:ln>
                  <a:noFill/>
                </a:ln>
                <a:solidFill>
                  <a:srgbClr val="003864"/>
                </a:solidFill>
                <a:effectLst/>
                <a:uLnTx/>
                <a:uFillTx/>
                <a:latin typeface="Calibri"/>
                <a:ea typeface="+mn-ea"/>
                <a:cs typeface="Calibri"/>
              </a:rPr>
              <a:t>:</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5" normalizeH="0" baseline="0" noProof="0">
                <a:ln>
                  <a:noFill/>
                </a:ln>
                <a:solidFill>
                  <a:srgbClr val="003864"/>
                </a:solidFill>
                <a:effectLst/>
                <a:uLnTx/>
                <a:uFillTx/>
                <a:latin typeface="Calibri"/>
                <a:ea typeface="+mn-ea"/>
                <a:cs typeface="Calibri"/>
              </a:rPr>
              <a:t>The recruitment of personnel required by the grantee for performance of the award</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5" normalizeH="0" baseline="0" noProof="0">
                <a:ln>
                  <a:noFill/>
                </a:ln>
                <a:solidFill>
                  <a:srgbClr val="003864"/>
                </a:solidFill>
                <a:effectLst/>
                <a:uLnTx/>
                <a:uFillTx/>
                <a:latin typeface="Calibri"/>
                <a:ea typeface="+mn-ea"/>
                <a:cs typeface="Calibri"/>
              </a:rPr>
              <a:t>Program outreach to meet the requirements of the award</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5" normalizeH="0" baseline="0" noProof="0">
                <a:ln>
                  <a:noFill/>
                </a:ln>
                <a:solidFill>
                  <a:srgbClr val="003864"/>
                </a:solidFill>
                <a:effectLst/>
                <a:uLnTx/>
                <a:uFillTx/>
                <a:latin typeface="Calibri"/>
                <a:ea typeface="+mn-ea"/>
                <a:cs typeface="Calibri"/>
              </a:rPr>
              <a:t>Table/space rental to promote grant services at career fairs/hiring  events/community events</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5" normalizeH="0" baseline="0" noProof="0">
                <a:ln>
                  <a:noFill/>
                </a:ln>
                <a:solidFill>
                  <a:srgbClr val="003864"/>
                </a:solidFill>
                <a:effectLst/>
                <a:uLnTx/>
                <a:uFillTx/>
                <a:latin typeface="Calibri"/>
                <a:ea typeface="+mn-ea"/>
                <a:cs typeface="Calibri"/>
              </a:rPr>
              <a:t>Costs of displays and exhibits</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5" normalizeH="0" baseline="0" noProof="0">
                <a:ln>
                  <a:noFill/>
                </a:ln>
                <a:solidFill>
                  <a:srgbClr val="003864"/>
                </a:solidFill>
                <a:effectLst/>
                <a:uLnTx/>
                <a:uFillTx/>
                <a:latin typeface="Calibri"/>
                <a:ea typeface="+mn-ea"/>
                <a:cs typeface="Calibri"/>
              </a:rPr>
              <a:t>Costs of meeting rooms used in conjunction with shows and other special  events</a:t>
            </a:r>
          </a:p>
          <a:p>
            <a:pPr marL="355600" marR="5080" lvl="0" indent="-342900" algn="l" defTabSz="914400" rtl="0" eaLnBrk="1" fontAlgn="auto" latinLnBrk="0" hangingPunct="1">
              <a:lnSpc>
                <a:spcPct val="100000"/>
              </a:lnSpc>
              <a:spcBef>
                <a:spcPts val="0"/>
              </a:spcBef>
              <a:spcAft>
                <a:spcPts val="600"/>
              </a:spcAft>
              <a:buClr>
                <a:srgbClr val="9BBB59">
                  <a:lumMod val="75000"/>
                </a:srgbClr>
              </a:buClr>
              <a:buSzTx/>
              <a:buFont typeface="Arial"/>
              <a:buChar char="•"/>
              <a:tabLst>
                <a:tab pos="354965" algn="l"/>
                <a:tab pos="355600" algn="l"/>
              </a:tabLst>
              <a:defRPr/>
            </a:pPr>
            <a:r>
              <a:rPr kumimoji="0" lang="en-US" sz="2000" b="0" i="0" u="none" strike="noStrike" kern="1200" cap="none" spc="-5" normalizeH="0" baseline="0" noProof="0">
                <a:ln>
                  <a:noFill/>
                </a:ln>
                <a:solidFill>
                  <a:srgbClr val="003864"/>
                </a:solidFill>
                <a:effectLst/>
                <a:uLnTx/>
                <a:uFillTx/>
                <a:latin typeface="Calibri"/>
                <a:ea typeface="+mn-ea"/>
                <a:cs typeface="Calibri"/>
              </a:rPr>
              <a:t>Costs of advertising media and related administrative costs</a:t>
            </a:r>
          </a:p>
          <a:p>
            <a:pPr marL="12700" marR="0" lvl="0" indent="0" algn="l" defTabSz="914400" rtl="0" eaLnBrk="1" fontAlgn="auto" latinLnBrk="0" hangingPunct="1">
              <a:lnSpc>
                <a:spcPct val="100000"/>
              </a:lnSpc>
              <a:spcBef>
                <a:spcPts val="765"/>
              </a:spcBef>
              <a:spcAft>
                <a:spcPts val="600"/>
              </a:spcAft>
              <a:buClr>
                <a:srgbClr val="9BBB59">
                  <a:lumMod val="75000"/>
                </a:srgbClr>
              </a:buClr>
              <a:buSzTx/>
              <a:buFontTx/>
              <a:buNone/>
              <a:tabLst>
                <a:tab pos="354965" algn="l"/>
                <a:tab pos="355600" algn="l"/>
              </a:tabLst>
              <a:defRPr/>
            </a:pPr>
            <a:endParaRPr kumimoji="0" lang="en-US" sz="2400" b="0" i="0" u="none" strike="noStrike" kern="1200" cap="none" spc="-5"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bwMode="gray">
          <a:xfrm>
            <a:off x="535940" y="770636"/>
            <a:ext cx="5788660" cy="605155"/>
          </a:xfrm>
          <a:prstGeom prst="rect">
            <a:avLst/>
          </a:prstGeom>
        </p:spPr>
        <p:txBody>
          <a:bodyPr vert="horz" wrap="square" lIns="0" tIns="13335" rIns="0" bIns="0" rtlCol="0">
            <a:spAutoFit/>
          </a:bodyPr>
          <a:lstStyle/>
          <a:p>
            <a:pPr marL="12700">
              <a:lnSpc>
                <a:spcPct val="100000"/>
              </a:lnSpc>
              <a:spcBef>
                <a:spcPts val="105"/>
              </a:spcBef>
            </a:pPr>
            <a:r>
              <a:rPr sz="3800" spc="-10" dirty="0">
                <a:solidFill>
                  <a:srgbClr val="FFFFFF"/>
                </a:solidFill>
              </a:rPr>
              <a:t>Outreach </a:t>
            </a:r>
            <a:r>
              <a:rPr sz="3800" spc="-15" dirty="0">
                <a:solidFill>
                  <a:srgbClr val="FFFFFF"/>
                </a:solidFill>
              </a:rPr>
              <a:t>Cost</a:t>
            </a:r>
            <a:r>
              <a:rPr lang="en-US" sz="3800" spc="-55" dirty="0">
                <a:solidFill>
                  <a:srgbClr val="FFFFFF"/>
                </a:solidFill>
              </a:rPr>
              <a:t> (continued)</a:t>
            </a:r>
            <a:endParaRPr sz="3800" dirty="0"/>
          </a:p>
        </p:txBody>
      </p:sp>
      <p:sp>
        <p:nvSpPr>
          <p:cNvPr id="3" name="object 3"/>
          <p:cNvSpPr txBox="1"/>
          <p:nvPr/>
        </p:nvSpPr>
        <p:spPr>
          <a:xfrm>
            <a:off x="304800" y="2133600"/>
            <a:ext cx="5562600" cy="165173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
                <a:srgbClr val="9BBB59">
                  <a:lumMod val="75000"/>
                </a:srgbClr>
              </a:buClr>
              <a:buSzTx/>
              <a:buFontTx/>
              <a:buNone/>
              <a:tabLst>
                <a:tab pos="354965" algn="l"/>
                <a:tab pos="355600" algn="l"/>
              </a:tabLst>
              <a:defRPr/>
            </a:pPr>
            <a:r>
              <a:rPr kumimoji="0" sz="2400" b="0" i="0" u="none" strike="noStrike" kern="1200" cap="none" spc="-10" normalizeH="0" baseline="0" noProof="0">
                <a:ln>
                  <a:noFill/>
                </a:ln>
                <a:solidFill>
                  <a:srgbClr val="003864"/>
                </a:solidFill>
                <a:effectLst/>
                <a:uLnTx/>
                <a:uFillTx/>
                <a:latin typeface="Calibri"/>
                <a:ea typeface="+mn-ea"/>
                <a:cs typeface="Calibri"/>
              </a:rPr>
              <a:t>Examples </a:t>
            </a:r>
            <a:r>
              <a:rPr kumimoji="0" sz="2400" b="0" i="0" u="none" strike="noStrike" kern="1200" cap="none" spc="-5" normalizeH="0" baseline="0" noProof="0">
                <a:ln>
                  <a:noFill/>
                </a:ln>
                <a:solidFill>
                  <a:srgbClr val="003864"/>
                </a:solidFill>
                <a:effectLst/>
                <a:uLnTx/>
                <a:uFillTx/>
                <a:latin typeface="Calibri"/>
                <a:ea typeface="+mn-ea"/>
                <a:cs typeface="Calibri"/>
              </a:rPr>
              <a:t>of </a:t>
            </a:r>
            <a:r>
              <a:rPr kumimoji="0" sz="2400" b="0" i="0" u="heavy" strike="noStrike" kern="1200" cap="none" spc="-5" normalizeH="0" baseline="0" noProof="0">
                <a:ln>
                  <a:noFill/>
                </a:ln>
                <a:solidFill>
                  <a:srgbClr val="003864"/>
                </a:solidFill>
                <a:effectLst/>
                <a:uLnTx/>
                <a:uFill>
                  <a:solidFill>
                    <a:srgbClr val="003864"/>
                  </a:solidFill>
                </a:uFill>
                <a:latin typeface="Calibri"/>
                <a:ea typeface="+mn-ea"/>
                <a:cs typeface="Calibri"/>
              </a:rPr>
              <a:t>unallowable</a:t>
            </a:r>
            <a:r>
              <a:rPr kumimoji="0" sz="2400" b="0" i="0" u="none" strike="noStrike" kern="1200" cap="none" spc="-5" normalizeH="0" baseline="0" noProof="0">
                <a:ln>
                  <a:noFill/>
                </a:ln>
                <a:solidFill>
                  <a:srgbClr val="003864"/>
                </a:solidFill>
                <a:effectLst/>
                <a:uLnTx/>
                <a:uFillTx/>
                <a:latin typeface="Calibri"/>
                <a:ea typeface="+mn-ea"/>
                <a:cs typeface="Calibri"/>
              </a:rPr>
              <a:t> </a:t>
            </a:r>
            <a:r>
              <a:rPr kumimoji="0" lang="en-US" sz="2400" b="0" i="0" u="none" strike="noStrike" kern="1200" cap="none" spc="-5" normalizeH="0" baseline="0" noProof="0">
                <a:ln>
                  <a:noFill/>
                </a:ln>
                <a:solidFill>
                  <a:srgbClr val="003864"/>
                </a:solidFill>
                <a:effectLst/>
                <a:uLnTx/>
                <a:uFillTx/>
                <a:latin typeface="Calibri"/>
                <a:ea typeface="+mn-ea"/>
                <a:cs typeface="Calibri"/>
              </a:rPr>
              <a:t>outreach </a:t>
            </a:r>
            <a:r>
              <a:rPr kumimoji="0" sz="2400" b="0" i="0" u="none" strike="noStrike" kern="1200" cap="none" spc="-15" normalizeH="0" baseline="0" noProof="0">
                <a:ln>
                  <a:noFill/>
                </a:ln>
                <a:solidFill>
                  <a:srgbClr val="003864"/>
                </a:solidFill>
                <a:effectLst/>
                <a:uLnTx/>
                <a:uFillTx/>
                <a:latin typeface="Calibri"/>
                <a:ea typeface="+mn-ea"/>
                <a:cs typeface="Calibri"/>
              </a:rPr>
              <a:t>costs</a:t>
            </a:r>
            <a:r>
              <a:rPr kumimoji="0" sz="2400" b="0" i="0" u="none" strike="noStrike" kern="1200" cap="none" spc="-5" normalizeH="0" baseline="0" noProof="0">
                <a:ln>
                  <a:noFill/>
                </a:ln>
                <a:solidFill>
                  <a:srgbClr val="003864"/>
                </a:solidFill>
                <a:effectLst/>
                <a:uLnTx/>
                <a:uFillTx/>
                <a:latin typeface="Calibri"/>
                <a:ea typeface="+mn-ea"/>
                <a:cs typeface="Calibri"/>
              </a:rPr>
              <a:t>:</a:t>
            </a:r>
            <a:endParaRPr kumimoji="0" lang="en-US" sz="2400" b="0" i="0" u="none" strike="noStrike" kern="1200" cap="none" spc="0" normalizeH="0" baseline="0" noProof="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100"/>
              </a:spcBef>
              <a:spcAft>
                <a:spcPts val="0"/>
              </a:spcAft>
              <a:buClr>
                <a:srgbClr val="9BBB59">
                  <a:lumMod val="75000"/>
                </a:srgbClr>
              </a:buClr>
              <a:buSzTx/>
              <a:buFont typeface="Arial"/>
              <a:buChar char="•"/>
              <a:tabLst>
                <a:tab pos="354965" algn="l"/>
                <a:tab pos="355600" algn="l"/>
              </a:tabLst>
              <a:defRPr/>
            </a:pPr>
            <a:r>
              <a:rPr kumimoji="0" sz="2000" b="0" i="0" u="none" strike="noStrike" kern="1200" cap="none" spc="-5" normalizeH="0" baseline="0" noProof="0">
                <a:ln>
                  <a:noFill/>
                </a:ln>
                <a:solidFill>
                  <a:srgbClr val="003864"/>
                </a:solidFill>
                <a:effectLst/>
                <a:uLnTx/>
                <a:uFillTx/>
                <a:latin typeface="Calibri"/>
                <a:ea typeface="+mn-ea"/>
                <a:cs typeface="Calibri"/>
              </a:rPr>
              <a:t>Costs </a:t>
            </a:r>
            <a:r>
              <a:rPr kumimoji="0" sz="2000" b="0" i="0" u="none" strike="noStrike" kern="1200" cap="none" spc="0" normalizeH="0" baseline="0" noProof="0">
                <a:ln>
                  <a:noFill/>
                </a:ln>
                <a:solidFill>
                  <a:srgbClr val="003864"/>
                </a:solidFill>
                <a:effectLst/>
                <a:uLnTx/>
                <a:uFillTx/>
                <a:latin typeface="Calibri"/>
                <a:ea typeface="+mn-ea"/>
                <a:cs typeface="Calibri"/>
              </a:rPr>
              <a:t>of meetings and </a:t>
            </a:r>
            <a:r>
              <a:rPr kumimoji="0" sz="2000" b="0" i="0" u="none" strike="noStrike" kern="1200" cap="none" spc="-5" normalizeH="0" baseline="0" noProof="0">
                <a:ln>
                  <a:noFill/>
                </a:ln>
                <a:solidFill>
                  <a:srgbClr val="003864"/>
                </a:solidFill>
                <a:effectLst/>
                <a:uLnTx/>
                <a:uFillTx/>
                <a:latin typeface="Calibri"/>
                <a:ea typeface="+mn-ea"/>
                <a:cs typeface="Calibri"/>
              </a:rPr>
              <a:t>conventions </a:t>
            </a:r>
            <a:r>
              <a:rPr kumimoji="0" sz="2000" b="0" i="0" u="none" strike="noStrike" kern="1200" cap="none" spc="-10" normalizeH="0" baseline="0" noProof="0">
                <a:ln>
                  <a:noFill/>
                </a:ln>
                <a:solidFill>
                  <a:srgbClr val="003864"/>
                </a:solidFill>
                <a:effectLst/>
                <a:uLnTx/>
                <a:uFillTx/>
                <a:latin typeface="Calibri"/>
                <a:ea typeface="+mn-ea"/>
                <a:cs typeface="Calibri"/>
              </a:rPr>
              <a:t>related </a:t>
            </a:r>
            <a:r>
              <a:rPr kumimoji="0" sz="2000" b="0" i="0" u="none" strike="noStrike" kern="1200" cap="none" spc="-5" normalizeH="0" baseline="0" noProof="0">
                <a:ln>
                  <a:noFill/>
                </a:ln>
                <a:solidFill>
                  <a:srgbClr val="003864"/>
                </a:solidFill>
                <a:effectLst/>
                <a:uLnTx/>
                <a:uFillTx/>
                <a:latin typeface="Calibri"/>
                <a:ea typeface="+mn-ea"/>
                <a:cs typeface="Calibri"/>
              </a:rPr>
              <a:t>to </a:t>
            </a:r>
            <a:r>
              <a:rPr kumimoji="0" sz="2000" b="0" i="0" u="none" strike="noStrike" kern="1200" cap="none" spc="0" normalizeH="0" baseline="0" noProof="0">
                <a:ln>
                  <a:noFill/>
                </a:ln>
                <a:solidFill>
                  <a:srgbClr val="003864"/>
                </a:solidFill>
                <a:effectLst/>
                <a:uLnTx/>
                <a:uFillTx/>
                <a:latin typeface="Calibri"/>
                <a:ea typeface="+mn-ea"/>
                <a:cs typeface="Calibri"/>
              </a:rPr>
              <a:t>other</a:t>
            </a:r>
            <a:r>
              <a:rPr kumimoji="0" sz="2000" b="0" i="0" u="none" strike="noStrike" kern="1200" cap="none" spc="-135" normalizeH="0" baseline="0" noProof="0">
                <a:ln>
                  <a:noFill/>
                </a:ln>
                <a:solidFill>
                  <a:srgbClr val="003864"/>
                </a:solidFill>
                <a:effectLst/>
                <a:uLnTx/>
                <a:uFillTx/>
                <a:latin typeface="Calibri"/>
                <a:ea typeface="+mn-ea"/>
                <a:cs typeface="Calibri"/>
              </a:rPr>
              <a:t> </a:t>
            </a:r>
            <a:r>
              <a:rPr kumimoji="0" sz="2000" b="0" i="0" u="none" strike="noStrike" kern="1200" cap="none" spc="0" normalizeH="0" baseline="0" noProof="0">
                <a:ln>
                  <a:noFill/>
                </a:ln>
                <a:solidFill>
                  <a:srgbClr val="003864"/>
                </a:solidFill>
                <a:effectLst/>
                <a:uLnTx/>
                <a:uFillTx/>
                <a:latin typeface="Calibri"/>
                <a:ea typeface="+mn-ea"/>
                <a:cs typeface="Calibri"/>
              </a:rPr>
              <a:t>activities</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100"/>
              </a:spcBef>
              <a:spcAft>
                <a:spcPts val="0"/>
              </a:spcAft>
              <a:buClr>
                <a:srgbClr val="9BBB59">
                  <a:lumMod val="75000"/>
                </a:srgbClr>
              </a:buClr>
              <a:buSzTx/>
              <a:buFont typeface="Arial"/>
              <a:buChar char="•"/>
              <a:tabLst>
                <a:tab pos="354965" algn="l"/>
                <a:tab pos="355600" algn="l"/>
              </a:tabLst>
              <a:defRPr/>
            </a:pPr>
            <a:r>
              <a:rPr kumimoji="0" sz="2000" b="0" i="0" u="none" strike="noStrike" kern="1200" cap="none" spc="-5" normalizeH="0" baseline="0" noProof="0">
                <a:ln>
                  <a:noFill/>
                </a:ln>
                <a:solidFill>
                  <a:srgbClr val="003864"/>
                </a:solidFill>
                <a:effectLst/>
                <a:uLnTx/>
                <a:uFillTx/>
                <a:latin typeface="Calibri"/>
                <a:ea typeface="+mn-ea"/>
                <a:cs typeface="Calibri"/>
              </a:rPr>
              <a:t>Costs </a:t>
            </a:r>
            <a:r>
              <a:rPr kumimoji="0" sz="2000" b="0" i="0" u="none" strike="noStrike" kern="1200" cap="none" spc="0" normalizeH="0" baseline="0" noProof="0">
                <a:ln>
                  <a:noFill/>
                </a:ln>
                <a:solidFill>
                  <a:srgbClr val="003864"/>
                </a:solidFill>
                <a:effectLst/>
                <a:uLnTx/>
                <a:uFillTx/>
                <a:latin typeface="Calibri"/>
                <a:ea typeface="+mn-ea"/>
                <a:cs typeface="Calibri"/>
              </a:rPr>
              <a:t>of </a:t>
            </a:r>
            <a:r>
              <a:rPr kumimoji="0" sz="2000" b="0" i="0" u="none" strike="noStrike" kern="1200" cap="none" spc="-5" normalizeH="0" baseline="0" noProof="0">
                <a:ln>
                  <a:noFill/>
                </a:ln>
                <a:solidFill>
                  <a:srgbClr val="003864"/>
                </a:solidFill>
                <a:effectLst/>
                <a:uLnTx/>
                <a:uFillTx/>
                <a:latin typeface="Calibri"/>
                <a:ea typeface="+mn-ea"/>
                <a:cs typeface="Calibri"/>
              </a:rPr>
              <a:t>promotional items </a:t>
            </a:r>
            <a:r>
              <a:rPr kumimoji="0" sz="2000" b="0" i="0" u="none" strike="noStrike" kern="1200" cap="none" spc="0" normalizeH="0" baseline="0" noProof="0">
                <a:ln>
                  <a:noFill/>
                </a:ln>
                <a:solidFill>
                  <a:srgbClr val="003864"/>
                </a:solidFill>
                <a:effectLst/>
                <a:uLnTx/>
                <a:uFillTx/>
                <a:latin typeface="Calibri"/>
                <a:ea typeface="+mn-ea"/>
                <a:cs typeface="Calibri"/>
              </a:rPr>
              <a:t>and</a:t>
            </a:r>
            <a:r>
              <a:rPr kumimoji="0" sz="2000" b="0" i="0" u="none" strike="noStrike" kern="1200" cap="none" spc="-65" normalizeH="0" baseline="0" noProof="0">
                <a:ln>
                  <a:noFill/>
                </a:ln>
                <a:solidFill>
                  <a:srgbClr val="003864"/>
                </a:solidFill>
                <a:effectLst/>
                <a:uLnTx/>
                <a:uFillTx/>
                <a:latin typeface="Calibri"/>
                <a:ea typeface="+mn-ea"/>
                <a:cs typeface="Calibri"/>
              </a:rPr>
              <a:t> </a:t>
            </a:r>
            <a:r>
              <a:rPr kumimoji="0" sz="2000" b="0" i="0" u="none" strike="noStrike" kern="1200" cap="none" spc="-5" normalizeH="0" baseline="0" noProof="0">
                <a:ln>
                  <a:noFill/>
                </a:ln>
                <a:solidFill>
                  <a:srgbClr val="003864"/>
                </a:solidFill>
                <a:effectLst/>
                <a:uLnTx/>
                <a:uFillTx/>
                <a:latin typeface="Calibri"/>
                <a:ea typeface="+mn-ea"/>
                <a:cs typeface="Calibri"/>
              </a:rPr>
              <a:t>memorabil</a:t>
            </a:r>
            <a:r>
              <a:rPr kumimoji="0" lang="en-US" sz="2000" b="0" i="0" u="none" strike="noStrike" kern="1200" cap="none" spc="-5" normalizeH="0" baseline="0" noProof="0">
                <a:ln>
                  <a:noFill/>
                </a:ln>
                <a:solidFill>
                  <a:srgbClr val="003864"/>
                </a:solidFill>
                <a:effectLst/>
                <a:uLnTx/>
                <a:uFillTx/>
                <a:latin typeface="Calibri"/>
                <a:ea typeface="+mn-ea"/>
                <a:cs typeface="Calibri"/>
              </a:rPr>
              <a:t>ia</a:t>
            </a:r>
          </a:p>
          <a:p>
            <a:pPr marL="355600" marR="0" lvl="0" indent="-342900" algn="l" defTabSz="914400" rtl="0" eaLnBrk="1" fontAlgn="auto" latinLnBrk="0" hangingPunct="1">
              <a:lnSpc>
                <a:spcPct val="100000"/>
              </a:lnSpc>
              <a:spcBef>
                <a:spcPts val="100"/>
              </a:spcBef>
              <a:spcAft>
                <a:spcPts val="0"/>
              </a:spcAft>
              <a:buClr>
                <a:srgbClr val="9BBB59">
                  <a:lumMod val="75000"/>
                </a:srgbClr>
              </a:buClr>
              <a:buSzTx/>
              <a:buFont typeface="Arial"/>
              <a:buChar char="•"/>
              <a:tabLst>
                <a:tab pos="354965" algn="l"/>
                <a:tab pos="355600" algn="l"/>
              </a:tabLst>
              <a:defRPr/>
            </a:pPr>
            <a:r>
              <a:rPr kumimoji="0" sz="2000" b="0" i="0" u="none" strike="noStrike" kern="1200" cap="none" spc="-5" normalizeH="0" baseline="0" noProof="0">
                <a:ln>
                  <a:noFill/>
                </a:ln>
                <a:solidFill>
                  <a:srgbClr val="003864"/>
                </a:solidFill>
                <a:effectLst/>
                <a:uLnTx/>
                <a:uFillTx/>
                <a:latin typeface="Calibri"/>
                <a:ea typeface="+mn-ea"/>
                <a:cs typeface="Calibri"/>
              </a:rPr>
              <a:t>Costs </a:t>
            </a:r>
            <a:r>
              <a:rPr kumimoji="0" sz="2000" b="0" i="0" u="none" strike="noStrike" kern="1200" cap="none" spc="0" normalizeH="0" baseline="0" noProof="0">
                <a:ln>
                  <a:noFill/>
                </a:ln>
                <a:solidFill>
                  <a:srgbClr val="003864"/>
                </a:solidFill>
                <a:effectLst/>
                <a:uLnTx/>
                <a:uFillTx/>
                <a:latin typeface="Calibri"/>
                <a:ea typeface="+mn-ea"/>
                <a:cs typeface="Calibri"/>
              </a:rPr>
              <a:t>of </a:t>
            </a:r>
            <a:r>
              <a:rPr kumimoji="0" sz="2000" b="0" i="0" u="none" strike="noStrike" kern="1200" cap="none" spc="-5" normalizeH="0" baseline="0" noProof="0">
                <a:ln>
                  <a:noFill/>
                </a:ln>
                <a:solidFill>
                  <a:srgbClr val="003864"/>
                </a:solidFill>
                <a:effectLst/>
                <a:uLnTx/>
                <a:uFillTx/>
                <a:latin typeface="Calibri"/>
                <a:ea typeface="+mn-ea"/>
                <a:cs typeface="Calibri"/>
              </a:rPr>
              <a:t>advertising to </a:t>
            </a:r>
            <a:r>
              <a:rPr kumimoji="0" sz="2000" b="0" i="0" u="none" strike="noStrike" kern="1200" cap="none" spc="-10" normalizeH="0" baseline="0" noProof="0">
                <a:ln>
                  <a:noFill/>
                </a:ln>
                <a:solidFill>
                  <a:srgbClr val="003864"/>
                </a:solidFill>
                <a:effectLst/>
                <a:uLnTx/>
                <a:uFillTx/>
                <a:latin typeface="Calibri"/>
                <a:ea typeface="+mn-ea"/>
                <a:cs typeface="Calibri"/>
              </a:rPr>
              <a:t>promote </a:t>
            </a:r>
            <a:r>
              <a:rPr kumimoji="0" sz="2000" b="0" i="0" u="none" strike="noStrike" kern="1200" cap="none" spc="0" normalizeH="0" baseline="0" noProof="0">
                <a:ln>
                  <a:noFill/>
                </a:ln>
                <a:solidFill>
                  <a:srgbClr val="003864"/>
                </a:solidFill>
                <a:effectLst/>
                <a:uLnTx/>
                <a:uFillTx/>
                <a:latin typeface="Calibri"/>
                <a:ea typeface="+mn-ea"/>
                <a:cs typeface="Calibri"/>
              </a:rPr>
              <a:t>the</a:t>
            </a:r>
            <a:r>
              <a:rPr kumimoji="0" sz="2000" b="0" i="0" u="none" strike="noStrike" kern="1200" cap="none" spc="-35" normalizeH="0" baseline="0" noProof="0">
                <a:ln>
                  <a:noFill/>
                </a:ln>
                <a:solidFill>
                  <a:srgbClr val="003864"/>
                </a:solidFill>
                <a:effectLst/>
                <a:uLnTx/>
                <a:uFillTx/>
                <a:latin typeface="Calibri"/>
                <a:ea typeface="+mn-ea"/>
                <a:cs typeface="Calibri"/>
              </a:rPr>
              <a:t> </a:t>
            </a:r>
            <a:r>
              <a:rPr kumimoji="0" sz="2000" b="0" i="0" u="none" strike="noStrike" kern="1200" cap="none" spc="-10" normalizeH="0" baseline="0" noProof="0">
                <a:ln>
                  <a:noFill/>
                </a:ln>
                <a:solidFill>
                  <a:srgbClr val="003864"/>
                </a:solidFill>
                <a:effectLst/>
                <a:uLnTx/>
                <a:uFillTx/>
                <a:latin typeface="Calibri"/>
                <a:ea typeface="+mn-ea"/>
                <a:cs typeface="Calibri"/>
              </a:rPr>
              <a:t>grantee</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Picture 6" descr="Icon&#10;&#10;Description automatically generated">
            <a:extLst>
              <a:ext uri="{FF2B5EF4-FFF2-40B4-BE49-F238E27FC236}">
                <a16:creationId xmlns:a16="http://schemas.microsoft.com/office/drawing/2014/main" id="{E159D0C4-708F-678C-9CB9-DAFF4420CAC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7400" y="2662168"/>
            <a:ext cx="2477452" cy="2543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Agenda</a:t>
            </a:r>
          </a:p>
        </p:txBody>
      </p:sp>
      <p:sp>
        <p:nvSpPr>
          <p:cNvPr id="3" name="Content Placeholder 2"/>
          <p:cNvSpPr>
            <a:spLocks noGrp="1"/>
          </p:cNvSpPr>
          <p:nvPr>
            <p:ph idx="1"/>
          </p:nvPr>
        </p:nvSpPr>
        <p:spPr>
          <a:xfrm>
            <a:off x="381000" y="2057400"/>
            <a:ext cx="8229600" cy="4343400"/>
          </a:xfrm>
        </p:spPr>
        <p:txBody>
          <a:bodyPr>
            <a:normAutofit/>
          </a:bodyPr>
          <a:lstStyle/>
          <a:p>
            <a:pPr>
              <a:buFont typeface="Wingdings" panose="05000000000000000000" pitchFamily="2" charset="2"/>
              <a:buChar char="ü"/>
            </a:pPr>
            <a:r>
              <a:rPr lang="en-US" dirty="0"/>
              <a:t>Partnership with DEED</a:t>
            </a:r>
          </a:p>
          <a:p>
            <a:pPr>
              <a:buFont typeface="Wingdings" panose="05000000000000000000" pitchFamily="2" charset="2"/>
              <a:buChar char="ü"/>
            </a:pPr>
            <a:r>
              <a:rPr lang="en-US" dirty="0"/>
              <a:t>Program Components</a:t>
            </a:r>
          </a:p>
          <a:p>
            <a:pPr>
              <a:buFont typeface="Wingdings" panose="05000000000000000000" pitchFamily="2" charset="2"/>
              <a:buChar char="ü"/>
            </a:pPr>
            <a:r>
              <a:rPr lang="en-US" dirty="0"/>
              <a:t>Program Requirements</a:t>
            </a:r>
          </a:p>
          <a:p>
            <a:pPr>
              <a:buFont typeface="Wingdings" panose="05000000000000000000" pitchFamily="2" charset="2"/>
              <a:buChar char="ü"/>
            </a:pPr>
            <a:r>
              <a:rPr lang="en-US" dirty="0"/>
              <a:t>Fiscal Reporting </a:t>
            </a:r>
          </a:p>
          <a:p>
            <a:pPr>
              <a:buFont typeface="Wingdings" panose="05000000000000000000" pitchFamily="2" charset="2"/>
              <a:buChar char="ü"/>
            </a:pPr>
            <a:r>
              <a:rPr lang="en-US" dirty="0"/>
              <a:t>Wrap Up</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975949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857477"/>
            <a:ext cx="8001000" cy="566822"/>
          </a:xfrm>
          <a:prstGeom prst="rect">
            <a:avLst/>
          </a:prstGeom>
        </p:spPr>
        <p:txBody>
          <a:bodyPr vert="horz" wrap="square" lIns="0" tIns="12700" rIns="0" bIns="0" rtlCol="0">
            <a:spAutoFit/>
          </a:bodyPr>
          <a:lstStyle/>
          <a:p>
            <a:pPr marL="13335">
              <a:lnSpc>
                <a:spcPct val="100000"/>
              </a:lnSpc>
              <a:spcBef>
                <a:spcPts val="100"/>
              </a:spcBef>
            </a:pPr>
            <a:r>
              <a:rPr lang="en-US" spc="-15"/>
              <a:t>Reimbursement Payment Request (RPR)</a:t>
            </a:r>
            <a:endParaRPr spc="-15"/>
          </a:p>
        </p:txBody>
      </p:sp>
    </p:spTree>
    <p:extLst>
      <p:ext uri="{BB962C8B-B14F-4D97-AF65-F5344CB8AC3E}">
        <p14:creationId xmlns:p14="http://schemas.microsoft.com/office/powerpoint/2010/main" val="3740733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2328-FF6A-0AD6-869A-573B282B2008}"/>
              </a:ext>
            </a:extLst>
          </p:cNvPr>
          <p:cNvSpPr>
            <a:spLocks noGrp="1"/>
          </p:cNvSpPr>
          <p:nvPr>
            <p:ph type="title"/>
          </p:nvPr>
        </p:nvSpPr>
        <p:spPr bwMode="gray"/>
        <p:txBody>
          <a:bodyPr/>
          <a:lstStyle/>
          <a:p>
            <a:r>
              <a:rPr lang="en-US"/>
              <a:t>Reimbursement Payment Request (RPR)</a:t>
            </a:r>
          </a:p>
        </p:txBody>
      </p:sp>
      <p:sp>
        <p:nvSpPr>
          <p:cNvPr id="3" name="Content Placeholder 2">
            <a:extLst>
              <a:ext uri="{FF2B5EF4-FFF2-40B4-BE49-F238E27FC236}">
                <a16:creationId xmlns:a16="http://schemas.microsoft.com/office/drawing/2014/main" id="{5817DE4B-524F-54FD-4D3B-FA566E1D3811}"/>
              </a:ext>
            </a:extLst>
          </p:cNvPr>
          <p:cNvSpPr>
            <a:spLocks noGrp="1"/>
          </p:cNvSpPr>
          <p:nvPr>
            <p:ph idx="1"/>
          </p:nvPr>
        </p:nvSpPr>
        <p:spPr/>
        <p:txBody>
          <a:bodyPr>
            <a:normAutofit/>
          </a:bodyPr>
          <a:lstStyle/>
          <a:p>
            <a:r>
              <a:rPr lang="en-US" sz="2400"/>
              <a:t>Costs must be requested based on actual expenditures incurred during reporting period, not budget divided by the number of months in the grant</a:t>
            </a:r>
          </a:p>
          <a:p>
            <a:endParaRPr lang="en-US" sz="2400"/>
          </a:p>
          <a:p>
            <a:r>
              <a:rPr lang="en-US" sz="2400"/>
              <a:t>Costs must align with:</a:t>
            </a:r>
          </a:p>
          <a:p>
            <a:pPr lvl="1">
              <a:buFont typeface="Arial" panose="020B0604020202020204" pitchFamily="34" charset="0"/>
              <a:buChar char="•"/>
            </a:pPr>
            <a:r>
              <a:rPr lang="en-US" sz="2000"/>
              <a:t>Grant legislative language/intent</a:t>
            </a:r>
          </a:p>
          <a:p>
            <a:pPr lvl="1">
              <a:buFont typeface="Arial" panose="020B0604020202020204" pitchFamily="34" charset="0"/>
              <a:buChar char="•"/>
            </a:pPr>
            <a:r>
              <a:rPr lang="en-US" sz="2000"/>
              <a:t>Approved (work plan and budget) within the executed grant contract between DEED and grantee</a:t>
            </a:r>
          </a:p>
          <a:p>
            <a:pPr lvl="1">
              <a:buFont typeface="Arial" panose="020B0604020202020204" pitchFamily="34" charset="0"/>
              <a:buChar char="•"/>
            </a:pPr>
            <a:r>
              <a:rPr lang="en-US" sz="2000"/>
              <a:t>Office of Grants Management policies</a:t>
            </a:r>
          </a:p>
          <a:p>
            <a:pPr lvl="1">
              <a:buFont typeface="Arial" panose="020B0604020202020204" pitchFamily="34" charset="0"/>
              <a:buChar char="•"/>
            </a:pPr>
            <a:r>
              <a:rPr lang="en-US" sz="2000"/>
              <a:t>DEED policies</a:t>
            </a:r>
          </a:p>
          <a:p>
            <a:pPr lvl="1">
              <a:buFont typeface="Arial" panose="020B0604020202020204" pitchFamily="34" charset="0"/>
              <a:buChar char="•"/>
            </a:pPr>
            <a:r>
              <a:rPr lang="en-US" sz="2000"/>
              <a:t>The grantee’s internal policies and procedures</a:t>
            </a:r>
          </a:p>
          <a:p>
            <a:endParaRPr lang="en-US">
              <a:highlight>
                <a:srgbClr val="FFFF00"/>
              </a:highlight>
            </a:endParaRPr>
          </a:p>
        </p:txBody>
      </p:sp>
    </p:spTree>
    <p:extLst>
      <p:ext uri="{BB962C8B-B14F-4D97-AF65-F5344CB8AC3E}">
        <p14:creationId xmlns:p14="http://schemas.microsoft.com/office/powerpoint/2010/main" val="795674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FDC4-0911-A7D6-E56A-919373C55651}"/>
              </a:ext>
            </a:extLst>
          </p:cNvPr>
          <p:cNvSpPr>
            <a:spLocks noGrp="1"/>
          </p:cNvSpPr>
          <p:nvPr>
            <p:ph type="title"/>
          </p:nvPr>
        </p:nvSpPr>
        <p:spPr bwMode="gray"/>
        <p:txBody>
          <a:bodyPr>
            <a:normAutofit fontScale="90000"/>
          </a:bodyPr>
          <a:lstStyle/>
          <a:p>
            <a:r>
              <a:rPr lang="en-US"/>
              <a:t>Sample</a:t>
            </a:r>
            <a:br>
              <a:rPr lang="en-US"/>
            </a:br>
            <a:r>
              <a:rPr lang="en-US"/>
              <a:t>RPR</a:t>
            </a:r>
          </a:p>
        </p:txBody>
      </p:sp>
      <p:pic>
        <p:nvPicPr>
          <p:cNvPr id="4" name="Content Placeholder 3">
            <a:extLst>
              <a:ext uri="{FF2B5EF4-FFF2-40B4-BE49-F238E27FC236}">
                <a16:creationId xmlns:a16="http://schemas.microsoft.com/office/drawing/2014/main" id="{6092461B-D1A0-488F-A6C6-BFAEF61A6EF8}"/>
              </a:ext>
            </a:extLst>
          </p:cNvPr>
          <p:cNvPicPr>
            <a:picLocks noGrp="1" noChangeAspect="1"/>
          </p:cNvPicPr>
          <p:nvPr>
            <p:ph idx="1"/>
          </p:nvPr>
        </p:nvPicPr>
        <p:blipFill>
          <a:blip r:embed="rId3"/>
          <a:stretch>
            <a:fillRect/>
          </a:stretch>
        </p:blipFill>
        <p:spPr>
          <a:xfrm>
            <a:off x="1945640" y="914400"/>
            <a:ext cx="6705600" cy="5715000"/>
          </a:xfrm>
          <a:prstGeom prst="rect">
            <a:avLst/>
          </a:prstGeom>
        </p:spPr>
      </p:pic>
      <p:pic>
        <p:nvPicPr>
          <p:cNvPr id="9" name="Picture 8">
            <a:extLst>
              <a:ext uri="{FF2B5EF4-FFF2-40B4-BE49-F238E27FC236}">
                <a16:creationId xmlns:a16="http://schemas.microsoft.com/office/drawing/2014/main" id="{14A5E85F-A03F-585B-355A-D3E63233E200}"/>
              </a:ext>
            </a:extLst>
          </p:cNvPr>
          <p:cNvPicPr>
            <a:picLocks noChangeAspect="1"/>
          </p:cNvPicPr>
          <p:nvPr/>
        </p:nvPicPr>
        <p:blipFill>
          <a:blip r:embed="rId4"/>
          <a:stretch>
            <a:fillRect/>
          </a:stretch>
        </p:blipFill>
        <p:spPr>
          <a:xfrm>
            <a:off x="1940560" y="822642"/>
            <a:ext cx="7167216" cy="5898515"/>
          </a:xfrm>
          <a:prstGeom prst="rect">
            <a:avLst/>
          </a:prstGeom>
        </p:spPr>
      </p:pic>
    </p:spTree>
    <p:extLst>
      <p:ext uri="{BB962C8B-B14F-4D97-AF65-F5344CB8AC3E}">
        <p14:creationId xmlns:p14="http://schemas.microsoft.com/office/powerpoint/2010/main" val="77078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A7F9-86DF-CE10-DACC-1D1AA38A6CB7}"/>
              </a:ext>
            </a:extLst>
          </p:cNvPr>
          <p:cNvSpPr>
            <a:spLocks noGrp="1"/>
          </p:cNvSpPr>
          <p:nvPr>
            <p:ph type="title"/>
          </p:nvPr>
        </p:nvSpPr>
        <p:spPr bwMode="gray"/>
        <p:txBody>
          <a:bodyPr/>
          <a:lstStyle/>
          <a:p>
            <a:r>
              <a:rPr lang="en-US"/>
              <a:t>RPR (continued)</a:t>
            </a:r>
          </a:p>
        </p:txBody>
      </p:sp>
      <p:sp>
        <p:nvSpPr>
          <p:cNvPr id="3" name="Content Placeholder 2">
            <a:extLst>
              <a:ext uri="{FF2B5EF4-FFF2-40B4-BE49-F238E27FC236}">
                <a16:creationId xmlns:a16="http://schemas.microsoft.com/office/drawing/2014/main" id="{DDBDCCE0-2D99-7B7E-5F8B-CA6BA47271E9}"/>
              </a:ext>
            </a:extLst>
          </p:cNvPr>
          <p:cNvSpPr>
            <a:spLocks noGrp="1"/>
          </p:cNvSpPr>
          <p:nvPr>
            <p:ph idx="1"/>
          </p:nvPr>
        </p:nvSpPr>
        <p:spPr>
          <a:xfrm>
            <a:off x="457200" y="2057401"/>
            <a:ext cx="8229600" cy="4191000"/>
          </a:xfrm>
        </p:spPr>
        <p:txBody>
          <a:bodyPr>
            <a:normAutofit/>
          </a:bodyPr>
          <a:lstStyle/>
          <a:p>
            <a:pPr marR="509270">
              <a:spcBef>
                <a:spcPts val="0"/>
              </a:spcBef>
              <a:tabLst>
                <a:tab pos="354965" algn="l"/>
                <a:tab pos="355600" algn="l"/>
              </a:tabLst>
            </a:pPr>
            <a:r>
              <a:rPr lang="en-US" sz="2000"/>
              <a:t>The RPR should be submitted every month whether there are expenditures or not. If there are no expenditures, enter $0.</a:t>
            </a:r>
          </a:p>
          <a:p>
            <a:pPr marL="0" marR="509270" indent="0">
              <a:spcBef>
                <a:spcPts val="0"/>
              </a:spcBef>
              <a:buNone/>
              <a:tabLst>
                <a:tab pos="354965" algn="l"/>
                <a:tab pos="355600" algn="l"/>
              </a:tabLst>
            </a:pPr>
            <a:endParaRPr lang="en-US" sz="2000"/>
          </a:p>
          <a:p>
            <a:pPr marR="153035">
              <a:spcBef>
                <a:spcPts val="0"/>
              </a:spcBef>
              <a:tabLst>
                <a:tab pos="354965" algn="l"/>
                <a:tab pos="355600" algn="l"/>
              </a:tabLst>
            </a:pPr>
            <a:r>
              <a:rPr lang="en-US" sz="2000"/>
              <a:t>Any subgrantee/recipient expenses must be rolled up into one single RPR submitted to DEED using the same cost categories as the grantee.</a:t>
            </a:r>
          </a:p>
          <a:p>
            <a:pPr marL="0" marR="153035" indent="0">
              <a:spcBef>
                <a:spcPts val="0"/>
              </a:spcBef>
              <a:buNone/>
              <a:tabLst>
                <a:tab pos="354965" algn="l"/>
                <a:tab pos="355600" algn="l"/>
              </a:tabLst>
            </a:pPr>
            <a:endParaRPr lang="en-US" sz="2000"/>
          </a:p>
          <a:p>
            <a:pPr marR="614045">
              <a:spcBef>
                <a:spcPts val="0"/>
              </a:spcBef>
              <a:tabLst>
                <a:tab pos="354965" algn="l"/>
                <a:tab pos="355600" algn="l"/>
              </a:tabLst>
            </a:pPr>
            <a:r>
              <a:rPr lang="en-US" sz="2000"/>
              <a:t>Grantees must use the form provided by DEED’s Employment and Training Programs Division (ETP).</a:t>
            </a:r>
          </a:p>
          <a:p>
            <a:pPr marL="0" marR="614045" indent="0">
              <a:spcBef>
                <a:spcPts val="0"/>
              </a:spcBef>
              <a:buNone/>
              <a:tabLst>
                <a:tab pos="354965" algn="l"/>
                <a:tab pos="355600" algn="l"/>
              </a:tabLst>
            </a:pPr>
            <a:endParaRPr lang="en-US" sz="2000"/>
          </a:p>
          <a:p>
            <a:pPr>
              <a:spcBef>
                <a:spcPts val="0"/>
              </a:spcBef>
              <a:tabLst>
                <a:tab pos="354965" algn="l"/>
                <a:tab pos="355600" algn="l"/>
              </a:tabLst>
            </a:pPr>
            <a:r>
              <a:rPr lang="en-US" sz="2000"/>
              <a:t>There must be a separation of duty. The person preparing the form must be different than the person authorizing the payment request. The authorizer must have signature authority for the particular grant.</a:t>
            </a:r>
          </a:p>
        </p:txBody>
      </p:sp>
    </p:spTree>
    <p:extLst>
      <p:ext uri="{BB962C8B-B14F-4D97-AF65-F5344CB8AC3E}">
        <p14:creationId xmlns:p14="http://schemas.microsoft.com/office/powerpoint/2010/main" val="214682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A7F9-86DF-CE10-DACC-1D1AA38A6CB7}"/>
              </a:ext>
            </a:extLst>
          </p:cNvPr>
          <p:cNvSpPr>
            <a:spLocks noGrp="1"/>
          </p:cNvSpPr>
          <p:nvPr>
            <p:ph type="title"/>
          </p:nvPr>
        </p:nvSpPr>
        <p:spPr bwMode="gray"/>
        <p:txBody>
          <a:bodyPr/>
          <a:lstStyle/>
          <a:p>
            <a:r>
              <a:rPr lang="en-US"/>
              <a:t>RPR (continued)</a:t>
            </a:r>
          </a:p>
        </p:txBody>
      </p:sp>
      <p:sp>
        <p:nvSpPr>
          <p:cNvPr id="3" name="Content Placeholder 2">
            <a:extLst>
              <a:ext uri="{FF2B5EF4-FFF2-40B4-BE49-F238E27FC236}">
                <a16:creationId xmlns:a16="http://schemas.microsoft.com/office/drawing/2014/main" id="{DDBDCCE0-2D99-7B7E-5F8B-CA6BA47271E9}"/>
              </a:ext>
            </a:extLst>
          </p:cNvPr>
          <p:cNvSpPr>
            <a:spLocks noGrp="1"/>
          </p:cNvSpPr>
          <p:nvPr>
            <p:ph idx="1"/>
          </p:nvPr>
        </p:nvSpPr>
        <p:spPr>
          <a:xfrm>
            <a:off x="457200" y="2057401"/>
            <a:ext cx="8229600" cy="4191000"/>
          </a:xfrm>
        </p:spPr>
        <p:txBody>
          <a:bodyPr>
            <a:normAutofit/>
          </a:bodyPr>
          <a:lstStyle/>
          <a:p>
            <a:pPr marR="509270">
              <a:spcBef>
                <a:spcPts val="0"/>
              </a:spcBef>
              <a:tabLst>
                <a:tab pos="354965" algn="l"/>
                <a:tab pos="355600" algn="l"/>
              </a:tabLst>
            </a:pPr>
            <a:r>
              <a:rPr lang="en-US" sz="2000"/>
              <a:t>The completed RPR must be submitted to the </a:t>
            </a:r>
            <a:r>
              <a:rPr lang="en-US" sz="2000" u="sng"/>
              <a:t>DEED.FSR@state.mn.us </a:t>
            </a:r>
            <a:r>
              <a:rPr lang="en-US" sz="2000"/>
              <a:t>e-mail  account on or before the 20th of the month for the previous month.</a:t>
            </a:r>
          </a:p>
          <a:p>
            <a:pPr marR="509270">
              <a:spcBef>
                <a:spcPts val="0"/>
              </a:spcBef>
              <a:tabLst>
                <a:tab pos="354965" algn="l"/>
                <a:tab pos="355600" algn="l"/>
              </a:tabLst>
            </a:pPr>
            <a:endParaRPr lang="en-US" sz="2000"/>
          </a:p>
          <a:p>
            <a:pPr marR="509270">
              <a:spcBef>
                <a:spcPts val="0"/>
              </a:spcBef>
              <a:tabLst>
                <a:tab pos="354965" algn="l"/>
                <a:tab pos="355600" algn="l"/>
              </a:tabLst>
            </a:pPr>
            <a:r>
              <a:rPr lang="en-US" sz="2000"/>
              <a:t>Documentation supporting costs must be retained and made available to DEED upon request</a:t>
            </a:r>
          </a:p>
          <a:p>
            <a:pPr marR="509270">
              <a:spcBef>
                <a:spcPts val="0"/>
              </a:spcBef>
              <a:tabLst>
                <a:tab pos="354965" algn="l"/>
                <a:tab pos="355600" algn="l"/>
              </a:tabLst>
            </a:pPr>
            <a:endParaRPr lang="en-US" sz="2000"/>
          </a:p>
          <a:p>
            <a:pPr marR="509270">
              <a:spcBef>
                <a:spcPts val="0"/>
              </a:spcBef>
              <a:tabLst>
                <a:tab pos="354965" algn="l"/>
                <a:tab pos="355600" algn="l"/>
              </a:tabLst>
            </a:pPr>
            <a:r>
              <a:rPr lang="en-US" sz="2000"/>
              <a:t>New grantees will be required to submit the general</a:t>
            </a:r>
          </a:p>
          <a:p>
            <a:pPr marL="0" marR="509270" indent="0">
              <a:spcBef>
                <a:spcPts val="0"/>
              </a:spcBef>
              <a:buNone/>
              <a:tabLst>
                <a:tab pos="354965" algn="l"/>
                <a:tab pos="355600" algn="l"/>
              </a:tabLst>
            </a:pPr>
            <a:r>
              <a:rPr lang="en-US" sz="2000"/>
              <a:t>	ledger for the first month of the contract to ensure </a:t>
            </a:r>
          </a:p>
          <a:p>
            <a:pPr marL="0" marR="509270" indent="0">
              <a:spcBef>
                <a:spcPts val="0"/>
              </a:spcBef>
              <a:buNone/>
              <a:tabLst>
                <a:tab pos="354965" algn="l"/>
                <a:tab pos="355600" algn="l"/>
              </a:tabLst>
            </a:pPr>
            <a:r>
              <a:rPr lang="en-US" sz="2000"/>
              <a:t>	understanding of fiscal requirements</a:t>
            </a:r>
          </a:p>
          <a:p>
            <a:pPr marR="509270">
              <a:spcBef>
                <a:spcPts val="0"/>
              </a:spcBef>
              <a:tabLst>
                <a:tab pos="354965" algn="l"/>
                <a:tab pos="355600" algn="l"/>
              </a:tabLst>
            </a:pPr>
            <a:endParaRPr lang="en-US" sz="2000"/>
          </a:p>
        </p:txBody>
      </p:sp>
      <p:sp>
        <p:nvSpPr>
          <p:cNvPr id="6" name="Rectangle 5" descr="Check List">
            <a:extLst>
              <a:ext uri="{FF2B5EF4-FFF2-40B4-BE49-F238E27FC236}">
                <a16:creationId xmlns:a16="http://schemas.microsoft.com/office/drawing/2014/main" id="{08D90F39-2996-820D-A061-6B68528390E2}"/>
              </a:ext>
            </a:extLst>
          </p:cNvPr>
          <p:cNvSpPr/>
          <p:nvPr/>
        </p:nvSpPr>
        <p:spPr>
          <a:xfrm>
            <a:off x="6553200" y="3886200"/>
            <a:ext cx="1905000" cy="21336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1256612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B9DB33-58FD-4199-9F60-83B785E347B5}"/>
              </a:ext>
            </a:extLst>
          </p:cNvPr>
          <p:cNvSpPr>
            <a:spLocks noGrp="1"/>
          </p:cNvSpPr>
          <p:nvPr>
            <p:ph type="title"/>
          </p:nvPr>
        </p:nvSpPr>
        <p:spPr bwMode="gray">
          <a:xfrm>
            <a:off x="443753" y="754380"/>
            <a:ext cx="6642847" cy="553998"/>
          </a:xfrm>
        </p:spPr>
        <p:txBody>
          <a:bodyPr/>
          <a:lstStyle/>
          <a:p>
            <a:r>
              <a:rPr lang="en-US">
                <a:solidFill>
                  <a:schemeClr val="bg1"/>
                </a:solidFill>
              </a:rPr>
              <a:t>Questions?</a:t>
            </a:r>
          </a:p>
        </p:txBody>
      </p:sp>
      <p:pic>
        <p:nvPicPr>
          <p:cNvPr id="6" name="Content Placeholder 5" descr="A person in a suit with his hand on his chin&#10;&#10;Description automatically generated with low confidence">
            <a:extLst>
              <a:ext uri="{FF2B5EF4-FFF2-40B4-BE49-F238E27FC236}">
                <a16:creationId xmlns:a16="http://schemas.microsoft.com/office/drawing/2014/main" id="{B099A76B-7077-4FC5-D8E4-015BFAF1CAB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57400" y="2522537"/>
            <a:ext cx="4953000" cy="2933700"/>
          </a:xfrm>
        </p:spPr>
      </p:pic>
    </p:spTree>
    <p:extLst>
      <p:ext uri="{BB962C8B-B14F-4D97-AF65-F5344CB8AC3E}">
        <p14:creationId xmlns:p14="http://schemas.microsoft.com/office/powerpoint/2010/main" val="1918550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43753" y="754380"/>
            <a:ext cx="6642847" cy="553998"/>
          </a:xfrm>
        </p:spPr>
        <p:txBody>
          <a:bodyPr/>
          <a:lstStyle/>
          <a:p>
            <a:r>
              <a:rPr lang="en-US">
                <a:solidFill>
                  <a:schemeClr val="bg1"/>
                </a:solidFill>
              </a:rPr>
              <a:t>Common Mistakes</a:t>
            </a:r>
          </a:p>
        </p:txBody>
      </p:sp>
      <p:sp>
        <p:nvSpPr>
          <p:cNvPr id="3" name="Content Placeholder 2"/>
          <p:cNvSpPr>
            <a:spLocks noGrp="1"/>
          </p:cNvSpPr>
          <p:nvPr>
            <p:ph sz="half" idx="2"/>
          </p:nvPr>
        </p:nvSpPr>
        <p:spPr>
          <a:xfrm>
            <a:off x="457200" y="2057400"/>
            <a:ext cx="5609734" cy="4046220"/>
          </a:xfrm>
        </p:spPr>
        <p:txBody>
          <a:bodyPr>
            <a:normAutofit/>
          </a:bodyPr>
          <a:lstStyle/>
          <a:p>
            <a:pPr marL="457200" indent="-457200">
              <a:spcAft>
                <a:spcPts val="600"/>
              </a:spcAft>
              <a:buClr>
                <a:schemeClr val="accent3">
                  <a:lumMod val="75000"/>
                </a:schemeClr>
              </a:buClr>
              <a:buFont typeface="Arial" panose="020B0604020202020204" pitchFamily="34" charset="0"/>
              <a:buChar char="•"/>
            </a:pPr>
            <a:r>
              <a:rPr lang="en-US" sz="2400"/>
              <a:t>Dates</a:t>
            </a:r>
          </a:p>
          <a:p>
            <a:pPr marL="457200" indent="-457200">
              <a:spcAft>
                <a:spcPts val="600"/>
              </a:spcAft>
              <a:buClr>
                <a:schemeClr val="accent3">
                  <a:lumMod val="75000"/>
                </a:schemeClr>
              </a:buClr>
              <a:buFont typeface="Arial" panose="020B0604020202020204" pitchFamily="34" charset="0"/>
              <a:buChar char="•"/>
            </a:pPr>
            <a:r>
              <a:rPr lang="en-US" sz="2400"/>
              <a:t>Cumulative carry over amount</a:t>
            </a:r>
          </a:p>
          <a:p>
            <a:pPr marL="457200" indent="-457200">
              <a:spcAft>
                <a:spcPts val="600"/>
              </a:spcAft>
              <a:buClr>
                <a:schemeClr val="accent3">
                  <a:lumMod val="75000"/>
                </a:schemeClr>
              </a:buClr>
              <a:buFont typeface="Arial" panose="020B0604020202020204" pitchFamily="34" charset="0"/>
              <a:buChar char="•"/>
            </a:pPr>
            <a:r>
              <a:rPr lang="en-US" sz="2400"/>
              <a:t>Rounding issues</a:t>
            </a:r>
          </a:p>
          <a:p>
            <a:pPr marL="457200" indent="-457200">
              <a:spcAft>
                <a:spcPts val="600"/>
              </a:spcAft>
              <a:buClr>
                <a:schemeClr val="accent3">
                  <a:lumMod val="75000"/>
                </a:schemeClr>
              </a:buClr>
              <a:buFont typeface="Arial" panose="020B0604020202020204" pitchFamily="34" charset="0"/>
              <a:buChar char="•"/>
            </a:pPr>
            <a:r>
              <a:rPr lang="en-US" sz="2400"/>
              <a:t>Preparer and approver cannot be same person</a:t>
            </a:r>
          </a:p>
          <a:p>
            <a:pPr marL="457200" indent="-457200">
              <a:spcAft>
                <a:spcPts val="600"/>
              </a:spcAft>
              <a:buClr>
                <a:schemeClr val="accent3">
                  <a:lumMod val="75000"/>
                </a:schemeClr>
              </a:buClr>
              <a:buFont typeface="Arial" panose="020B0604020202020204" pitchFamily="34" charset="0"/>
              <a:buChar char="•"/>
            </a:pPr>
            <a:r>
              <a:rPr lang="en-US" sz="2400"/>
              <a:t>Signature authority not on file or out of date</a:t>
            </a:r>
          </a:p>
          <a:p>
            <a:pPr marL="457200" indent="-457200">
              <a:spcAft>
                <a:spcPts val="600"/>
              </a:spcAft>
              <a:buClr>
                <a:schemeClr val="accent3">
                  <a:lumMod val="75000"/>
                </a:schemeClr>
              </a:buClr>
              <a:buFont typeface="Arial" panose="020B0604020202020204" pitchFamily="34" charset="0"/>
              <a:buChar char="•"/>
            </a:pPr>
            <a:r>
              <a:rPr lang="en-US" sz="2400"/>
              <a:t>Mathematical/formula errors </a:t>
            </a:r>
          </a:p>
          <a:p>
            <a:pPr marL="457200" indent="-457200">
              <a:spcAft>
                <a:spcPts val="600"/>
              </a:spcAft>
              <a:buClr>
                <a:schemeClr val="accent3">
                  <a:lumMod val="75000"/>
                </a:schemeClr>
              </a:buClr>
              <a:buFont typeface="Arial" panose="020B0604020202020204" pitchFamily="34" charset="0"/>
              <a:buChar char="•"/>
            </a:pPr>
            <a:r>
              <a:rPr lang="en-US" sz="2400"/>
              <a:t>Incorrect reimbursement period</a:t>
            </a:r>
          </a:p>
          <a:p>
            <a:pPr marL="0" indent="0">
              <a:buClr>
                <a:schemeClr val="accent3">
                  <a:lumMod val="75000"/>
                </a:schemeClr>
              </a:buClr>
              <a:buNone/>
            </a:pPr>
            <a:endParaRPr lang="en-US"/>
          </a:p>
          <a:p>
            <a:pPr>
              <a:buClr>
                <a:schemeClr val="accent3">
                  <a:lumMod val="75000"/>
                </a:schemeClr>
              </a:buClr>
            </a:pPr>
            <a:endParaRPr lang="en-US"/>
          </a:p>
          <a:p>
            <a:pPr marL="0" indent="0" algn="ctr">
              <a:buNone/>
            </a:pPr>
            <a:endParaRPr lang="en-US"/>
          </a:p>
        </p:txBody>
      </p:sp>
      <p:pic>
        <p:nvPicPr>
          <p:cNvPr id="6" name="Content Placeholder 5" descr="A picture containing logo&#10;&#10;Description automatically generated">
            <a:extLst>
              <a:ext uri="{FF2B5EF4-FFF2-40B4-BE49-F238E27FC236}">
                <a16:creationId xmlns:a16="http://schemas.microsoft.com/office/drawing/2014/main" id="{1DC0C99A-11F0-C84D-31B1-B82946F9E78D}"/>
              </a:ext>
            </a:extLst>
          </p:cNvPr>
          <p:cNvPicPr>
            <a:picLocks noGrp="1" noChangeAspect="1"/>
          </p:cNvPicPr>
          <p:nvPr>
            <p:ph sz="half" idx="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4600" y="2057400"/>
            <a:ext cx="2249977" cy="2336006"/>
          </a:xfrm>
        </p:spPr>
      </p:pic>
    </p:spTree>
    <p:extLst>
      <p:ext uri="{BB962C8B-B14F-4D97-AF65-F5344CB8AC3E}">
        <p14:creationId xmlns:p14="http://schemas.microsoft.com/office/powerpoint/2010/main" val="1040465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Close up of an olive branch on a sunset">
            <a:extLst>
              <a:ext uri="{FF2B5EF4-FFF2-40B4-BE49-F238E27FC236}">
                <a16:creationId xmlns:a16="http://schemas.microsoft.com/office/drawing/2014/main" id="{37DD60E0-0929-2747-EBEB-5BEE7CE710AA}"/>
              </a:ext>
            </a:extLst>
          </p:cNvPr>
          <p:cNvPicPr>
            <a:picLocks noChangeAspect="1"/>
          </p:cNvPicPr>
          <p:nvPr/>
        </p:nvPicPr>
        <p:blipFill>
          <a:blip r:embed="rId3" cstate="print">
            <a:extLst>
              <a:ext uri="{28A0092B-C50C-407E-A947-70E740481C1C}">
                <a14:useLocalDpi xmlns:a14="http://schemas.microsoft.com/office/drawing/2010/main" val="0"/>
              </a:ext>
            </a:extLst>
          </a:blip>
          <a:srcRect l="5597" r="5597"/>
          <a:stretch/>
        </p:blipFill>
        <p:spPr>
          <a:xfrm>
            <a:off x="20" y="10"/>
            <a:ext cx="9143980" cy="6857990"/>
          </a:xfrm>
          <a:prstGeom prst="rect">
            <a:avLst/>
          </a:prstGeom>
          <a:noFill/>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E20F70C-52E0-B646-F7E6-20E1A794135A}"/>
              </a:ext>
            </a:extLst>
          </p:cNvPr>
          <p:cNvSpPr txBox="1">
            <a:spLocks noGrp="1"/>
          </p:cNvSpPr>
          <p:nvPr>
            <p:ph type="title" idx="4294967295"/>
          </p:nvPr>
        </p:nvSpPr>
        <p:spPr>
          <a:xfrm>
            <a:off x="392906" y="5317240"/>
            <a:ext cx="8408194"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schemeClr val="tx1">
                    <a:lumMod val="85000"/>
                    <a:lumOff val="15000"/>
                  </a:schemeClr>
                </a:solidFill>
                <a:effectLst/>
                <a:uLnTx/>
                <a:uFillTx/>
                <a:latin typeface="+mj-lt"/>
                <a:ea typeface="+mj-ea"/>
                <a:cs typeface="+mj-cs"/>
              </a:rPr>
              <a:t>Wrap Up</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1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Additional Information</a:t>
            </a:r>
          </a:p>
        </p:txBody>
      </p:sp>
      <p:sp>
        <p:nvSpPr>
          <p:cNvPr id="3" name="Content Placeholder 2"/>
          <p:cNvSpPr>
            <a:spLocks noGrp="1"/>
          </p:cNvSpPr>
          <p:nvPr>
            <p:ph idx="1"/>
          </p:nvPr>
        </p:nvSpPr>
        <p:spPr>
          <a:xfrm>
            <a:off x="0" y="1828800"/>
            <a:ext cx="8839200" cy="5131067"/>
          </a:xfrm>
        </p:spPr>
        <p:txBody>
          <a:bodyPr>
            <a:normAutofit/>
          </a:bodyPr>
          <a:lstStyle/>
          <a:p>
            <a:r>
              <a:rPr lang="en-US" sz="2400" b="1"/>
              <a:t>ACP Webpage </a:t>
            </a:r>
            <a:r>
              <a:rPr lang="en-US" sz="2400"/>
              <a:t>– much of what is covered in today’s training is referenced in the guides and resources on our webpage.</a:t>
            </a:r>
          </a:p>
          <a:p>
            <a:r>
              <a:rPr lang="en-US" sz="2400" b="1"/>
              <a:t>30, 60, 90 Day Check-ins with your Grant Coordinator - </a:t>
            </a:r>
            <a:r>
              <a:rPr lang="en-US" sz="2400"/>
              <a:t>Coordinator will set up individual meetings with Grantees.</a:t>
            </a:r>
          </a:p>
          <a:p>
            <a:r>
              <a:rPr lang="en-US" sz="2400" b="1"/>
              <a:t>D45 Part 2 Onboarding Virtual Session -  </a:t>
            </a:r>
            <a:r>
              <a:rPr lang="en-US" sz="2400"/>
              <a:t>recording and PowerPoint will be posted to the ACP webpage.</a:t>
            </a:r>
          </a:p>
          <a:p>
            <a:r>
              <a:rPr lang="en-US" sz="2400" b="1"/>
              <a:t>Grant Coordinators Technical Assistance </a:t>
            </a:r>
            <a:r>
              <a:rPr lang="en-US" sz="2400"/>
              <a:t>- Coordinators are available to assist with questions, however, please check the resources on the website before contacting your coordinator. Coordinators may not be able to respond to every inquiry immediately.</a:t>
            </a:r>
          </a:p>
          <a:p>
            <a:endParaRPr lang="en-US" sz="2400"/>
          </a:p>
          <a:p>
            <a:endParaRPr lang="en-US" sz="2400"/>
          </a:p>
          <a:p>
            <a:endParaRPr lang="en-US"/>
          </a:p>
          <a:p>
            <a:endParaRPr lang="en-US"/>
          </a:p>
        </p:txBody>
      </p:sp>
    </p:spTree>
    <p:extLst>
      <p:ext uri="{BB962C8B-B14F-4D97-AF65-F5344CB8AC3E}">
        <p14:creationId xmlns:p14="http://schemas.microsoft.com/office/powerpoint/2010/main" val="215948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 for your participation today!</a:t>
            </a:r>
          </a:p>
        </p:txBody>
      </p:sp>
      <p:sp>
        <p:nvSpPr>
          <p:cNvPr id="3" name="Subtitle 2"/>
          <p:cNvSpPr>
            <a:spLocks noGrp="1"/>
          </p:cNvSpPr>
          <p:nvPr>
            <p:ph type="subTitle" idx="1"/>
          </p:nvPr>
        </p:nvSpPr>
        <p:spPr/>
        <p:txBody>
          <a:bodyPr/>
          <a:lstStyle/>
          <a:p>
            <a:r>
              <a:rPr lang="en-US"/>
              <a:t>DEED Office of Adult Career Pathways</a:t>
            </a:r>
          </a:p>
        </p:txBody>
      </p:sp>
    </p:spTree>
    <p:extLst>
      <p:ext uri="{BB962C8B-B14F-4D97-AF65-F5344CB8AC3E}">
        <p14:creationId xmlns:p14="http://schemas.microsoft.com/office/powerpoint/2010/main" val="3274084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haking hands after meeting in a cafe">
            <a:extLst>
              <a:ext uri="{FF2B5EF4-FFF2-40B4-BE49-F238E27FC236}">
                <a16:creationId xmlns:a16="http://schemas.microsoft.com/office/drawing/2014/main" id="{37DD60E0-0929-2747-EBEB-5BEE7CE710AA}"/>
              </a:ext>
            </a:extLst>
          </p:cNvPr>
          <p:cNvPicPr>
            <a:picLocks noChangeAspect="1"/>
          </p:cNvPicPr>
          <p:nvPr/>
        </p:nvPicPr>
        <p:blipFill>
          <a:blip r:embed="rId3" cstate="print">
            <a:extLst>
              <a:ext uri="{28A0092B-C50C-407E-A947-70E740481C1C}">
                <a14:useLocalDpi xmlns:a14="http://schemas.microsoft.com/office/drawing/2010/main" val="0"/>
              </a:ext>
            </a:extLst>
          </a:blip>
          <a:srcRect l="5586" r="5586"/>
          <a:stretch/>
        </p:blipFill>
        <p:spPr>
          <a:xfrm>
            <a:off x="20" y="10"/>
            <a:ext cx="9143980" cy="6857990"/>
          </a:xfrm>
          <a:prstGeom prst="rect">
            <a:avLst/>
          </a:prstGeom>
          <a:noFill/>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E20F70C-52E0-B646-F7E6-20E1A794135A}"/>
              </a:ext>
            </a:extLst>
          </p:cNvPr>
          <p:cNvSpPr txBox="1">
            <a:spLocks noGrp="1"/>
          </p:cNvSpPr>
          <p:nvPr>
            <p:ph type="title" idx="4294967295"/>
          </p:nvPr>
        </p:nvSpPr>
        <p:spPr>
          <a:xfrm>
            <a:off x="392906" y="5317240"/>
            <a:ext cx="8408194"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schemeClr val="tx1">
                    <a:lumMod val="85000"/>
                    <a:lumOff val="15000"/>
                  </a:schemeClr>
                </a:solidFill>
                <a:effectLst/>
                <a:uLnTx/>
                <a:uFillTx/>
                <a:latin typeface="+mj-lt"/>
                <a:ea typeface="+mj-ea"/>
                <a:cs typeface="+mj-cs"/>
              </a:rPr>
              <a:t>Partnership with DEED</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454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Coordinator Duties</a:t>
            </a:r>
          </a:p>
        </p:txBody>
      </p:sp>
      <p:sp>
        <p:nvSpPr>
          <p:cNvPr id="3" name="Content Placeholder 2"/>
          <p:cNvSpPr>
            <a:spLocks noGrp="1"/>
          </p:cNvSpPr>
          <p:nvPr>
            <p:ph idx="1"/>
          </p:nvPr>
        </p:nvSpPr>
        <p:spPr>
          <a:xfrm>
            <a:off x="654627" y="1828800"/>
            <a:ext cx="7620000" cy="838199"/>
          </a:xfrm>
        </p:spPr>
        <p:txBody>
          <a:bodyPr>
            <a:normAutofit/>
          </a:bodyPr>
          <a:lstStyle/>
          <a:p>
            <a:pPr marL="0" indent="0" algn="ctr">
              <a:buNone/>
            </a:pPr>
            <a:r>
              <a:rPr lang="en-US" sz="2000"/>
              <a:t>Each Grantee is assigned a Grant Coordinator who will be your main point of contact throughout the grant. </a:t>
            </a:r>
          </a:p>
          <a:p>
            <a:pPr marL="0" indent="0" algn="ctr">
              <a:buNone/>
            </a:pPr>
            <a:endParaRPr lang="en-US" sz="2000"/>
          </a:p>
          <a:p>
            <a:pPr lvl="0"/>
            <a:endParaRPr lang="en-US" sz="2400"/>
          </a:p>
        </p:txBody>
      </p:sp>
      <p:graphicFrame>
        <p:nvGraphicFramePr>
          <p:cNvPr id="9" name="Diagram 8">
            <a:extLst>
              <a:ext uri="{FF2B5EF4-FFF2-40B4-BE49-F238E27FC236}">
                <a16:creationId xmlns:a16="http://schemas.microsoft.com/office/drawing/2014/main" id="{1441BACC-2E9D-4A51-8E34-AC6195F7A763}"/>
              </a:ext>
            </a:extLst>
          </p:cNvPr>
          <p:cNvGraphicFramePr/>
          <p:nvPr>
            <p:extLst>
              <p:ext uri="{D42A27DB-BD31-4B8C-83A1-F6EECF244321}">
                <p14:modId xmlns:p14="http://schemas.microsoft.com/office/powerpoint/2010/main" val="3955550919"/>
              </p:ext>
            </p:extLst>
          </p:nvPr>
        </p:nvGraphicFramePr>
        <p:xfrm>
          <a:off x="990600" y="2514600"/>
          <a:ext cx="7696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181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Final Contract</a:t>
            </a:r>
          </a:p>
        </p:txBody>
      </p:sp>
      <p:graphicFrame>
        <p:nvGraphicFramePr>
          <p:cNvPr id="4" name="Content Placeholder 3">
            <a:extLst>
              <a:ext uri="{FF2B5EF4-FFF2-40B4-BE49-F238E27FC236}">
                <a16:creationId xmlns:a16="http://schemas.microsoft.com/office/drawing/2014/main" id="{3EBABD62-1535-4A96-8F51-0B83301C550B}"/>
              </a:ext>
            </a:extLst>
          </p:cNvPr>
          <p:cNvGraphicFramePr>
            <a:graphicFrameLocks noGrp="1"/>
          </p:cNvGraphicFramePr>
          <p:nvPr>
            <p:ph idx="1"/>
            <p:extLst>
              <p:ext uri="{D42A27DB-BD31-4B8C-83A1-F6EECF244321}">
                <p14:modId xmlns:p14="http://schemas.microsoft.com/office/powerpoint/2010/main" val="662322933"/>
              </p:ext>
            </p:extLst>
          </p:nvPr>
        </p:nvGraphicFramePr>
        <p:xfrm>
          <a:off x="914400" y="1981200"/>
          <a:ext cx="7315200" cy="4136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572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4815-ABE6-417C-BE01-2B7E1A966846}"/>
              </a:ext>
            </a:extLst>
          </p:cNvPr>
          <p:cNvSpPr>
            <a:spLocks noGrp="1"/>
          </p:cNvSpPr>
          <p:nvPr>
            <p:ph type="title"/>
          </p:nvPr>
        </p:nvSpPr>
        <p:spPr bwMode="white"/>
        <p:txBody>
          <a:bodyPr>
            <a:normAutofit/>
          </a:bodyPr>
          <a:lstStyle/>
          <a:p>
            <a:r>
              <a:rPr lang="en-US" dirty="0"/>
              <a:t>Adult Career Pathways Webpage</a:t>
            </a:r>
          </a:p>
        </p:txBody>
      </p:sp>
      <p:sp>
        <p:nvSpPr>
          <p:cNvPr id="6" name="Rectangle 5">
            <a:extLst>
              <a:ext uri="{FF2B5EF4-FFF2-40B4-BE49-F238E27FC236}">
                <a16:creationId xmlns:a16="http://schemas.microsoft.com/office/drawing/2014/main" id="{7D380BF7-0813-5B81-FFC1-63C30C75242E}"/>
              </a:ext>
            </a:extLst>
          </p:cNvPr>
          <p:cNvSpPr/>
          <p:nvPr/>
        </p:nvSpPr>
        <p:spPr>
          <a:xfrm>
            <a:off x="975490" y="1658998"/>
            <a:ext cx="7274748"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Bookmark our webpage!</a:t>
            </a:r>
          </a:p>
        </p:txBody>
      </p:sp>
      <p:sp>
        <p:nvSpPr>
          <p:cNvPr id="3" name="Content Placeholder 2">
            <a:extLst>
              <a:ext uri="{FF2B5EF4-FFF2-40B4-BE49-F238E27FC236}">
                <a16:creationId xmlns:a16="http://schemas.microsoft.com/office/drawing/2014/main" id="{A058251C-4F3C-4065-91A3-978DAA3C9BAA}"/>
              </a:ext>
            </a:extLst>
          </p:cNvPr>
          <p:cNvSpPr>
            <a:spLocks noGrp="1"/>
          </p:cNvSpPr>
          <p:nvPr>
            <p:ph idx="1"/>
          </p:nvPr>
        </p:nvSpPr>
        <p:spPr>
          <a:xfrm>
            <a:off x="1485900" y="2343241"/>
            <a:ext cx="6172200" cy="826220"/>
          </a:xfrm>
        </p:spPr>
        <p:txBody>
          <a:bodyPr>
            <a:normAutofit fontScale="55000" lnSpcReduction="20000"/>
          </a:bodyPr>
          <a:lstStyle/>
          <a:p>
            <a:pPr marL="457200" lvl="1" indent="0" algn="ctr">
              <a:buNone/>
            </a:pPr>
            <a:r>
              <a:rPr lang="en-US" b="1" dirty="0">
                <a:solidFill>
                  <a:srgbClr val="FF0000"/>
                </a:solidFill>
              </a:rPr>
              <a:t>			</a:t>
            </a:r>
            <a:endParaRPr lang="en-US" sz="3300" b="1" dirty="0">
              <a:solidFill>
                <a:srgbClr val="FF0000"/>
              </a:solidFill>
            </a:endParaRPr>
          </a:p>
          <a:p>
            <a:pPr marL="457200" lvl="1" indent="0">
              <a:buNone/>
            </a:pPr>
            <a:r>
              <a:rPr lang="en-US" sz="3300" b="1" dirty="0">
                <a:solidFill>
                  <a:srgbClr val="FF0000"/>
                </a:solidFill>
                <a:hlinkClick r:id="rId3"/>
              </a:rPr>
              <a:t>https://mn.gov/deed/programs-services/adult-career-pathways/</a:t>
            </a:r>
            <a:endParaRPr lang="en-US" b="1" dirty="0">
              <a:solidFill>
                <a:srgbClr val="FF0000"/>
              </a:solidFill>
            </a:endParaRPr>
          </a:p>
          <a:p>
            <a:pPr marL="457200" lvl="1" indent="0" algn="ctr">
              <a:buNone/>
            </a:pPr>
            <a:endParaRPr lang="en-US" dirty="0">
              <a:solidFill>
                <a:schemeClr val="tx2">
                  <a:lumMod val="75000"/>
                </a:schemeClr>
              </a:solidFill>
            </a:endParaRPr>
          </a:p>
          <a:p>
            <a:endParaRPr lang="en-US" b="1" dirty="0">
              <a:solidFill>
                <a:srgbClr val="FF0000"/>
              </a:solidFill>
            </a:endParaRPr>
          </a:p>
          <a:p>
            <a:endParaRPr lang="en-US" b="1" dirty="0">
              <a:solidFill>
                <a:srgbClr val="FF0000"/>
              </a:solidFill>
            </a:endParaRPr>
          </a:p>
        </p:txBody>
      </p:sp>
      <p:pic>
        <p:nvPicPr>
          <p:cNvPr id="1030" name="Picture 6">
            <a:extLst>
              <a:ext uri="{FF2B5EF4-FFF2-40B4-BE49-F238E27FC236}">
                <a16:creationId xmlns:a16="http://schemas.microsoft.com/office/drawing/2014/main" id="{C2132BBC-9B56-4CB3-A195-D9640E0A2E5F}"/>
              </a:ext>
              <a:ext uri="{C183D7F6-B498-43B3-948B-1728B52AA6E4}">
                <adec:decorative xmlns:adec="http://schemas.microsoft.com/office/drawing/2017/decorative" val="1"/>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97823" y="2367748"/>
            <a:ext cx="1591878" cy="1061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89001EEB-461C-A9B5-9961-6E00E7E4C80F}"/>
              </a:ext>
              <a:ext uri="{C183D7F6-B498-43B3-948B-1728B52AA6E4}">
                <adec:decorative xmlns:adec="http://schemas.microsoft.com/office/drawing/2017/decorative" val="1"/>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571" y="2293879"/>
            <a:ext cx="1591878" cy="10612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63922E75-4E28-559D-95DD-9C979FC0A328}"/>
              </a:ext>
            </a:extLst>
          </p:cNvPr>
          <p:cNvGraphicFramePr/>
          <p:nvPr>
            <p:extLst>
              <p:ext uri="{D42A27DB-BD31-4B8C-83A1-F6EECF244321}">
                <p14:modId xmlns:p14="http://schemas.microsoft.com/office/powerpoint/2010/main" val="2634250686"/>
              </p:ext>
            </p:extLst>
          </p:nvPr>
        </p:nvGraphicFramePr>
        <p:xfrm>
          <a:off x="325110" y="3059723"/>
          <a:ext cx="8639339"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734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ss by the mountains">
            <a:extLst>
              <a:ext uri="{FF2B5EF4-FFF2-40B4-BE49-F238E27FC236}">
                <a16:creationId xmlns:a16="http://schemas.microsoft.com/office/drawing/2014/main" id="{37DD60E0-0929-2747-EBEB-5BEE7CE710AA}"/>
              </a:ext>
            </a:extLst>
          </p:cNvPr>
          <p:cNvPicPr>
            <a:picLocks noChangeAspect="1"/>
          </p:cNvPicPr>
          <p:nvPr/>
        </p:nvPicPr>
        <p:blipFill>
          <a:blip r:embed="rId3" cstate="print">
            <a:extLst>
              <a:ext uri="{28A0092B-C50C-407E-A947-70E740481C1C}">
                <a14:useLocalDpi xmlns:a14="http://schemas.microsoft.com/office/drawing/2010/main" val="0"/>
              </a:ext>
            </a:extLst>
          </a:blip>
          <a:srcRect l="5550" r="5550"/>
          <a:stretch/>
        </p:blipFill>
        <p:spPr>
          <a:xfrm>
            <a:off x="90497" y="68267"/>
            <a:ext cx="8963025" cy="6721475"/>
          </a:xfrm>
          <a:prstGeom prst="rect">
            <a:avLst/>
          </a:prstGeom>
          <a:noFill/>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E20F70C-52E0-B646-F7E6-20E1A794135A}"/>
              </a:ext>
            </a:extLst>
          </p:cNvPr>
          <p:cNvSpPr txBox="1">
            <a:spLocks noGrp="1"/>
          </p:cNvSpPr>
          <p:nvPr>
            <p:ph type="title" idx="4294967295"/>
          </p:nvPr>
        </p:nvSpPr>
        <p:spPr>
          <a:xfrm>
            <a:off x="392906" y="5317240"/>
            <a:ext cx="8408194"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dirty="0">
                <a:ln>
                  <a:noFill/>
                </a:ln>
                <a:solidFill>
                  <a:schemeClr val="tx1">
                    <a:lumMod val="85000"/>
                    <a:lumOff val="15000"/>
                  </a:schemeClr>
                </a:solidFill>
                <a:effectLst/>
                <a:uLnTx/>
                <a:uFillTx/>
                <a:latin typeface="+mj-lt"/>
                <a:ea typeface="+mj-ea"/>
                <a:cs typeface="+mj-cs"/>
              </a:rPr>
              <a:t>Program Components</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042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BE6AA5-8F59-4166-BEB2-269D16CB4C8D}"/>
</file>

<file path=customXml/itemProps2.xml><?xml version="1.0" encoding="utf-8"?>
<ds:datastoreItem xmlns:ds="http://schemas.openxmlformats.org/officeDocument/2006/customXml" ds:itemID="{EDB69BCF-C392-48ED-964F-9E712593FB83}"/>
</file>

<file path=customXml/itemProps3.xml><?xml version="1.0" encoding="utf-8"?>
<ds:datastoreItem xmlns:ds="http://schemas.openxmlformats.org/officeDocument/2006/customXml" ds:itemID="{5B522E8E-235B-455D-87B9-58404A1C03CF}"/>
</file>

<file path=docProps/app.xml><?xml version="1.0" encoding="utf-8"?>
<Properties xmlns="http://schemas.openxmlformats.org/officeDocument/2006/extended-properties" xmlns:vt="http://schemas.openxmlformats.org/officeDocument/2006/docPropsVTypes">
  <Template/>
  <TotalTime>0</TotalTime>
  <Words>3672</Words>
  <Application>Microsoft Office PowerPoint</Application>
  <PresentationFormat>On-screen Show (4:3)</PresentationFormat>
  <Paragraphs>407</Paragraphs>
  <Slides>49</Slides>
  <Notes>47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7" baseType="lpstr">
      <vt:lpstr>Arial</vt:lpstr>
      <vt:lpstr>Calibri</vt:lpstr>
      <vt:lpstr>Times New Roman</vt:lpstr>
      <vt:lpstr>Wingdings</vt:lpstr>
      <vt:lpstr>Office Theme</vt:lpstr>
      <vt:lpstr>1_Office Theme</vt:lpstr>
      <vt:lpstr>Document</vt:lpstr>
      <vt:lpstr>Acrobat Document</vt:lpstr>
      <vt:lpstr> Adult Career Pathways State Fiscal Years (SFY) 2024-2025 Drive for Five Part 2 Competitive Grant  Onboarding Training</vt:lpstr>
      <vt:lpstr>Welcome</vt:lpstr>
      <vt:lpstr>Staff Introductions</vt:lpstr>
      <vt:lpstr>Agenda</vt:lpstr>
      <vt:lpstr>Partnership with DEED</vt:lpstr>
      <vt:lpstr>Coordinator Duties</vt:lpstr>
      <vt:lpstr>Final Contract</vt:lpstr>
      <vt:lpstr>Adult Career Pathways Webpage</vt:lpstr>
      <vt:lpstr>Program Components</vt:lpstr>
      <vt:lpstr>Program Components</vt:lpstr>
      <vt:lpstr>Target Populations</vt:lpstr>
      <vt:lpstr>Target Populations (continued)</vt:lpstr>
      <vt:lpstr>Eligible Services</vt:lpstr>
      <vt:lpstr>Industry Sectors</vt:lpstr>
      <vt:lpstr>Partner Involvement</vt:lpstr>
      <vt:lpstr>Partner Involvement</vt:lpstr>
      <vt:lpstr>Job Placement and Retention Services</vt:lpstr>
      <vt:lpstr>Job Quality Incentives</vt:lpstr>
      <vt:lpstr>Job Quality Incentives</vt:lpstr>
      <vt:lpstr>Job Quality Incentives</vt:lpstr>
      <vt:lpstr>PowerPoint Presentation</vt:lpstr>
      <vt:lpstr>PowerPoint Presentation</vt:lpstr>
      <vt:lpstr>Subgrantees/Contractors</vt:lpstr>
      <vt:lpstr>Subgrantees/Contractors (continued)</vt:lpstr>
      <vt:lpstr>Quarterly Reports</vt:lpstr>
      <vt:lpstr>Program Requirements</vt:lpstr>
      <vt:lpstr>Modifications/Amendments</vt:lpstr>
      <vt:lpstr>Extensions</vt:lpstr>
      <vt:lpstr>Technical Assistance</vt:lpstr>
      <vt:lpstr>Break Time</vt:lpstr>
      <vt:lpstr>Fiscal Reporting</vt:lpstr>
      <vt:lpstr>Administrative Costs</vt:lpstr>
      <vt:lpstr>Administrative Costs</vt:lpstr>
      <vt:lpstr>Administrative Costs</vt:lpstr>
      <vt:lpstr>Direct Services or Career Services</vt:lpstr>
      <vt:lpstr>Direct Services (continued)</vt:lpstr>
      <vt:lpstr>Direct Training</vt:lpstr>
      <vt:lpstr>Outreach Costs</vt:lpstr>
      <vt:lpstr>Outreach Cost (continued)</vt:lpstr>
      <vt:lpstr>Reimbursement Payment Request (RPR)</vt:lpstr>
      <vt:lpstr>Reimbursement Payment Request (RPR)</vt:lpstr>
      <vt:lpstr>Sample RPR</vt:lpstr>
      <vt:lpstr>RPR (continued)</vt:lpstr>
      <vt:lpstr>RPR (continued)</vt:lpstr>
      <vt:lpstr>Questions?</vt:lpstr>
      <vt:lpstr>Common Mistakes</vt:lpstr>
      <vt:lpstr>Wrap Up</vt:lpstr>
      <vt:lpstr>Additional Information</vt:lpstr>
      <vt:lpstr>Thank you for your participation today!</vt:lpstr>
    </vt:vector>
  </TitlesOfParts>
  <Company>DEED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wfcuser</dc:creator>
  <cp:lastModifiedBy>Sarah</cp:lastModifiedBy>
  <cp:revision>1</cp:revision>
  <cp:lastPrinted>2024-03-19T17:57:36Z</cp:lastPrinted>
  <dcterms:created xsi:type="dcterms:W3CDTF">2013-12-20T19:47:01Z</dcterms:created>
  <dcterms:modified xsi:type="dcterms:W3CDTF">2024-05-07T20:17:22Z</dcterms:modified>
</cp:coreProperties>
</file>