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0" r:id="rId4"/>
  </p:sldMasterIdLst>
  <p:notesMasterIdLst>
    <p:notesMasterId r:id="rId13"/>
  </p:notesMasterIdLst>
  <p:handoutMasterIdLst>
    <p:handoutMasterId r:id="rId14"/>
  </p:handoutMasterIdLst>
  <p:sldIdLst>
    <p:sldId id="668" r:id="rId5"/>
    <p:sldId id="667" r:id="rId6"/>
    <p:sldId id="661" r:id="rId7"/>
    <p:sldId id="660" r:id="rId8"/>
    <p:sldId id="664" r:id="rId9"/>
    <p:sldId id="669" r:id="rId10"/>
    <p:sldId id="657" r:id="rId11"/>
    <p:sldId id="662" r:id="rId1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and EE Survey" id="{ED40A828-2917-445F-8198-299D0FF6C7DD}">
          <p14:sldIdLst>
            <p14:sldId id="668"/>
            <p14:sldId id="667"/>
            <p14:sldId id="661"/>
            <p14:sldId id="660"/>
            <p14:sldId id="664"/>
            <p14:sldId id="669"/>
            <p14:sldId id="657"/>
            <p14:sldId id="662"/>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w, Stephanie (DEED)" initials="SS(" lastIdx="1" clrIdx="0">
    <p:extLst>
      <p:ext uri="{19B8F6BF-5375-455C-9EA6-DF929625EA0E}">
        <p15:presenceInfo xmlns:p15="http://schemas.microsoft.com/office/powerpoint/2012/main" userId="S::Stephanie.Shaw@state.mn.us::538d7590-4c95-4f9d-b83b-a40c6869e76d" providerId="AD"/>
      </p:ext>
    </p:extLst>
  </p:cmAuthor>
  <p:cmAuthor id="2" name="Winge, Laura (DEED)" initials="W(" lastIdx="10" clrIdx="1">
    <p:extLst>
      <p:ext uri="{19B8F6BF-5375-455C-9EA6-DF929625EA0E}">
        <p15:presenceInfo xmlns:p15="http://schemas.microsoft.com/office/powerpoint/2012/main" userId="S::laura.winge@state.mn.us::b4d7329e-c03c-4bcd-ba51-e226d2512d5d" providerId="AD"/>
      </p:ext>
    </p:extLst>
  </p:cmAuthor>
  <p:cmAuthor id="3" name="Peterson, Anna (DEED)" initials="P(" lastIdx="10" clrIdx="2">
    <p:extLst>
      <p:ext uri="{19B8F6BF-5375-455C-9EA6-DF929625EA0E}">
        <p15:presenceInfo xmlns:p15="http://schemas.microsoft.com/office/powerpoint/2012/main" userId="S::anna.peterson@state.mn.us::e3eab707-7745-41c7-8ccd-94c2e80d6f22" providerId="AD"/>
      </p:ext>
    </p:extLst>
  </p:cmAuthor>
  <p:cmAuthor id="4" name="Rowe, Evan (DEED)" initials="R(" lastIdx="1" clrIdx="3">
    <p:extLst>
      <p:ext uri="{19B8F6BF-5375-455C-9EA6-DF929625EA0E}">
        <p15:presenceInfo xmlns:p15="http://schemas.microsoft.com/office/powerpoint/2012/main" userId="S::evan.rowe@state.mn.us::9553a76a-4ca2-4329-95ca-d4afede985e6" providerId="AD"/>
      </p:ext>
    </p:extLst>
  </p:cmAuthor>
  <p:cmAuthor id="5" name="Stein, Heather (DEED)" initials="S(" lastIdx="1" clrIdx="4">
    <p:extLst>
      <p:ext uri="{19B8F6BF-5375-455C-9EA6-DF929625EA0E}">
        <p15:presenceInfo xmlns:p15="http://schemas.microsoft.com/office/powerpoint/2012/main" userId="S::heather.stein@state.mn.us::0a3a80c8-073e-435b-a97b-978fb27036b1" providerId="AD"/>
      </p:ext>
    </p:extLst>
  </p:cmAuthor>
  <p:cmAuthor id="6" name="Lightner, Eric (DEED)" initials="L(" lastIdx="1" clrIdx="5">
    <p:extLst>
      <p:ext uri="{19B8F6BF-5375-455C-9EA6-DF929625EA0E}">
        <p15:presenceInfo xmlns:p15="http://schemas.microsoft.com/office/powerpoint/2012/main" userId="S::eric.lightner@state.mn.us::c12ffd5a-578e-4694-8892-612bdf2e732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BE21"/>
    <a:srgbClr val="003865"/>
    <a:srgbClr val="000000"/>
    <a:srgbClr val="FFFFFF"/>
    <a:srgbClr val="E8E8E8"/>
    <a:srgbClr val="FF66FF"/>
    <a:srgbClr val="0D0D0D"/>
    <a:srgbClr val="B20738"/>
    <a:srgbClr val="00A3E2"/>
    <a:srgbClr val="2C2C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000000-0000-0000-0000-000000000000}" v="4" dt="2021-04-23T13:17:10.847"/>
    <p1510:client id="{1AB1F436-06DD-2605-0F8F-8F64874A0FC8}" v="9" dt="2021-03-19T20:34:06.283"/>
    <p1510:client id="{3AC7B59F-7024-C000-060F-EC5920A3D039}" v="355" dt="2021-03-19T12:20:19.322"/>
    <p1510:client id="{476088B2-2C11-3A27-1572-EF8332067D9A}" v="1873" dt="2021-04-23T17:46:50.617"/>
    <p1510:client id="{7FA3DC91-5062-358A-5C07-A17447358680}" v="238" dt="2021-04-22T20:15:28.597"/>
    <p1510:client id="{8C4A0A9C-DC44-F84D-BE1B-82AE5542BCFF}" v="211" dt="2021-03-19T19:31:31.435"/>
    <p1510:client id="{9379BE74-DBD8-D2AD-9E4A-4024370E2057}" v="1805" dt="2021-04-22T20:23:24.825"/>
    <p1510:client id="{954E3FEE-4A02-4CAD-8D21-2F9A587450A5}" v="10" dt="2021-03-19T19:31:47.5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2" autoAdjust="0"/>
    <p:restoredTop sz="81425" autoAdjust="0"/>
  </p:normalViewPr>
  <p:slideViewPr>
    <p:cSldViewPr snapToGrid="0">
      <p:cViewPr varScale="1">
        <p:scale>
          <a:sx n="70" d="100"/>
          <a:sy n="70" d="100"/>
        </p:scale>
        <p:origin x="1138" y="43"/>
      </p:cViewPr>
      <p:guideLst>
        <p:guide orient="horz" pos="2160"/>
        <p:guide pos="3840"/>
      </p:guideLst>
    </p:cSldViewPr>
  </p:slideViewPr>
  <p:notesTextViewPr>
    <p:cViewPr>
      <p:scale>
        <a:sx n="1" d="1"/>
        <a:sy n="1" d="1"/>
      </p:scale>
      <p:origin x="0" y="0"/>
    </p:cViewPr>
  </p:notesTextViewPr>
  <p:sorterViewPr>
    <p:cViewPr>
      <p:scale>
        <a:sx n="100" d="100"/>
        <a:sy n="100" d="100"/>
      </p:scale>
      <p:origin x="0" y="-2712"/>
    </p:cViewPr>
  </p:sorterViewPr>
  <p:notesViewPr>
    <p:cSldViewPr snapToGrid="0">
      <p:cViewPr>
        <p:scale>
          <a:sx n="1" d="2"/>
          <a:sy n="1" d="2"/>
        </p:scale>
        <p:origin x="4604" y="118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latin typeface="Calibri" panose="020F0502020204030204" pitchFamily="34" charset="0"/>
            </a:endParaRP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2A04DE5-F1A9-4D45-BF54-BEFDBA739CA2}" type="datetimeFigureOut">
              <a:rPr lang="en-US" smtClean="0">
                <a:latin typeface="Calibri" panose="020F0502020204030204" pitchFamily="34" charset="0"/>
              </a:rPr>
              <a:t>8/2/2021</a:t>
            </a:fld>
            <a:endParaRPr lang="en-US">
              <a:latin typeface="Calibri" panose="020F0502020204030204" pitchFamily="34" charset="0"/>
            </a:endParaRPr>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latin typeface="Calibri" panose="020F0502020204030204" pitchFamily="34" charset="0"/>
            </a:endParaRP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3886E1E-70B3-41D2-AD41-BEE4979EC759}" type="slidenum">
              <a:rPr lang="en-US" smtClean="0">
                <a:latin typeface="Calibri" panose="020F0502020204030204" pitchFamily="34" charset="0"/>
              </a:rPr>
              <a:t>‹#›</a:t>
            </a:fld>
            <a:endParaRPr lang="en-US">
              <a:latin typeface="Calibri" panose="020F0502020204030204" pitchFamily="34" charset="0"/>
            </a:endParaRPr>
          </a:p>
        </p:txBody>
      </p:sp>
    </p:spTree>
    <p:extLst>
      <p:ext uri="{BB962C8B-B14F-4D97-AF65-F5344CB8AC3E}">
        <p14:creationId xmlns:p14="http://schemas.microsoft.com/office/powerpoint/2010/main" val="55661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atin typeface="Calibri" panose="020F0502020204030204" pitchFamily="34" charset="0"/>
              </a:defRPr>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atin typeface="Calibri" panose="020F0502020204030204" pitchFamily="34" charset="0"/>
              </a:defRPr>
            </a:lvl1pPr>
          </a:lstStyle>
          <a:p>
            <a:fld id="{A50CD39D-89B0-4C68-805A-35C75A7C20C8}" type="datetimeFigureOut">
              <a:rPr lang="en-US" smtClean="0"/>
              <a:pPr/>
              <a:t>8/2/2021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atin typeface="Calibri" panose="020F0502020204030204" pitchFamily="34" charset="0"/>
              </a:defRPr>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atin typeface="Calibri" panose="020F0502020204030204" pitchFamily="34" charset="0"/>
              </a:defRPr>
            </a:lvl1pPr>
          </a:lstStyle>
          <a:p>
            <a:fld id="{F9F08466-AEA7-4FC0-9459-6A32F61DA297}" type="slidenum">
              <a:rPr lang="en-US" smtClean="0"/>
              <a:pPr/>
              <a:t>‹#›</a:t>
            </a:fld>
            <a:endParaRPr lang="en-US"/>
          </a:p>
        </p:txBody>
      </p:sp>
    </p:spTree>
    <p:extLst>
      <p:ext uri="{BB962C8B-B14F-4D97-AF65-F5344CB8AC3E}">
        <p14:creationId xmlns:p14="http://schemas.microsoft.com/office/powerpoint/2010/main" val="3209786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Calibri" panose="020F0502020204030204" pitchFamily="34" charset="0"/>
        <a:ea typeface="+mn-ea"/>
        <a:cs typeface="+mn-cs"/>
      </a:defRPr>
    </a:lvl1pPr>
    <a:lvl2pPr marL="457200" algn="l" defTabSz="914400" rtl="0" eaLnBrk="1" latinLnBrk="0" hangingPunct="1">
      <a:defRPr sz="1200" kern="1200">
        <a:solidFill>
          <a:schemeClr val="tx1"/>
        </a:solidFill>
        <a:latin typeface="Calibri" panose="020F0502020204030204" pitchFamily="34" charset="0"/>
        <a:ea typeface="+mn-ea"/>
        <a:cs typeface="+mn-cs"/>
      </a:defRPr>
    </a:lvl2pPr>
    <a:lvl3pPr marL="914400" algn="l" defTabSz="914400" rtl="0" eaLnBrk="1" latinLnBrk="0" hangingPunct="1">
      <a:defRPr sz="1200" kern="1200">
        <a:solidFill>
          <a:schemeClr val="tx1"/>
        </a:solidFill>
        <a:latin typeface="Calibri" panose="020F0502020204030204" pitchFamily="34" charset="0"/>
        <a:ea typeface="+mn-ea"/>
        <a:cs typeface="+mn-cs"/>
      </a:defRPr>
    </a:lvl3pPr>
    <a:lvl4pPr marL="1371600" algn="l" defTabSz="914400" rtl="0" eaLnBrk="1" latinLnBrk="0" hangingPunct="1">
      <a:defRPr sz="1200" kern="1200">
        <a:solidFill>
          <a:schemeClr val="tx1"/>
        </a:solidFill>
        <a:latin typeface="Calibri" panose="020F0502020204030204" pitchFamily="34" charset="0"/>
        <a:ea typeface="+mn-ea"/>
        <a:cs typeface="+mn-cs"/>
      </a:defRPr>
    </a:lvl4pPr>
    <a:lvl5pPr marL="1828800" algn="l" defTabSz="914400" rtl="0" eaLnBrk="1" latinLnBrk="0" hangingPunct="1">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cs typeface="Calibri" panose="020F0502020204030204" pitchFamily="34" charset="0"/>
            </a:endParaRPr>
          </a:p>
        </p:txBody>
      </p:sp>
      <p:sp>
        <p:nvSpPr>
          <p:cNvPr id="4" name="Slide Number Placeholder 3"/>
          <p:cNvSpPr>
            <a:spLocks noGrp="1"/>
          </p:cNvSpPr>
          <p:nvPr>
            <p:ph type="sldNum" sz="quarter" idx="10"/>
          </p:nvPr>
        </p:nvSpPr>
        <p:spPr/>
        <p:txBody>
          <a:bodyPr/>
          <a:lstStyle/>
          <a:p>
            <a:fld id="{F9F08466-AEA7-4FC0-9459-6A32F61DA297}" type="slidenum">
              <a:rPr lang="en-US" smtClean="0"/>
              <a:pPr/>
              <a:t>3</a:t>
            </a:fld>
            <a:endParaRPr lang="en-US"/>
          </a:p>
        </p:txBody>
      </p:sp>
    </p:spTree>
    <p:extLst>
      <p:ext uri="{BB962C8B-B14F-4D97-AF65-F5344CB8AC3E}">
        <p14:creationId xmlns:p14="http://schemas.microsoft.com/office/powerpoint/2010/main" val="40607937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cs typeface="Calibri" panose="020F0502020204030204" pitchFamily="34" charset="0"/>
            </a:endParaRPr>
          </a:p>
        </p:txBody>
      </p:sp>
      <p:sp>
        <p:nvSpPr>
          <p:cNvPr id="4" name="Slide Number Placeholder 3"/>
          <p:cNvSpPr>
            <a:spLocks noGrp="1"/>
          </p:cNvSpPr>
          <p:nvPr>
            <p:ph type="sldNum" sz="quarter" idx="10"/>
          </p:nvPr>
        </p:nvSpPr>
        <p:spPr/>
        <p:txBody>
          <a:bodyPr/>
          <a:lstStyle/>
          <a:p>
            <a:fld id="{F9F08466-AEA7-4FC0-9459-6A32F61DA297}" type="slidenum">
              <a:rPr lang="en-US" smtClean="0"/>
              <a:pPr/>
              <a:t>4</a:t>
            </a:fld>
            <a:endParaRPr lang="en-US"/>
          </a:p>
        </p:txBody>
      </p:sp>
    </p:spTree>
    <p:extLst>
      <p:ext uri="{BB962C8B-B14F-4D97-AF65-F5344CB8AC3E}">
        <p14:creationId xmlns:p14="http://schemas.microsoft.com/office/powerpoint/2010/main" val="25587044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endParaRPr lang="en-US"/>
          </a:p>
        </p:txBody>
      </p:sp>
      <p:sp>
        <p:nvSpPr>
          <p:cNvPr id="4" name="Slide Number Placeholder 3"/>
          <p:cNvSpPr>
            <a:spLocks noGrp="1"/>
          </p:cNvSpPr>
          <p:nvPr>
            <p:ph type="sldNum" sz="quarter" idx="10"/>
          </p:nvPr>
        </p:nvSpPr>
        <p:spPr/>
        <p:txBody>
          <a:bodyPr/>
          <a:lstStyle/>
          <a:p>
            <a:fld id="{F9F08466-AEA7-4FC0-9459-6A32F61DA297}" type="slidenum">
              <a:rPr lang="en-US" smtClean="0"/>
              <a:pPr/>
              <a:t>7</a:t>
            </a:fld>
            <a:endParaRPr lang="en-US"/>
          </a:p>
        </p:txBody>
      </p:sp>
    </p:spTree>
    <p:extLst>
      <p:ext uri="{BB962C8B-B14F-4D97-AF65-F5344CB8AC3E}">
        <p14:creationId xmlns:p14="http://schemas.microsoft.com/office/powerpoint/2010/main" val="799018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8</a:t>
            </a:fld>
            <a:endParaRPr lang="en-US"/>
          </a:p>
        </p:txBody>
      </p:sp>
    </p:spTree>
    <p:extLst>
      <p:ext uri="{BB962C8B-B14F-4D97-AF65-F5344CB8AC3E}">
        <p14:creationId xmlns:p14="http://schemas.microsoft.com/office/powerpoint/2010/main" val="10484395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Logo)">
    <p:bg bwMode="gray">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BE5E0E8-0788-4797-9983-C2C2D26038B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sp>
        <p:nvSpPr>
          <p:cNvPr id="12" name="Title 2"/>
          <p:cNvSpPr>
            <a:spLocks noGrp="1"/>
          </p:cNvSpPr>
          <p:nvPr>
            <p:ph type="ctrTitle" hasCustomPrompt="1"/>
          </p:nvPr>
        </p:nvSpPr>
        <p:spPr bwMode="white">
          <a:xfrm>
            <a:off x="266700" y="2953758"/>
            <a:ext cx="11658600" cy="1295182"/>
          </a:xfrm>
          <a:noFill/>
        </p:spPr>
        <p:txBody>
          <a:bodyPr wrap="square" lIns="182880" tIns="91440" rIns="182880" bIns="91440" anchor="ctr">
            <a:normAutofit/>
          </a:bodyPr>
          <a:lstStyle>
            <a:lvl1pPr algn="ctr">
              <a:defRPr sz="3600">
                <a:solidFill>
                  <a:srgbClr val="003865"/>
                </a:solidFill>
              </a:defRPr>
            </a:lvl1pPr>
          </a:lstStyle>
          <a:p>
            <a:r>
              <a:rPr lang="en-US"/>
              <a:t>Click to enter the slideshow title</a:t>
            </a:r>
          </a:p>
        </p:txBody>
      </p:sp>
      <p:sp>
        <p:nvSpPr>
          <p:cNvPr id="6" name="Text Placeholder 4"/>
          <p:cNvSpPr>
            <a:spLocks noGrp="1"/>
          </p:cNvSpPr>
          <p:nvPr>
            <p:ph type="body" sz="quarter" idx="17" hasCustomPrompt="1"/>
          </p:nvPr>
        </p:nvSpPr>
        <p:spPr bwMode="black">
          <a:xfrm>
            <a:off x="838200" y="4406286"/>
            <a:ext cx="10515600" cy="711465"/>
          </a:xfrm>
        </p:spPr>
        <p:txBody>
          <a:bodyPr>
            <a:normAutofit/>
          </a:bodyPr>
          <a:lstStyle>
            <a:lvl1pPr marL="0" indent="0" algn="ctr">
              <a:buNone/>
              <a:defRPr sz="2400">
                <a:solidFill>
                  <a:schemeClr val="tx2"/>
                </a:solidFill>
              </a:defRPr>
            </a:lvl1pPr>
          </a:lstStyle>
          <a:p>
            <a:pPr lvl="0"/>
            <a:r>
              <a:rPr lang="en-US" err="1"/>
              <a:t>Firstname</a:t>
            </a:r>
            <a:r>
              <a:rPr lang="en-US"/>
              <a:t> </a:t>
            </a:r>
            <a:r>
              <a:rPr lang="en-US" err="1"/>
              <a:t>Lastname</a:t>
            </a:r>
            <a:r>
              <a:rPr lang="en-US"/>
              <a:t> | Job Title</a:t>
            </a:r>
          </a:p>
        </p:txBody>
      </p:sp>
      <p:sp>
        <p:nvSpPr>
          <p:cNvPr id="18" name="Date Placeholder 5"/>
          <p:cNvSpPr>
            <a:spLocks noGrp="1"/>
          </p:cNvSpPr>
          <p:nvPr>
            <p:ph type="dt" sz="half" idx="15"/>
          </p:nvPr>
        </p:nvSpPr>
        <p:spPr bwMode="black"/>
        <p:txBody>
          <a:bodyPr/>
          <a:lstStyle/>
          <a:p>
            <a:fld id="{D7ED242C-24FB-43A0-BCB6-43756FC812F6}" type="datetime1">
              <a:rPr lang="en-US" smtClean="0"/>
              <a:t>8/2/2021</a:t>
            </a:fld>
            <a:endParaRPr lang="en-US"/>
          </a:p>
        </p:txBody>
      </p:sp>
      <p:sp>
        <p:nvSpPr>
          <p:cNvPr id="9"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p>
        </p:txBody>
      </p:sp>
    </p:spTree>
    <p:extLst>
      <p:ext uri="{BB962C8B-B14F-4D97-AF65-F5344CB8AC3E}">
        <p14:creationId xmlns:p14="http://schemas.microsoft.com/office/powerpoint/2010/main" val="3368119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Solid White)">
    <p:bg bwMode="gray">
      <p:bgPr>
        <a:solidFill>
          <a:schemeClr val="bg1"/>
        </a:solidFill>
        <a:effectLst/>
      </p:bgPr>
    </p:bg>
    <p:spTree>
      <p:nvGrpSpPr>
        <p:cNvPr id="1" name=""/>
        <p:cNvGrpSpPr/>
        <p:nvPr/>
      </p:nvGrpSpPr>
      <p:grpSpPr>
        <a:xfrm>
          <a:off x="0" y="0"/>
          <a:ext cx="0" cy="0"/>
          <a:chOff x="0" y="0"/>
          <a:chExt cx="0" cy="0"/>
        </a:xfrm>
      </p:grpSpPr>
      <p:sp>
        <p:nvSpPr>
          <p:cNvPr id="11" name="Title 1"/>
          <p:cNvSpPr>
            <a:spLocks noGrp="1"/>
          </p:cNvSpPr>
          <p:nvPr>
            <p:ph type="title"/>
          </p:nvPr>
        </p:nvSpPr>
        <p:spPr bwMode="black">
          <a:xfrm>
            <a:off x="838200" y="-1"/>
            <a:ext cx="10515600" cy="1216025"/>
          </a:xfrm>
          <a:noFill/>
        </p:spPr>
        <p:txBody>
          <a:bodyPr lIns="0" rIns="0">
            <a:normAutofit/>
          </a:bodyPr>
          <a:lstStyle>
            <a:lvl1pPr algn="r">
              <a:defRPr sz="3600">
                <a:solidFill>
                  <a:schemeClr val="tx1"/>
                </a:solidFill>
              </a:defRPr>
            </a:lvl1pPr>
          </a:lstStyle>
          <a:p>
            <a:r>
              <a:rPr lang="en-US"/>
              <a:t>Click to edit Master title style</a:t>
            </a:r>
          </a:p>
        </p:txBody>
      </p:sp>
      <p:sp>
        <p:nvSpPr>
          <p:cNvPr id="5" name="Content Placeholder 2"/>
          <p:cNvSpPr>
            <a:spLocks noGrp="1"/>
          </p:cNvSpPr>
          <p:nvPr>
            <p:ph sz="quarter" idx="10"/>
          </p:nvPr>
        </p:nvSpPr>
        <p:spPr bwMode="gray">
          <a:xfrm>
            <a:off x="838200" y="1366345"/>
            <a:ext cx="10515600" cy="4788393"/>
          </a:xfrm>
          <a:noFill/>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a:extLst>
              <a:ext uri="{FF2B5EF4-FFF2-40B4-BE49-F238E27FC236}">
                <a16:creationId xmlns:a16="http://schemas.microsoft.com/office/drawing/2014/main" id="{5A0960E9-F618-4D3C-A13D-633B9C5E325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
        <p:nvSpPr>
          <p:cNvPr id="8"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p>
        </p:txBody>
      </p:sp>
    </p:spTree>
    <p:extLst>
      <p:ext uri="{BB962C8B-B14F-4D97-AF65-F5344CB8AC3E}">
        <p14:creationId xmlns:p14="http://schemas.microsoft.com/office/powerpoint/2010/main" val="2359765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Solid Dark)">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1"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p>
        </p:txBody>
      </p:sp>
      <p:sp>
        <p:nvSpPr>
          <p:cNvPr id="5" name="Content Placeholder 2"/>
          <p:cNvSpPr>
            <a:spLocks noGrp="1"/>
          </p:cNvSpPr>
          <p:nvPr>
            <p:ph sz="quarter" idx="10"/>
          </p:nvPr>
        </p:nvSpPr>
        <p:spPr bwMode="white">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8/2/2021</a:t>
            </a:fld>
            <a:endParaRPr lang="en-US"/>
          </a:p>
        </p:txBody>
      </p:sp>
      <p:sp>
        <p:nvSpPr>
          <p:cNvPr id="10"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bg1"/>
                </a:solidFill>
              </a:defRPr>
            </a:lvl1pPr>
          </a:lstStyle>
          <a:p>
            <a:r>
              <a:rPr lang="en-US" err="1"/>
              <a:t>mn.gov</a:t>
            </a:r>
            <a:r>
              <a:rPr lang="en-US"/>
              <a:t>/deed</a:t>
            </a:r>
          </a:p>
        </p:txBody>
      </p:sp>
    </p:spTree>
    <p:extLst>
      <p:ext uri="{BB962C8B-B14F-4D97-AF65-F5344CB8AC3E}">
        <p14:creationId xmlns:p14="http://schemas.microsoft.com/office/powerpoint/2010/main" val="17679810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Solid Blue)">
    <p:bg bwMode="black">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p>
        </p:txBody>
      </p:sp>
      <p:sp>
        <p:nvSpPr>
          <p:cNvPr id="5" name="Content Placeholder 2"/>
          <p:cNvSpPr>
            <a:spLocks noGrp="1"/>
          </p:cNvSpPr>
          <p:nvPr>
            <p:ph sz="quarter" idx="10"/>
          </p:nvPr>
        </p:nvSpPr>
        <p:spPr bwMode="white">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8/2/2021</a:t>
            </a:fld>
            <a:endParaRPr lang="en-US"/>
          </a:p>
        </p:txBody>
      </p:sp>
      <p:sp>
        <p:nvSpPr>
          <p:cNvPr id="11"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bg1"/>
                </a:solidFill>
              </a:defRPr>
            </a:lvl1pPr>
          </a:lstStyle>
          <a:p>
            <a:r>
              <a:rPr lang="en-US" err="1"/>
              <a:t>mn.gov</a:t>
            </a:r>
            <a:r>
              <a:rPr lang="en-US"/>
              <a:t>/deed</a:t>
            </a:r>
          </a:p>
        </p:txBody>
      </p:sp>
    </p:spTree>
    <p:extLst>
      <p:ext uri="{BB962C8B-B14F-4D97-AF65-F5344CB8AC3E}">
        <p14:creationId xmlns:p14="http://schemas.microsoft.com/office/powerpoint/2010/main" val="3230257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Solid Light Gray)">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p:nvPr>
        </p:nvSpPr>
        <p:spPr bwMode="black">
          <a:xfrm>
            <a:off x="838200" y="-1"/>
            <a:ext cx="10515600" cy="1216025"/>
          </a:xfrm>
          <a:noFill/>
        </p:spPr>
        <p:txBody>
          <a:bodyPr lIns="0" rIns="0">
            <a:normAutofit/>
          </a:bodyPr>
          <a:lstStyle>
            <a:lvl1pPr algn="r">
              <a:defRPr sz="3600">
                <a:solidFill>
                  <a:schemeClr val="tx1"/>
                </a:solidFill>
              </a:defRPr>
            </a:lvl1pPr>
          </a:lstStyle>
          <a:p>
            <a:r>
              <a:rPr lang="en-US"/>
              <a:t>Click to edit Master title style</a:t>
            </a:r>
          </a:p>
        </p:txBody>
      </p:sp>
      <p:sp>
        <p:nvSpPr>
          <p:cNvPr id="5" name="Content Placeholder 2"/>
          <p:cNvSpPr>
            <a:spLocks noGrp="1"/>
          </p:cNvSpPr>
          <p:nvPr>
            <p:ph sz="quarter" idx="10"/>
          </p:nvPr>
        </p:nvSpPr>
        <p:spPr bwMode="gray">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a:extLst>
              <a:ext uri="{FF2B5EF4-FFF2-40B4-BE49-F238E27FC236}">
                <a16:creationId xmlns:a16="http://schemas.microsoft.com/office/drawing/2014/main" id="{3E86B23F-38FC-49BD-83FB-47515709C25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
        <p:nvSpPr>
          <p:cNvPr id="9"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p>
        </p:txBody>
      </p:sp>
    </p:spTree>
    <p:extLst>
      <p:ext uri="{BB962C8B-B14F-4D97-AF65-F5344CB8AC3E}">
        <p14:creationId xmlns:p14="http://schemas.microsoft.com/office/powerpoint/2010/main" val="3824870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Solid White, Image)">
    <p:bg bwMode="black">
      <p:bgPr>
        <a:solidFill>
          <a:schemeClr val="bg1"/>
        </a:solidFill>
        <a:effectLst/>
      </p:bgPr>
    </p:bg>
    <p:spTree>
      <p:nvGrpSpPr>
        <p:cNvPr id="1" name=""/>
        <p:cNvGrpSpPr/>
        <p:nvPr/>
      </p:nvGrpSpPr>
      <p:grpSpPr>
        <a:xfrm>
          <a:off x="0" y="0"/>
          <a:ext cx="0" cy="0"/>
          <a:chOff x="0" y="0"/>
          <a:chExt cx="0" cy="0"/>
        </a:xfrm>
      </p:grpSpPr>
      <p:sp>
        <p:nvSpPr>
          <p:cNvPr id="10"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tx1"/>
                </a:solidFill>
              </a:defRPr>
            </a:lvl1pPr>
          </a:lstStyle>
          <a:p>
            <a:r>
              <a:rPr lang="en-US"/>
              <a:t>Click to edit Master title style</a:t>
            </a:r>
          </a:p>
        </p:txBody>
      </p:sp>
      <p:sp>
        <p:nvSpPr>
          <p:cNvPr id="13" name="Content Placeholder 2"/>
          <p:cNvSpPr>
            <a:spLocks noGrp="1"/>
          </p:cNvSpPr>
          <p:nvPr>
            <p:ph sz="quarter" idx="10"/>
          </p:nvPr>
        </p:nvSpPr>
        <p:spPr bwMode="white">
          <a:xfrm>
            <a:off x="838200" y="1366345"/>
            <a:ext cx="6234953" cy="4788393"/>
          </a:xfrm>
        </p:spPr>
        <p:txBody>
          <a:bodyPr/>
          <a:lstStyle>
            <a:lvl1pPr>
              <a:buClr>
                <a:schemeClr val="tx1"/>
              </a:buClr>
              <a:defRPr>
                <a:solidFill>
                  <a:schemeClr val="tx2"/>
                </a:solidFill>
              </a:defRPr>
            </a:lvl1pPr>
            <a:lvl2pPr>
              <a:buClr>
                <a:schemeClr val="tx1"/>
              </a:buClr>
              <a:defRPr>
                <a:solidFill>
                  <a:schemeClr val="tx2"/>
                </a:solidFill>
              </a:defRPr>
            </a:lvl2pPr>
            <a:lvl3pPr>
              <a:buClr>
                <a:schemeClr val="tx1"/>
              </a:buClr>
              <a:defRPr>
                <a:solidFill>
                  <a:schemeClr val="tx2"/>
                </a:solidFill>
              </a:defRPr>
            </a:lvl3pPr>
            <a:lvl4pPr>
              <a:buClr>
                <a:schemeClr val="tx1"/>
              </a:buClr>
              <a:defRPr>
                <a:solidFill>
                  <a:schemeClr val="tx2"/>
                </a:solidFill>
              </a:defRPr>
            </a:lvl4pPr>
            <a:lvl5pPr>
              <a:buClr>
                <a:schemeClr val="tx1"/>
              </a:buCl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Picture Placeholder 3"/>
          <p:cNvSpPr>
            <a:spLocks noGrp="1"/>
          </p:cNvSpPr>
          <p:nvPr>
            <p:ph type="pic" sz="quarter" idx="13"/>
          </p:nvPr>
        </p:nvSpPr>
        <p:spPr bwMode="ltGray">
          <a:xfrm>
            <a:off x="7653566" y="1364826"/>
            <a:ext cx="4538434" cy="4538434"/>
          </a:xfrm>
        </p:spPr>
        <p:txBody>
          <a:bodyPr/>
          <a:lstStyle>
            <a:lvl1pPr>
              <a:buClr>
                <a:schemeClr val="tx1"/>
              </a:buClr>
              <a:defRPr>
                <a:solidFill>
                  <a:schemeClr val="tx2"/>
                </a:solidFill>
              </a:defRPr>
            </a:lvl1pPr>
          </a:lstStyle>
          <a:p>
            <a:r>
              <a:rPr lang="en-US"/>
              <a:t>Click icon to add picture</a:t>
            </a:r>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tx2"/>
                </a:solidFill>
              </a:defRPr>
            </a:lvl1pPr>
          </a:lstStyle>
          <a:p>
            <a:fld id="{F4B91AA0-3BA7-4036-A3DA-317C6C4FFA29}" type="datetime1">
              <a:rPr lang="en-US" smtClean="0"/>
              <a:pPr/>
              <a:t>8/2/2021</a:t>
            </a:fld>
            <a:endParaRPr lang="en-US"/>
          </a:p>
        </p:txBody>
      </p:sp>
      <p:sp>
        <p:nvSpPr>
          <p:cNvPr id="11"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p>
        </p:txBody>
      </p:sp>
    </p:spTree>
    <p:extLst>
      <p:ext uri="{BB962C8B-B14F-4D97-AF65-F5344CB8AC3E}">
        <p14:creationId xmlns:p14="http://schemas.microsoft.com/office/powerpoint/2010/main" val="2539269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Solid Dark, Image)">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p>
        </p:txBody>
      </p:sp>
      <p:sp>
        <p:nvSpPr>
          <p:cNvPr id="11" name="Content Placeholder 2"/>
          <p:cNvSpPr>
            <a:spLocks noGrp="1"/>
          </p:cNvSpPr>
          <p:nvPr>
            <p:ph sz="quarter" idx="10"/>
          </p:nvPr>
        </p:nvSpPr>
        <p:spPr bwMode="white">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Picture Placeholder 3"/>
          <p:cNvSpPr>
            <a:spLocks noGrp="1"/>
          </p:cNvSpPr>
          <p:nvPr>
            <p:ph type="pic" sz="quarter" idx="13"/>
          </p:nvPr>
        </p:nvSpPr>
        <p:spPr bwMode="ltGray">
          <a:xfrm>
            <a:off x="7653566" y="1364826"/>
            <a:ext cx="4538434" cy="4538434"/>
          </a:xfrm>
        </p:spPr>
        <p:txBody>
          <a:bodyPr/>
          <a:lstStyle>
            <a:lvl1pPr>
              <a:buClr>
                <a:schemeClr val="accent2"/>
              </a:buClr>
              <a:defRPr>
                <a:solidFill>
                  <a:schemeClr val="bg1"/>
                </a:solidFill>
              </a:defRPr>
            </a:lvl1pPr>
          </a:lstStyle>
          <a:p>
            <a:r>
              <a:rPr lang="en-US"/>
              <a:t>Click icon to add picture</a:t>
            </a:r>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8/2/2021</a:t>
            </a:fld>
            <a:endParaRPr lang="en-US"/>
          </a:p>
        </p:txBody>
      </p:sp>
      <p:sp>
        <p:nvSpPr>
          <p:cNvPr id="10"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bg1"/>
                </a:solidFill>
              </a:defRPr>
            </a:lvl1pPr>
          </a:lstStyle>
          <a:p>
            <a:r>
              <a:rPr lang="en-US" err="1"/>
              <a:t>mn.gov</a:t>
            </a:r>
            <a:r>
              <a:rPr lang="en-US"/>
              <a:t>/deed</a:t>
            </a:r>
          </a:p>
        </p:txBody>
      </p:sp>
    </p:spTree>
    <p:extLst>
      <p:ext uri="{BB962C8B-B14F-4D97-AF65-F5344CB8AC3E}">
        <p14:creationId xmlns:p14="http://schemas.microsoft.com/office/powerpoint/2010/main" val="15389878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Solid Blue, Image)">
    <p:bg bwMode="black">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p>
        </p:txBody>
      </p:sp>
      <p:sp>
        <p:nvSpPr>
          <p:cNvPr id="10" name="Content Placeholder 2"/>
          <p:cNvSpPr>
            <a:spLocks noGrp="1"/>
          </p:cNvSpPr>
          <p:nvPr>
            <p:ph sz="quarter" idx="10"/>
          </p:nvPr>
        </p:nvSpPr>
        <p:spPr bwMode="white">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Picture Placeholder 3"/>
          <p:cNvSpPr>
            <a:spLocks noGrp="1"/>
          </p:cNvSpPr>
          <p:nvPr>
            <p:ph type="pic" sz="quarter" idx="13"/>
          </p:nvPr>
        </p:nvSpPr>
        <p:spPr bwMode="ltGray">
          <a:xfrm>
            <a:off x="7653566" y="1364826"/>
            <a:ext cx="4538434" cy="4538434"/>
          </a:xfrm>
        </p:spPr>
        <p:txBody>
          <a:bodyPr/>
          <a:lstStyle>
            <a:lvl1pPr>
              <a:buClr>
                <a:schemeClr val="accent2"/>
              </a:buClr>
              <a:defRPr>
                <a:solidFill>
                  <a:schemeClr val="bg1"/>
                </a:solidFill>
              </a:defRPr>
            </a:lvl1pPr>
          </a:lstStyle>
          <a:p>
            <a:r>
              <a:rPr lang="en-US"/>
              <a:t>Click icon to add picture</a:t>
            </a:r>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8/2/2021</a:t>
            </a:fld>
            <a:endParaRPr lang="en-US"/>
          </a:p>
        </p:txBody>
      </p:sp>
      <p:sp>
        <p:nvSpPr>
          <p:cNvPr id="13"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bg1"/>
                </a:solidFill>
              </a:defRPr>
            </a:lvl1pPr>
          </a:lstStyle>
          <a:p>
            <a:r>
              <a:rPr lang="en-US" err="1"/>
              <a:t>mn.gov</a:t>
            </a:r>
            <a:r>
              <a:rPr lang="en-US"/>
              <a:t>/deed</a:t>
            </a:r>
          </a:p>
        </p:txBody>
      </p:sp>
    </p:spTree>
    <p:extLst>
      <p:ext uri="{BB962C8B-B14F-4D97-AF65-F5344CB8AC3E}">
        <p14:creationId xmlns:p14="http://schemas.microsoft.com/office/powerpoint/2010/main" val="16945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Content (Solid Light Gray, Image)">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Title 1"/>
          <p:cNvSpPr>
            <a:spLocks noGrp="1"/>
          </p:cNvSpPr>
          <p:nvPr>
            <p:ph type="title"/>
          </p:nvPr>
        </p:nvSpPr>
        <p:spPr bwMode="black">
          <a:xfrm>
            <a:off x="838200" y="-1"/>
            <a:ext cx="10515600" cy="1216025"/>
          </a:xfrm>
          <a:noFill/>
        </p:spPr>
        <p:txBody>
          <a:bodyPr lIns="0" rIns="0">
            <a:normAutofit/>
          </a:bodyPr>
          <a:lstStyle>
            <a:lvl1pPr algn="r">
              <a:defRPr sz="3600">
                <a:solidFill>
                  <a:schemeClr val="tx1"/>
                </a:solidFill>
              </a:defRPr>
            </a:lvl1pPr>
          </a:lstStyle>
          <a:p>
            <a:r>
              <a:rPr lang="en-US"/>
              <a:t>Click to edit Master title style</a:t>
            </a:r>
          </a:p>
        </p:txBody>
      </p:sp>
      <p:sp>
        <p:nvSpPr>
          <p:cNvPr id="7" name="Content Placeholder 2"/>
          <p:cNvSpPr>
            <a:spLocks noGrp="1"/>
          </p:cNvSpPr>
          <p:nvPr>
            <p:ph sz="quarter" idx="10"/>
          </p:nvPr>
        </p:nvSpPr>
        <p:spPr bwMode="gray">
          <a:xfrm>
            <a:off x="838200" y="1366345"/>
            <a:ext cx="6234953" cy="4788393"/>
          </a:xfrm>
        </p:spPr>
        <p:txBody>
          <a:bodyPr/>
          <a:lstStyle>
            <a:lvl1pPr>
              <a:buClr>
                <a:schemeClr val="tx1"/>
              </a:buClr>
              <a:defRPr>
                <a:solidFill>
                  <a:schemeClr val="tx2"/>
                </a:solidFill>
              </a:defRPr>
            </a:lvl1pPr>
            <a:lvl2pPr>
              <a:buClr>
                <a:schemeClr val="tx1"/>
              </a:buClr>
              <a:defRPr>
                <a:solidFill>
                  <a:schemeClr val="tx2"/>
                </a:solidFill>
              </a:defRPr>
            </a:lvl2pPr>
            <a:lvl3pPr>
              <a:buClr>
                <a:schemeClr val="tx1"/>
              </a:buClr>
              <a:defRPr>
                <a:solidFill>
                  <a:schemeClr val="tx2"/>
                </a:solidFill>
              </a:defRPr>
            </a:lvl3pPr>
            <a:lvl4pPr>
              <a:buClr>
                <a:schemeClr val="tx1"/>
              </a:buClr>
              <a:defRPr>
                <a:solidFill>
                  <a:schemeClr val="tx2"/>
                </a:solidFill>
              </a:defRPr>
            </a:lvl4pPr>
            <a:lvl5pPr>
              <a:buClr>
                <a:schemeClr val="tx1"/>
              </a:buCl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Picture Placeholder 3"/>
          <p:cNvSpPr>
            <a:spLocks noGrp="1"/>
          </p:cNvSpPr>
          <p:nvPr>
            <p:ph type="pic" sz="quarter" idx="13"/>
          </p:nvPr>
        </p:nvSpPr>
        <p:spPr bwMode="gray">
          <a:xfrm>
            <a:off x="7653566" y="1364826"/>
            <a:ext cx="4538434" cy="4538434"/>
          </a:xfrm>
        </p:spPr>
        <p:txBody>
          <a:bodyPr/>
          <a:lstStyle>
            <a:lvl1pPr>
              <a:buClr>
                <a:schemeClr val="tx1"/>
              </a:buClr>
              <a:defRPr>
                <a:solidFill>
                  <a:schemeClr val="tx2"/>
                </a:solidFill>
              </a:defRPr>
            </a:lvl1pPr>
          </a:lstStyle>
          <a:p>
            <a:r>
              <a:rPr lang="en-US"/>
              <a:t>Click icon to add picture</a:t>
            </a:r>
          </a:p>
        </p:txBody>
      </p:sp>
      <p:pic>
        <p:nvPicPr>
          <p:cNvPr id="13" name="Picture 12">
            <a:extLst>
              <a:ext uri="{FF2B5EF4-FFF2-40B4-BE49-F238E27FC236}">
                <a16:creationId xmlns:a16="http://schemas.microsoft.com/office/drawing/2014/main" id="{A3889DEE-3C1B-4241-958E-773D926E4D9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
        <p:nvSpPr>
          <p:cNvPr id="9"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p>
        </p:txBody>
      </p:sp>
    </p:spTree>
    <p:extLst>
      <p:ext uri="{BB962C8B-B14F-4D97-AF65-F5344CB8AC3E}">
        <p14:creationId xmlns:p14="http://schemas.microsoft.com/office/powerpoint/2010/main" val="29864900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am Page (4-Up Vertical)">
    <p:bg bwMode="gray">
      <p:bgPr>
        <a:solidFill>
          <a:srgbClr val="E8E8E8"/>
        </a:solidFill>
        <a:effectLst/>
      </p:bgPr>
    </p:bg>
    <p:spTree>
      <p:nvGrpSpPr>
        <p:cNvPr id="1" name=""/>
        <p:cNvGrpSpPr/>
        <p:nvPr/>
      </p:nvGrpSpPr>
      <p:grpSpPr>
        <a:xfrm>
          <a:off x="0" y="0"/>
          <a:ext cx="0" cy="0"/>
          <a:chOff x="0" y="0"/>
          <a:chExt cx="0" cy="0"/>
        </a:xfrm>
      </p:grpSpPr>
      <p:sp>
        <p:nvSpPr>
          <p:cNvPr id="22"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21"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p>
        </p:txBody>
      </p:sp>
      <p:sp>
        <p:nvSpPr>
          <p:cNvPr id="6" name="Picture Placeholder 3"/>
          <p:cNvSpPr>
            <a:spLocks noGrp="1"/>
          </p:cNvSpPr>
          <p:nvPr>
            <p:ph type="pic" sz="quarter" idx="13" hasCustomPrompt="1"/>
          </p:nvPr>
        </p:nvSpPr>
        <p:spPr bwMode="gray">
          <a:xfrm>
            <a:off x="806332" y="1981899"/>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7" name="Text Placeholder 4"/>
          <p:cNvSpPr>
            <a:spLocks noGrp="1"/>
          </p:cNvSpPr>
          <p:nvPr>
            <p:ph type="body" sz="quarter" idx="15" hasCustomPrompt="1"/>
          </p:nvPr>
        </p:nvSpPr>
        <p:spPr bwMode="black">
          <a:xfrm>
            <a:off x="581719" y="432139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10" name="Picture Placeholder 5"/>
          <p:cNvSpPr>
            <a:spLocks noGrp="1"/>
          </p:cNvSpPr>
          <p:nvPr>
            <p:ph type="pic" sz="quarter" idx="16" hasCustomPrompt="1"/>
          </p:nvPr>
        </p:nvSpPr>
        <p:spPr bwMode="gray">
          <a:xfrm>
            <a:off x="3646176"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11" name="Text Placeholder 6"/>
          <p:cNvSpPr>
            <a:spLocks noGrp="1"/>
          </p:cNvSpPr>
          <p:nvPr>
            <p:ph type="body" sz="quarter" idx="17" hasCustomPrompt="1"/>
          </p:nvPr>
        </p:nvSpPr>
        <p:spPr bwMode="black">
          <a:xfrm>
            <a:off x="3421563"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12" name="Picture Placeholder 7"/>
          <p:cNvSpPr>
            <a:spLocks noGrp="1"/>
          </p:cNvSpPr>
          <p:nvPr>
            <p:ph type="pic" sz="quarter" idx="18" hasCustomPrompt="1"/>
          </p:nvPr>
        </p:nvSpPr>
        <p:spPr bwMode="gray">
          <a:xfrm>
            <a:off x="6486020"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13" name="Text Placeholder 8"/>
          <p:cNvSpPr>
            <a:spLocks noGrp="1"/>
          </p:cNvSpPr>
          <p:nvPr>
            <p:ph type="body" sz="quarter" idx="19" hasCustomPrompt="1"/>
          </p:nvPr>
        </p:nvSpPr>
        <p:spPr bwMode="black">
          <a:xfrm>
            <a:off x="6261407" y="4333272"/>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14" name="Picture Placeholder 9"/>
          <p:cNvSpPr>
            <a:spLocks noGrp="1"/>
          </p:cNvSpPr>
          <p:nvPr>
            <p:ph type="pic" sz="quarter" idx="20" hasCustomPrompt="1"/>
          </p:nvPr>
        </p:nvSpPr>
        <p:spPr bwMode="gray">
          <a:xfrm>
            <a:off x="9325864"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15" name="Text Placeholder 10"/>
          <p:cNvSpPr>
            <a:spLocks noGrp="1"/>
          </p:cNvSpPr>
          <p:nvPr>
            <p:ph type="body" sz="quarter" idx="21" hasCustomPrompt="1"/>
          </p:nvPr>
        </p:nvSpPr>
        <p:spPr bwMode="black">
          <a:xfrm>
            <a:off x="9101251" y="4341161"/>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16" name="Rectangle 14"/>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7" name="Picture 16">
            <a:extLst>
              <a:ext uri="{FF2B5EF4-FFF2-40B4-BE49-F238E27FC236}">
                <a16:creationId xmlns:a16="http://schemas.microsoft.com/office/drawing/2014/main" id="{DDD21366-A0C8-424F-AB52-92ADBFEF7A3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
        <p:nvSpPr>
          <p:cNvPr id="18"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p>
        </p:txBody>
      </p:sp>
    </p:spTree>
    <p:extLst>
      <p:ext uri="{BB962C8B-B14F-4D97-AF65-F5344CB8AC3E}">
        <p14:creationId xmlns:p14="http://schemas.microsoft.com/office/powerpoint/2010/main" val="2327802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am Page (3 Up Vertical)">
    <p:bg>
      <p:bgPr>
        <a:solidFill>
          <a:srgbClr val="E8E8E8"/>
        </a:solidFill>
        <a:effectLst/>
      </p:bgPr>
    </p:bg>
    <p:spTree>
      <p:nvGrpSpPr>
        <p:cNvPr id="1" name=""/>
        <p:cNvGrpSpPr/>
        <p:nvPr/>
      </p:nvGrpSpPr>
      <p:grpSpPr>
        <a:xfrm>
          <a:off x="0" y="0"/>
          <a:ext cx="0" cy="0"/>
          <a:chOff x="0" y="0"/>
          <a:chExt cx="0" cy="0"/>
        </a:xfrm>
      </p:grpSpPr>
      <p:sp>
        <p:nvSpPr>
          <p:cNvPr id="20"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7"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p>
        </p:txBody>
      </p:sp>
      <p:sp>
        <p:nvSpPr>
          <p:cNvPr id="6" name="Picture Placeholder 3"/>
          <p:cNvSpPr>
            <a:spLocks noGrp="1"/>
          </p:cNvSpPr>
          <p:nvPr>
            <p:ph type="pic" sz="quarter" idx="13" hasCustomPrompt="1"/>
          </p:nvPr>
        </p:nvSpPr>
        <p:spPr bwMode="gray">
          <a:xfrm>
            <a:off x="1572814" y="1964392"/>
            <a:ext cx="2332190" cy="2332190"/>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7" name="Text Placeholder 4"/>
          <p:cNvSpPr>
            <a:spLocks noGrp="1"/>
          </p:cNvSpPr>
          <p:nvPr>
            <p:ph type="body" sz="quarter" idx="15" hasCustomPrompt="1"/>
          </p:nvPr>
        </p:nvSpPr>
        <p:spPr bwMode="black">
          <a:xfrm>
            <a:off x="146922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10" name="Picture Placeholder 5"/>
          <p:cNvSpPr>
            <a:spLocks noGrp="1"/>
          </p:cNvSpPr>
          <p:nvPr>
            <p:ph type="pic" sz="quarter" idx="16" hasCustomPrompt="1"/>
          </p:nvPr>
        </p:nvSpPr>
        <p:spPr bwMode="gray">
          <a:xfrm>
            <a:off x="482454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11" name="Text Placeholder 6"/>
          <p:cNvSpPr>
            <a:spLocks noGrp="1"/>
          </p:cNvSpPr>
          <p:nvPr>
            <p:ph type="body" sz="quarter" idx="17" hasCustomPrompt="1"/>
          </p:nvPr>
        </p:nvSpPr>
        <p:spPr bwMode="black">
          <a:xfrm>
            <a:off x="471223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12" name="Picture Placeholder 7"/>
          <p:cNvSpPr>
            <a:spLocks noGrp="1"/>
          </p:cNvSpPr>
          <p:nvPr>
            <p:ph type="pic" sz="quarter" idx="18" hasCustomPrompt="1"/>
          </p:nvPr>
        </p:nvSpPr>
        <p:spPr bwMode="gray">
          <a:xfrm>
            <a:off x="806755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13" name="Text Placeholder 8"/>
          <p:cNvSpPr>
            <a:spLocks noGrp="1"/>
          </p:cNvSpPr>
          <p:nvPr>
            <p:ph type="body" sz="quarter" idx="19" hasCustomPrompt="1"/>
          </p:nvPr>
        </p:nvSpPr>
        <p:spPr bwMode="black">
          <a:xfrm>
            <a:off x="795524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err="1"/>
              <a:t>Firstname</a:t>
            </a:r>
            <a:r>
              <a:rPr lang="en-US"/>
              <a:t> </a:t>
            </a:r>
            <a:r>
              <a:rPr lang="en-US" err="1"/>
              <a:t>Lastname</a:t>
            </a:r>
            <a:endParaRPr lang="en-US"/>
          </a:p>
          <a:p>
            <a:pPr lvl="0"/>
            <a:r>
              <a:rPr lang="en-US"/>
              <a:t>Job Title</a:t>
            </a:r>
          </a:p>
        </p:txBody>
      </p:sp>
      <p:sp>
        <p:nvSpPr>
          <p:cNvPr id="16" name="Rectangle 12"/>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4" name="Picture 13">
            <a:extLst>
              <a:ext uri="{FF2B5EF4-FFF2-40B4-BE49-F238E27FC236}">
                <a16:creationId xmlns:a16="http://schemas.microsoft.com/office/drawing/2014/main" id="{F2051B85-B470-414F-BB13-30B30A76CD6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
        <p:nvSpPr>
          <p:cNvPr id="15"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p>
        </p:txBody>
      </p:sp>
    </p:spTree>
    <p:extLst>
      <p:ext uri="{BB962C8B-B14F-4D97-AF65-F5344CB8AC3E}">
        <p14:creationId xmlns:p14="http://schemas.microsoft.com/office/powerpoint/2010/main" val="2960824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Reversed Logo)">
    <p:bg bwMode="gray">
      <p:bgPr>
        <a:solidFill>
          <a:schemeClr val="tx1"/>
        </a:solidFill>
        <a:effectLst/>
      </p:bgPr>
    </p:bg>
    <p:spTree>
      <p:nvGrpSpPr>
        <p:cNvPr id="1" name=""/>
        <p:cNvGrpSpPr/>
        <p:nvPr/>
      </p:nvGrpSpPr>
      <p:grpSpPr>
        <a:xfrm>
          <a:off x="0" y="0"/>
          <a:ext cx="0" cy="0"/>
          <a:chOff x="0" y="0"/>
          <a:chExt cx="0" cy="0"/>
        </a:xfrm>
      </p:grpSpPr>
      <p:sp>
        <p:nvSpPr>
          <p:cNvPr id="11" name="Rectangle 1"/>
          <p:cNvSpPr txBox="1">
            <a:spLocks/>
          </p:cNvSpPr>
          <p:nvPr userDrawn="1"/>
        </p:nvSpPr>
        <p:spPr bwMode="ltGray">
          <a:xfrm>
            <a:off x="0" y="4092604"/>
            <a:ext cx="12192000" cy="1295182"/>
          </a:xfrm>
          <a:prstGeom prst="rect">
            <a:avLst/>
          </a:prstGeom>
          <a:solidFill>
            <a:schemeClr val="accent2"/>
          </a:solidFill>
        </p:spPr>
        <p:txBody>
          <a:bodyPr vert="horz" wrap="square" lIns="0" tIns="0" rIns="0" bIns="0" rtlCol="0" anchor="ctr">
            <a:normAutofit/>
          </a:bodyPr>
          <a:lstStyle>
            <a:lvl1pPr algn="ctr" defTabSz="914400" rtl="0" eaLnBrk="1" latinLnBrk="0" hangingPunct="1">
              <a:lnSpc>
                <a:spcPct val="90000"/>
              </a:lnSpc>
              <a:spcBef>
                <a:spcPct val="0"/>
              </a:spcBef>
              <a:buNone/>
              <a:defRPr sz="3600" kern="1200">
                <a:solidFill>
                  <a:schemeClr val="bg1"/>
                </a:solidFill>
                <a:latin typeface="+mj-lt"/>
                <a:ea typeface="+mj-ea"/>
                <a:cs typeface="+mj-cs"/>
              </a:defRPr>
            </a:lvl1pPr>
          </a:lstStyle>
          <a:p>
            <a:endParaRPr lang="en-US"/>
          </a:p>
        </p:txBody>
      </p:sp>
      <p:sp>
        <p:nvSpPr>
          <p:cNvPr id="13" name="Title 2"/>
          <p:cNvSpPr>
            <a:spLocks noGrp="1"/>
          </p:cNvSpPr>
          <p:nvPr>
            <p:ph type="ctrTitle" hasCustomPrompt="1"/>
          </p:nvPr>
        </p:nvSpPr>
        <p:spPr bwMode="black">
          <a:xfrm>
            <a:off x="266700" y="4092602"/>
            <a:ext cx="11658600" cy="1295182"/>
          </a:xfrm>
          <a:noFill/>
        </p:spPr>
        <p:txBody>
          <a:bodyPr wrap="square" lIns="182880" tIns="91440" rIns="182880" bIns="91440" anchor="ctr">
            <a:normAutofit/>
          </a:bodyPr>
          <a:lstStyle>
            <a:lvl1pPr algn="ctr">
              <a:defRPr sz="3600">
                <a:solidFill>
                  <a:schemeClr val="tx2"/>
                </a:solidFill>
              </a:defRPr>
            </a:lvl1pPr>
          </a:lstStyle>
          <a:p>
            <a:r>
              <a:rPr lang="en-US"/>
              <a:t>Click to enter the slideshow title</a:t>
            </a:r>
          </a:p>
        </p:txBody>
      </p:sp>
      <p:sp>
        <p:nvSpPr>
          <p:cNvPr id="3" name="Rectangle 3"/>
          <p:cNvSpPr/>
          <p:nvPr userDrawn="1"/>
        </p:nvSpPr>
        <p:spPr bwMode="white">
          <a:xfrm>
            <a:off x="0" y="5387786"/>
            <a:ext cx="12192000" cy="14702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8" name="Text Placeholder 4"/>
          <p:cNvSpPr>
            <a:spLocks noGrp="1"/>
          </p:cNvSpPr>
          <p:nvPr>
            <p:ph type="body" sz="quarter" idx="17" hasCustomPrompt="1"/>
          </p:nvPr>
        </p:nvSpPr>
        <p:spPr bwMode="black">
          <a:xfrm>
            <a:off x="838200" y="5644883"/>
            <a:ext cx="10515600" cy="711465"/>
          </a:xfrm>
        </p:spPr>
        <p:txBody>
          <a:bodyPr>
            <a:normAutofit/>
          </a:bodyPr>
          <a:lstStyle>
            <a:lvl1pPr marL="0" indent="0" algn="ctr">
              <a:buNone/>
              <a:defRPr sz="2400"/>
            </a:lvl1pPr>
          </a:lstStyle>
          <a:p>
            <a:pPr lvl="0"/>
            <a:r>
              <a:rPr lang="en-US" err="1"/>
              <a:t>Firstname</a:t>
            </a:r>
            <a:r>
              <a:rPr lang="en-US"/>
              <a:t> </a:t>
            </a:r>
            <a:r>
              <a:rPr lang="en-US" err="1"/>
              <a:t>Lastname</a:t>
            </a:r>
            <a:r>
              <a:rPr lang="en-US"/>
              <a:t> | Job Title</a:t>
            </a:r>
          </a:p>
        </p:txBody>
      </p:sp>
      <p:sp>
        <p:nvSpPr>
          <p:cNvPr id="18" name="Date Placeholder 5"/>
          <p:cNvSpPr>
            <a:spLocks noGrp="1"/>
          </p:cNvSpPr>
          <p:nvPr>
            <p:ph type="dt" sz="half" idx="15"/>
          </p:nvPr>
        </p:nvSpPr>
        <p:spPr bwMode="black"/>
        <p:txBody>
          <a:bodyPr/>
          <a:lstStyle/>
          <a:p>
            <a:fld id="{D7ED242C-24FB-43A0-BCB6-43756FC812F6}" type="datetime1">
              <a:rPr lang="en-US" smtClean="0"/>
              <a:t>8/2/2021</a:t>
            </a:fld>
            <a:endParaRPr lang="en-US"/>
          </a:p>
        </p:txBody>
      </p:sp>
      <p:pic>
        <p:nvPicPr>
          <p:cNvPr id="4" name="Picture 3">
            <a:extLst>
              <a:ext uri="{FF2B5EF4-FFF2-40B4-BE49-F238E27FC236}">
                <a16:creationId xmlns:a16="http://schemas.microsoft.com/office/drawing/2014/main" id="{1647DF31-696F-4736-906B-17BCCF02AB2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62653" y="2022348"/>
            <a:ext cx="6866694" cy="600041"/>
          </a:xfrm>
          <a:prstGeom prst="rect">
            <a:avLst/>
          </a:prstGeom>
        </p:spPr>
      </p:pic>
      <p:sp>
        <p:nvSpPr>
          <p:cNvPr id="10"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p>
        </p:txBody>
      </p:sp>
    </p:spTree>
    <p:extLst>
      <p:ext uri="{BB962C8B-B14F-4D97-AF65-F5344CB8AC3E}">
        <p14:creationId xmlns:p14="http://schemas.microsoft.com/office/powerpoint/2010/main" val="36973892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am Page (4-Up Horizontal)">
    <p:bg bwMode="gray">
      <p:bgPr>
        <a:solidFill>
          <a:srgbClr val="E8E8E8"/>
        </a:solidFill>
        <a:effectLst/>
      </p:bgPr>
    </p:bg>
    <p:spTree>
      <p:nvGrpSpPr>
        <p:cNvPr id="1" name=""/>
        <p:cNvGrpSpPr/>
        <p:nvPr/>
      </p:nvGrpSpPr>
      <p:grpSpPr>
        <a:xfrm>
          <a:off x="0" y="0"/>
          <a:ext cx="0" cy="0"/>
          <a:chOff x="0" y="0"/>
          <a:chExt cx="0" cy="0"/>
        </a:xfrm>
      </p:grpSpPr>
      <p:sp>
        <p:nvSpPr>
          <p:cNvPr id="21"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20"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p>
        </p:txBody>
      </p:sp>
      <p:sp>
        <p:nvSpPr>
          <p:cNvPr id="19" name="Picture Placeholder 3"/>
          <p:cNvSpPr>
            <a:spLocks noGrp="1"/>
          </p:cNvSpPr>
          <p:nvPr>
            <p:ph type="pic" sz="quarter" idx="13" hasCustomPrompt="1"/>
          </p:nvPr>
        </p:nvSpPr>
        <p:spPr bwMode="gray">
          <a:xfrm>
            <a:off x="806332"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24" name="Text Placeholder 4"/>
          <p:cNvSpPr>
            <a:spLocks noGrp="1"/>
          </p:cNvSpPr>
          <p:nvPr>
            <p:ph type="body" sz="quarter" idx="16"/>
          </p:nvPr>
        </p:nvSpPr>
        <p:spPr bwMode="black">
          <a:xfrm>
            <a:off x="2876550"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23" name="Picture Placeholder 5"/>
          <p:cNvSpPr>
            <a:spLocks noGrp="1"/>
          </p:cNvSpPr>
          <p:nvPr>
            <p:ph type="pic" sz="quarter" idx="14" hasCustomPrompt="1"/>
          </p:nvPr>
        </p:nvSpPr>
        <p:spPr bwMode="gray">
          <a:xfrm>
            <a:off x="806331"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4" name="Text Placeholder 6"/>
          <p:cNvSpPr>
            <a:spLocks noGrp="1"/>
          </p:cNvSpPr>
          <p:nvPr>
            <p:ph type="body" sz="quarter" idx="15"/>
          </p:nvPr>
        </p:nvSpPr>
        <p:spPr bwMode="black">
          <a:xfrm>
            <a:off x="2876550" y="3939361"/>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25" name="Picture Placeholder 7"/>
          <p:cNvSpPr>
            <a:spLocks noGrp="1"/>
          </p:cNvSpPr>
          <p:nvPr>
            <p:ph type="pic" sz="quarter" idx="17" hasCustomPrompt="1"/>
          </p:nvPr>
        </p:nvSpPr>
        <p:spPr bwMode="gray">
          <a:xfrm>
            <a:off x="6199805"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26" name="Text Placeholder 8"/>
          <p:cNvSpPr>
            <a:spLocks noGrp="1"/>
          </p:cNvSpPr>
          <p:nvPr>
            <p:ph type="body" sz="quarter" idx="18"/>
          </p:nvPr>
        </p:nvSpPr>
        <p:spPr bwMode="black">
          <a:xfrm>
            <a:off x="8270023"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27" name="Picture Placeholder 9"/>
          <p:cNvSpPr>
            <a:spLocks noGrp="1"/>
          </p:cNvSpPr>
          <p:nvPr>
            <p:ph type="pic" sz="quarter" idx="19" hasCustomPrompt="1"/>
          </p:nvPr>
        </p:nvSpPr>
        <p:spPr bwMode="gray">
          <a:xfrm>
            <a:off x="6199805"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28" name="Text Placeholder 10"/>
          <p:cNvSpPr>
            <a:spLocks noGrp="1"/>
          </p:cNvSpPr>
          <p:nvPr>
            <p:ph type="body" sz="quarter" idx="20"/>
          </p:nvPr>
        </p:nvSpPr>
        <p:spPr bwMode="black">
          <a:xfrm>
            <a:off x="8270023" y="3939360"/>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6" name="Rectangle 14"/>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7" name="Picture 16">
            <a:extLst>
              <a:ext uri="{FF2B5EF4-FFF2-40B4-BE49-F238E27FC236}">
                <a16:creationId xmlns:a16="http://schemas.microsoft.com/office/drawing/2014/main" id="{ED17029C-146D-40A9-9DD0-040E835DC93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
        <p:nvSpPr>
          <p:cNvPr id="18"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p>
        </p:txBody>
      </p:sp>
    </p:spTree>
    <p:extLst>
      <p:ext uri="{BB962C8B-B14F-4D97-AF65-F5344CB8AC3E}">
        <p14:creationId xmlns:p14="http://schemas.microsoft.com/office/powerpoint/2010/main" val="22632564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am Page (2-Up Horizontal)">
    <p:bg>
      <p:bgPr>
        <a:solidFill>
          <a:srgbClr val="E8E8E8"/>
        </a:solidFill>
        <a:effectLst/>
      </p:bgPr>
    </p:bg>
    <p:spTree>
      <p:nvGrpSpPr>
        <p:cNvPr id="1" name=""/>
        <p:cNvGrpSpPr/>
        <p:nvPr/>
      </p:nvGrpSpPr>
      <p:grpSpPr>
        <a:xfrm>
          <a:off x="0" y="0"/>
          <a:ext cx="0" cy="0"/>
          <a:chOff x="0" y="0"/>
          <a:chExt cx="0" cy="0"/>
        </a:xfrm>
      </p:grpSpPr>
      <p:sp>
        <p:nvSpPr>
          <p:cNvPr id="15"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4"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p>
        </p:txBody>
      </p:sp>
      <p:sp>
        <p:nvSpPr>
          <p:cNvPr id="19" name="Picture Placeholder 3"/>
          <p:cNvSpPr>
            <a:spLocks noGrp="1"/>
          </p:cNvSpPr>
          <p:nvPr>
            <p:ph type="pic" sz="quarter" idx="13" hasCustomPrompt="1"/>
          </p:nvPr>
        </p:nvSpPr>
        <p:spPr bwMode="gray">
          <a:xfrm>
            <a:off x="806332"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24" name="Text Placeholder 4"/>
          <p:cNvSpPr>
            <a:spLocks noGrp="1"/>
          </p:cNvSpPr>
          <p:nvPr>
            <p:ph type="body" sz="quarter" idx="16"/>
          </p:nvPr>
        </p:nvSpPr>
        <p:spPr bwMode="black">
          <a:xfrm>
            <a:off x="2876550"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25" name="Picture Placeholder 5"/>
          <p:cNvSpPr>
            <a:spLocks noGrp="1"/>
          </p:cNvSpPr>
          <p:nvPr>
            <p:ph type="pic" sz="quarter" idx="17" hasCustomPrompt="1"/>
          </p:nvPr>
        </p:nvSpPr>
        <p:spPr bwMode="gray">
          <a:xfrm>
            <a:off x="6199805"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a:t>Click Icon to add picture</a:t>
            </a:r>
          </a:p>
        </p:txBody>
      </p:sp>
      <p:sp>
        <p:nvSpPr>
          <p:cNvPr id="26" name="Text Placeholder 6"/>
          <p:cNvSpPr>
            <a:spLocks noGrp="1"/>
          </p:cNvSpPr>
          <p:nvPr>
            <p:ph type="body" sz="quarter" idx="18"/>
          </p:nvPr>
        </p:nvSpPr>
        <p:spPr bwMode="black">
          <a:xfrm>
            <a:off x="8270023"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6" name="Rectangle 10"/>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2" name="Picture 11">
            <a:extLst>
              <a:ext uri="{FF2B5EF4-FFF2-40B4-BE49-F238E27FC236}">
                <a16:creationId xmlns:a16="http://schemas.microsoft.com/office/drawing/2014/main" id="{CA5941EE-6E7E-489C-8CC4-0F2A9370E92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
        <p:nvSpPr>
          <p:cNvPr id="13"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p>
        </p:txBody>
      </p:sp>
    </p:spTree>
    <p:extLst>
      <p:ext uri="{BB962C8B-B14F-4D97-AF65-F5344CB8AC3E}">
        <p14:creationId xmlns:p14="http://schemas.microsoft.com/office/powerpoint/2010/main" val="4345329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cons (4-Up Vertical)">
    <p:bg bwMode="gray">
      <p:bgRef idx="1001">
        <a:schemeClr val="bg1"/>
      </p:bgRef>
    </p:bg>
    <p:spTree>
      <p:nvGrpSpPr>
        <p:cNvPr id="1" name=""/>
        <p:cNvGrpSpPr/>
        <p:nvPr/>
      </p:nvGrpSpPr>
      <p:grpSpPr>
        <a:xfrm>
          <a:off x="0" y="0"/>
          <a:ext cx="0" cy="0"/>
          <a:chOff x="0" y="0"/>
          <a:chExt cx="0" cy="0"/>
        </a:xfrm>
      </p:grpSpPr>
      <p:sp>
        <p:nvSpPr>
          <p:cNvPr id="22"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21"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p>
        </p:txBody>
      </p:sp>
      <p:sp>
        <p:nvSpPr>
          <p:cNvPr id="6" name="Picture Placeholder 3"/>
          <p:cNvSpPr>
            <a:spLocks noGrp="1"/>
          </p:cNvSpPr>
          <p:nvPr>
            <p:ph type="pic" sz="quarter" idx="13" hasCustomPrompt="1"/>
          </p:nvPr>
        </p:nvSpPr>
        <p:spPr bwMode="gray">
          <a:xfrm>
            <a:off x="806332" y="1981899"/>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7" name="Text Placeholder 4"/>
          <p:cNvSpPr>
            <a:spLocks noGrp="1"/>
          </p:cNvSpPr>
          <p:nvPr>
            <p:ph type="body" sz="quarter" idx="15" hasCustomPrompt="1"/>
          </p:nvPr>
        </p:nvSpPr>
        <p:spPr bwMode="black">
          <a:xfrm>
            <a:off x="581719" y="4345146"/>
            <a:ext cx="2542477" cy="1623853"/>
          </a:xfrm>
        </p:spPr>
        <p:txBody>
          <a:bodyPr>
            <a:normAutofit/>
          </a:bodyPr>
          <a:lstStyle>
            <a:lvl1pPr marL="0" indent="0" algn="ctr">
              <a:lnSpc>
                <a:spcPct val="100000"/>
              </a:lnSpc>
              <a:spcBef>
                <a:spcPts val="0"/>
              </a:spcBef>
              <a:buNone/>
              <a:defRPr sz="1800" b="0">
                <a:solidFill>
                  <a:schemeClr val="tx2"/>
                </a:solidFill>
              </a:defRPr>
            </a:lvl1pPr>
          </a:lstStyle>
          <a:p>
            <a:pPr lvl="0"/>
            <a:r>
              <a:rPr lang="en-US"/>
              <a:t>Click to edit text</a:t>
            </a:r>
          </a:p>
        </p:txBody>
      </p:sp>
      <p:sp>
        <p:nvSpPr>
          <p:cNvPr id="10" name="Picture Placeholder 5"/>
          <p:cNvSpPr>
            <a:spLocks noGrp="1"/>
          </p:cNvSpPr>
          <p:nvPr>
            <p:ph type="pic" sz="quarter" idx="16" hasCustomPrompt="1"/>
          </p:nvPr>
        </p:nvSpPr>
        <p:spPr bwMode="gray">
          <a:xfrm>
            <a:off x="3646176"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1" name="Text Placeholder 6"/>
          <p:cNvSpPr>
            <a:spLocks noGrp="1"/>
          </p:cNvSpPr>
          <p:nvPr>
            <p:ph type="body" sz="quarter" idx="17" hasCustomPrompt="1"/>
          </p:nvPr>
        </p:nvSpPr>
        <p:spPr bwMode="black">
          <a:xfrm>
            <a:off x="3421563"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a:t>Click to edit text</a:t>
            </a:r>
          </a:p>
        </p:txBody>
      </p:sp>
      <p:sp>
        <p:nvSpPr>
          <p:cNvPr id="12" name="Picture Placeholder 7"/>
          <p:cNvSpPr>
            <a:spLocks noGrp="1"/>
          </p:cNvSpPr>
          <p:nvPr>
            <p:ph type="pic" sz="quarter" idx="18" hasCustomPrompt="1"/>
          </p:nvPr>
        </p:nvSpPr>
        <p:spPr bwMode="gray">
          <a:xfrm>
            <a:off x="6486020"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3" name="Text Placeholder 8"/>
          <p:cNvSpPr>
            <a:spLocks noGrp="1"/>
          </p:cNvSpPr>
          <p:nvPr>
            <p:ph type="body" sz="quarter" idx="19" hasCustomPrompt="1"/>
          </p:nvPr>
        </p:nvSpPr>
        <p:spPr bwMode="black">
          <a:xfrm>
            <a:off x="6261407"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a:t>Click to edit text</a:t>
            </a:r>
          </a:p>
        </p:txBody>
      </p:sp>
      <p:sp>
        <p:nvSpPr>
          <p:cNvPr id="14" name="Picture Placeholder 9"/>
          <p:cNvSpPr>
            <a:spLocks noGrp="1"/>
          </p:cNvSpPr>
          <p:nvPr>
            <p:ph type="pic" sz="quarter" idx="20" hasCustomPrompt="1"/>
          </p:nvPr>
        </p:nvSpPr>
        <p:spPr bwMode="gray">
          <a:xfrm>
            <a:off x="9325864"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5" name="Text Placeholder 10"/>
          <p:cNvSpPr>
            <a:spLocks noGrp="1"/>
          </p:cNvSpPr>
          <p:nvPr>
            <p:ph type="body" sz="quarter" idx="21" hasCustomPrompt="1"/>
          </p:nvPr>
        </p:nvSpPr>
        <p:spPr bwMode="black">
          <a:xfrm>
            <a:off x="9101251" y="4341161"/>
            <a:ext cx="2542477" cy="1627838"/>
          </a:xfrm>
        </p:spPr>
        <p:txBody>
          <a:bodyPr>
            <a:normAutofit/>
          </a:bodyPr>
          <a:lstStyle>
            <a:lvl1pPr marL="0" indent="0" algn="ctr">
              <a:lnSpc>
                <a:spcPct val="100000"/>
              </a:lnSpc>
              <a:spcBef>
                <a:spcPts val="0"/>
              </a:spcBef>
              <a:buNone/>
              <a:defRPr sz="1800" b="0">
                <a:solidFill>
                  <a:schemeClr val="tx2"/>
                </a:solidFill>
              </a:defRPr>
            </a:lvl1pPr>
          </a:lstStyle>
          <a:p>
            <a:pPr lvl="0"/>
            <a:r>
              <a:rPr lang="en-US"/>
              <a:t>Click to edit text</a:t>
            </a:r>
          </a:p>
        </p:txBody>
      </p:sp>
      <p:sp>
        <p:nvSpPr>
          <p:cNvPr id="19" name="Rectangle 14"/>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6" name="Picture 15">
            <a:extLst>
              <a:ext uri="{FF2B5EF4-FFF2-40B4-BE49-F238E27FC236}">
                <a16:creationId xmlns:a16="http://schemas.microsoft.com/office/drawing/2014/main" id="{1D69CF5A-C6CF-486C-9B14-C9954E49C1D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7007" y="6454763"/>
            <a:ext cx="1925917" cy="168295"/>
          </a:xfrm>
          <a:prstGeom prst="rect">
            <a:avLst/>
          </a:prstGeom>
        </p:spPr>
      </p:pic>
      <p:sp>
        <p:nvSpPr>
          <p:cNvPr id="17"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p>
        </p:txBody>
      </p:sp>
    </p:spTree>
    <p:extLst>
      <p:ext uri="{BB962C8B-B14F-4D97-AF65-F5344CB8AC3E}">
        <p14:creationId xmlns:p14="http://schemas.microsoft.com/office/powerpoint/2010/main" val="37236465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Icons (3-Up Vertical)">
    <p:bg bwMode="gray">
      <p:bgRef idx="1001">
        <a:schemeClr val="bg1"/>
      </p:bgRef>
    </p:bg>
    <p:spTree>
      <p:nvGrpSpPr>
        <p:cNvPr id="1" name=""/>
        <p:cNvGrpSpPr/>
        <p:nvPr/>
      </p:nvGrpSpPr>
      <p:grpSpPr>
        <a:xfrm>
          <a:off x="0" y="0"/>
          <a:ext cx="0" cy="0"/>
          <a:chOff x="0" y="0"/>
          <a:chExt cx="0" cy="0"/>
        </a:xfrm>
      </p:grpSpPr>
      <p:sp>
        <p:nvSpPr>
          <p:cNvPr id="18"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7"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p>
        </p:txBody>
      </p:sp>
      <p:sp>
        <p:nvSpPr>
          <p:cNvPr id="6" name="Picture Placeholder 3"/>
          <p:cNvSpPr>
            <a:spLocks noGrp="1"/>
          </p:cNvSpPr>
          <p:nvPr>
            <p:ph type="pic" sz="quarter" idx="13" hasCustomPrompt="1"/>
          </p:nvPr>
        </p:nvSpPr>
        <p:spPr bwMode="gray">
          <a:xfrm>
            <a:off x="1697855" y="1981899"/>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7" name="Text Placeholder 4"/>
          <p:cNvSpPr>
            <a:spLocks noGrp="1"/>
          </p:cNvSpPr>
          <p:nvPr>
            <p:ph type="body" sz="quarter" idx="15" hasCustomPrompt="1"/>
          </p:nvPr>
        </p:nvSpPr>
        <p:spPr bwMode="black">
          <a:xfrm>
            <a:off x="1473242" y="4345146"/>
            <a:ext cx="2542477" cy="1623853"/>
          </a:xfrm>
        </p:spPr>
        <p:txBody>
          <a:bodyPr>
            <a:normAutofit/>
          </a:bodyPr>
          <a:lstStyle>
            <a:lvl1pPr marL="0" indent="0" algn="ctr">
              <a:lnSpc>
                <a:spcPct val="100000"/>
              </a:lnSpc>
              <a:spcBef>
                <a:spcPts val="0"/>
              </a:spcBef>
              <a:buNone/>
              <a:defRPr sz="1800" b="0">
                <a:solidFill>
                  <a:schemeClr val="tx2"/>
                </a:solidFill>
              </a:defRPr>
            </a:lvl1pPr>
          </a:lstStyle>
          <a:p>
            <a:pPr lvl="0"/>
            <a:r>
              <a:rPr lang="en-US"/>
              <a:t>Click to edit text</a:t>
            </a:r>
          </a:p>
        </p:txBody>
      </p:sp>
      <p:sp>
        <p:nvSpPr>
          <p:cNvPr id="10" name="Picture Placeholder 5"/>
          <p:cNvSpPr>
            <a:spLocks noGrp="1"/>
          </p:cNvSpPr>
          <p:nvPr>
            <p:ph type="pic" sz="quarter" idx="16" hasCustomPrompt="1"/>
          </p:nvPr>
        </p:nvSpPr>
        <p:spPr bwMode="gray">
          <a:xfrm>
            <a:off x="4936052"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1" name="Text Placeholder 6"/>
          <p:cNvSpPr>
            <a:spLocks noGrp="1"/>
          </p:cNvSpPr>
          <p:nvPr>
            <p:ph type="body" sz="quarter" idx="17" hasCustomPrompt="1"/>
          </p:nvPr>
        </p:nvSpPr>
        <p:spPr bwMode="black">
          <a:xfrm>
            <a:off x="4712235"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a:t>Click to edit text</a:t>
            </a:r>
          </a:p>
        </p:txBody>
      </p:sp>
      <p:sp>
        <p:nvSpPr>
          <p:cNvPr id="12" name="Picture Placeholder 7"/>
          <p:cNvSpPr>
            <a:spLocks noGrp="1"/>
          </p:cNvSpPr>
          <p:nvPr>
            <p:ph type="pic" sz="quarter" idx="18" hasCustomPrompt="1"/>
          </p:nvPr>
        </p:nvSpPr>
        <p:spPr bwMode="gray">
          <a:xfrm>
            <a:off x="8174249"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3" name="Text Placeholder 8"/>
          <p:cNvSpPr>
            <a:spLocks noGrp="1"/>
          </p:cNvSpPr>
          <p:nvPr>
            <p:ph type="body" sz="quarter" idx="19" hasCustomPrompt="1"/>
          </p:nvPr>
        </p:nvSpPr>
        <p:spPr bwMode="black">
          <a:xfrm>
            <a:off x="7949636"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a:t>Click to edit text</a:t>
            </a:r>
          </a:p>
        </p:txBody>
      </p:sp>
      <p:sp>
        <p:nvSpPr>
          <p:cNvPr id="19" name="Rectangle 12"/>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4" name="Picture 13">
            <a:extLst>
              <a:ext uri="{FF2B5EF4-FFF2-40B4-BE49-F238E27FC236}">
                <a16:creationId xmlns:a16="http://schemas.microsoft.com/office/drawing/2014/main" id="{5EA4A8DD-D0F5-44C1-B499-38111C8E485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4896" y="6454763"/>
            <a:ext cx="1925917" cy="168295"/>
          </a:xfrm>
          <a:prstGeom prst="rect">
            <a:avLst/>
          </a:prstGeom>
        </p:spPr>
      </p:pic>
      <p:sp>
        <p:nvSpPr>
          <p:cNvPr id="15"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p>
        </p:txBody>
      </p:sp>
    </p:spTree>
    <p:extLst>
      <p:ext uri="{BB962C8B-B14F-4D97-AF65-F5344CB8AC3E}">
        <p14:creationId xmlns:p14="http://schemas.microsoft.com/office/powerpoint/2010/main" val="13473743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Icons (4-Up Horizontal)">
    <p:bg bwMode="gray">
      <p:bgRef idx="1001">
        <a:schemeClr val="bg1"/>
      </p:bgRef>
    </p:bg>
    <p:spTree>
      <p:nvGrpSpPr>
        <p:cNvPr id="1" name=""/>
        <p:cNvGrpSpPr/>
        <p:nvPr/>
      </p:nvGrpSpPr>
      <p:grpSpPr>
        <a:xfrm>
          <a:off x="0" y="0"/>
          <a:ext cx="0" cy="0"/>
          <a:chOff x="0" y="0"/>
          <a:chExt cx="0" cy="0"/>
        </a:xfrm>
      </p:grpSpPr>
      <p:sp>
        <p:nvSpPr>
          <p:cNvPr id="24"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23"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p>
        </p:txBody>
      </p:sp>
      <p:sp>
        <p:nvSpPr>
          <p:cNvPr id="12" name="Picture Placeholder 3"/>
          <p:cNvSpPr>
            <a:spLocks noGrp="1"/>
          </p:cNvSpPr>
          <p:nvPr>
            <p:ph type="pic" sz="quarter" idx="13" hasCustomPrompt="1"/>
          </p:nvPr>
        </p:nvSpPr>
        <p:spPr bwMode="gray">
          <a:xfrm>
            <a:off x="806332"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5" name="Text Placeholder 4"/>
          <p:cNvSpPr>
            <a:spLocks noGrp="1"/>
          </p:cNvSpPr>
          <p:nvPr>
            <p:ph type="body" sz="quarter" idx="16"/>
          </p:nvPr>
        </p:nvSpPr>
        <p:spPr bwMode="black">
          <a:xfrm>
            <a:off x="2876550"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3" name="Picture Placeholder 5"/>
          <p:cNvSpPr>
            <a:spLocks noGrp="1"/>
          </p:cNvSpPr>
          <p:nvPr>
            <p:ph type="pic" sz="quarter" idx="14" hasCustomPrompt="1"/>
          </p:nvPr>
        </p:nvSpPr>
        <p:spPr bwMode="gray">
          <a:xfrm>
            <a:off x="806331"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4" name="Text Placeholder 6"/>
          <p:cNvSpPr>
            <a:spLocks noGrp="1"/>
          </p:cNvSpPr>
          <p:nvPr>
            <p:ph type="body" sz="quarter" idx="15"/>
          </p:nvPr>
        </p:nvSpPr>
        <p:spPr bwMode="black">
          <a:xfrm>
            <a:off x="2876550" y="3939361"/>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6" name="Picture Placeholder 7"/>
          <p:cNvSpPr>
            <a:spLocks noGrp="1"/>
          </p:cNvSpPr>
          <p:nvPr>
            <p:ph type="pic" sz="quarter" idx="17" hasCustomPrompt="1"/>
          </p:nvPr>
        </p:nvSpPr>
        <p:spPr bwMode="gray">
          <a:xfrm>
            <a:off x="6199805"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7" name="Text Placeholder 8"/>
          <p:cNvSpPr>
            <a:spLocks noGrp="1"/>
          </p:cNvSpPr>
          <p:nvPr>
            <p:ph type="body" sz="quarter" idx="18"/>
          </p:nvPr>
        </p:nvSpPr>
        <p:spPr bwMode="black">
          <a:xfrm>
            <a:off x="8270023"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8" name="Picture Placeholder 9"/>
          <p:cNvSpPr>
            <a:spLocks noGrp="1"/>
          </p:cNvSpPr>
          <p:nvPr>
            <p:ph type="pic" sz="quarter" idx="19" hasCustomPrompt="1"/>
          </p:nvPr>
        </p:nvSpPr>
        <p:spPr bwMode="gray">
          <a:xfrm>
            <a:off x="6199805"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a:t>Click Icon to add picture</a:t>
            </a:r>
          </a:p>
        </p:txBody>
      </p:sp>
      <p:sp>
        <p:nvSpPr>
          <p:cNvPr id="19" name="Text Placeholder 10"/>
          <p:cNvSpPr>
            <a:spLocks noGrp="1"/>
          </p:cNvSpPr>
          <p:nvPr>
            <p:ph type="body" sz="quarter" idx="20"/>
          </p:nvPr>
        </p:nvSpPr>
        <p:spPr bwMode="black">
          <a:xfrm>
            <a:off x="8270023" y="393936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8" name="Rectangle 14"/>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21" name="Picture 20">
            <a:extLst>
              <a:ext uri="{FF2B5EF4-FFF2-40B4-BE49-F238E27FC236}">
                <a16:creationId xmlns:a16="http://schemas.microsoft.com/office/drawing/2014/main" id="{130ECE39-2EDE-4E36-B5CD-24B36FDEAA6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
        <p:nvSpPr>
          <p:cNvPr id="22"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p>
        </p:txBody>
      </p:sp>
    </p:spTree>
    <p:extLst>
      <p:ext uri="{BB962C8B-B14F-4D97-AF65-F5344CB8AC3E}">
        <p14:creationId xmlns:p14="http://schemas.microsoft.com/office/powerpoint/2010/main" val="4020693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Icons (2-Up Horizontal)">
    <p:bg bwMode="gray">
      <p:bgRef idx="1001">
        <a:schemeClr val="bg1"/>
      </p:bgRef>
    </p:bg>
    <p:spTree>
      <p:nvGrpSpPr>
        <p:cNvPr id="1" name=""/>
        <p:cNvGrpSpPr/>
        <p:nvPr/>
      </p:nvGrpSpPr>
      <p:grpSpPr>
        <a:xfrm>
          <a:off x="0" y="0"/>
          <a:ext cx="0" cy="0"/>
          <a:chOff x="0" y="0"/>
          <a:chExt cx="0" cy="0"/>
        </a:xfrm>
      </p:grpSpPr>
      <p:sp>
        <p:nvSpPr>
          <p:cNvPr id="18"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4"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p>
        </p:txBody>
      </p:sp>
      <p:sp>
        <p:nvSpPr>
          <p:cNvPr id="12" name="Picture Placeholder 3"/>
          <p:cNvSpPr>
            <a:spLocks noGrp="1"/>
          </p:cNvSpPr>
          <p:nvPr>
            <p:ph type="pic" sz="quarter" idx="13" hasCustomPrompt="1"/>
          </p:nvPr>
        </p:nvSpPr>
        <p:spPr bwMode="gray">
          <a:xfrm>
            <a:off x="806332" y="2800328"/>
            <a:ext cx="1858809" cy="1858809"/>
          </a:xfrm>
          <a:prstGeom prst="rect">
            <a:avLst/>
          </a:prstGeom>
          <a:noFill/>
          <a:ln w="28575">
            <a:noFill/>
          </a:ln>
        </p:spPr>
        <p:txBody>
          <a:bodyPr anchor="ctr">
            <a:normAutofit/>
          </a:bodyPr>
          <a:lstStyle>
            <a:lvl1pPr marL="0" indent="0" algn="ctr">
              <a:buNone/>
              <a:defRPr sz="1800"/>
            </a:lvl1pPr>
          </a:lstStyle>
          <a:p>
            <a:r>
              <a:rPr lang="en-US"/>
              <a:t>Click Icon to add picture</a:t>
            </a:r>
          </a:p>
        </p:txBody>
      </p:sp>
      <p:sp>
        <p:nvSpPr>
          <p:cNvPr id="15" name="Text Placeholder 4"/>
          <p:cNvSpPr>
            <a:spLocks noGrp="1"/>
          </p:cNvSpPr>
          <p:nvPr>
            <p:ph type="body" sz="quarter" idx="16"/>
          </p:nvPr>
        </p:nvSpPr>
        <p:spPr bwMode="black">
          <a:xfrm>
            <a:off x="2876550" y="2800329"/>
            <a:ext cx="2866328" cy="1858809"/>
          </a:xfrm>
          <a:noFill/>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6" name="Picture Placeholder 5"/>
          <p:cNvSpPr>
            <a:spLocks noGrp="1"/>
          </p:cNvSpPr>
          <p:nvPr>
            <p:ph type="pic" sz="quarter" idx="17" hasCustomPrompt="1"/>
          </p:nvPr>
        </p:nvSpPr>
        <p:spPr bwMode="gray">
          <a:xfrm>
            <a:off x="6199805" y="2800328"/>
            <a:ext cx="1858809" cy="1858809"/>
          </a:xfrm>
          <a:prstGeom prst="rect">
            <a:avLst/>
          </a:prstGeom>
          <a:noFill/>
          <a:ln w="28575">
            <a:noFill/>
          </a:ln>
        </p:spPr>
        <p:txBody>
          <a:bodyPr anchor="ctr">
            <a:normAutofit/>
          </a:bodyPr>
          <a:lstStyle>
            <a:lvl1pPr marL="0" indent="0" algn="ctr">
              <a:buNone/>
              <a:defRPr sz="1800"/>
            </a:lvl1pPr>
          </a:lstStyle>
          <a:p>
            <a:r>
              <a:rPr lang="en-US"/>
              <a:t>Click Icon to add picture</a:t>
            </a:r>
          </a:p>
        </p:txBody>
      </p:sp>
      <p:sp>
        <p:nvSpPr>
          <p:cNvPr id="17" name="Text Placeholder 6"/>
          <p:cNvSpPr>
            <a:spLocks noGrp="1"/>
          </p:cNvSpPr>
          <p:nvPr>
            <p:ph type="body" sz="quarter" idx="18"/>
          </p:nvPr>
        </p:nvSpPr>
        <p:spPr bwMode="black">
          <a:xfrm>
            <a:off x="8270023" y="2800329"/>
            <a:ext cx="2866328" cy="1858809"/>
          </a:xfrm>
          <a:noFill/>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8" name="Rectangle 10"/>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3" name="Picture 12">
            <a:extLst>
              <a:ext uri="{FF2B5EF4-FFF2-40B4-BE49-F238E27FC236}">
                <a16:creationId xmlns:a16="http://schemas.microsoft.com/office/drawing/2014/main" id="{0A539A61-E863-4510-A868-5207F12F005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
        <p:nvSpPr>
          <p:cNvPr id="19"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p>
        </p:txBody>
      </p:sp>
    </p:spTree>
    <p:extLst>
      <p:ext uri="{BB962C8B-B14F-4D97-AF65-F5344CB8AC3E}">
        <p14:creationId xmlns:p14="http://schemas.microsoft.com/office/powerpoint/2010/main" val="19228129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Icons or Objects (10-Up)">
    <p:spTree>
      <p:nvGrpSpPr>
        <p:cNvPr id="1" name=""/>
        <p:cNvGrpSpPr/>
        <p:nvPr/>
      </p:nvGrpSpPr>
      <p:grpSpPr>
        <a:xfrm>
          <a:off x="0" y="0"/>
          <a:ext cx="0" cy="0"/>
          <a:chOff x="0" y="0"/>
          <a:chExt cx="0" cy="0"/>
        </a:xfrm>
      </p:grpSpPr>
      <p:sp>
        <p:nvSpPr>
          <p:cNvPr id="23"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24"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p>
        </p:txBody>
      </p:sp>
      <p:sp>
        <p:nvSpPr>
          <p:cNvPr id="27" name="Content Placeholder 3"/>
          <p:cNvSpPr>
            <a:spLocks noGrp="1"/>
          </p:cNvSpPr>
          <p:nvPr>
            <p:ph sz="half" idx="15" hasCustomPrompt="1"/>
          </p:nvPr>
        </p:nvSpPr>
        <p:spPr>
          <a:xfrm>
            <a:off x="301038" y="1600201"/>
            <a:ext cx="2069630" cy="2171701"/>
          </a:xfrm>
          <a:solidFill>
            <a:schemeClr val="bg1">
              <a:lumMod val="95000"/>
            </a:schemeClr>
          </a:solid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a:t>Click icon to add object</a:t>
            </a:r>
          </a:p>
        </p:txBody>
      </p:sp>
      <p:sp>
        <p:nvSpPr>
          <p:cNvPr id="35" name="Content Placeholder 4"/>
          <p:cNvSpPr>
            <a:spLocks noGrp="1"/>
          </p:cNvSpPr>
          <p:nvPr>
            <p:ph sz="half" idx="27" hasCustomPrompt="1"/>
          </p:nvPr>
        </p:nvSpPr>
        <p:spPr>
          <a:xfrm>
            <a:off x="2676908" y="1600200"/>
            <a:ext cx="2069630" cy="2171701"/>
          </a:xfrm>
          <a:solidFill>
            <a:schemeClr val="bg1">
              <a:lumMod val="95000"/>
            </a:schemeClr>
          </a:solid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a:t>Click icon to add object</a:t>
            </a:r>
          </a:p>
        </p:txBody>
      </p:sp>
      <p:sp>
        <p:nvSpPr>
          <p:cNvPr id="36" name="Content Placeholder 5"/>
          <p:cNvSpPr>
            <a:spLocks noGrp="1"/>
          </p:cNvSpPr>
          <p:nvPr>
            <p:ph sz="half" idx="28" hasCustomPrompt="1"/>
          </p:nvPr>
        </p:nvSpPr>
        <p:spPr>
          <a:xfrm>
            <a:off x="5061185" y="1600202"/>
            <a:ext cx="2069630" cy="2171699"/>
          </a:xfrm>
          <a:solidFill>
            <a:schemeClr val="bg1">
              <a:lumMod val="95000"/>
            </a:schemeClr>
          </a:solid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a:t>Click icon to add object</a:t>
            </a:r>
          </a:p>
        </p:txBody>
      </p:sp>
      <p:sp>
        <p:nvSpPr>
          <p:cNvPr id="38" name="Content Placeholder 6"/>
          <p:cNvSpPr>
            <a:spLocks noGrp="1"/>
          </p:cNvSpPr>
          <p:nvPr>
            <p:ph sz="half" idx="29" hasCustomPrompt="1"/>
          </p:nvPr>
        </p:nvSpPr>
        <p:spPr>
          <a:xfrm>
            <a:off x="7450666" y="1600200"/>
            <a:ext cx="2069630" cy="2171699"/>
          </a:xfrm>
          <a:solidFill>
            <a:schemeClr val="bg1">
              <a:lumMod val="95000"/>
            </a:schemeClr>
          </a:solid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a:t>Click icon to add object</a:t>
            </a:r>
          </a:p>
        </p:txBody>
      </p:sp>
      <p:sp>
        <p:nvSpPr>
          <p:cNvPr id="39" name="Content Placeholder 7"/>
          <p:cNvSpPr>
            <a:spLocks noGrp="1"/>
          </p:cNvSpPr>
          <p:nvPr>
            <p:ph sz="half" idx="30" hasCustomPrompt="1"/>
          </p:nvPr>
        </p:nvSpPr>
        <p:spPr>
          <a:xfrm>
            <a:off x="9809451" y="1600199"/>
            <a:ext cx="2069630" cy="2171699"/>
          </a:xfrm>
          <a:solidFill>
            <a:schemeClr val="bg1">
              <a:lumMod val="95000"/>
            </a:schemeClr>
          </a:solid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a:t>Click icon to add object</a:t>
            </a:r>
          </a:p>
        </p:txBody>
      </p:sp>
      <p:sp>
        <p:nvSpPr>
          <p:cNvPr id="15" name="Content Placeholder 8"/>
          <p:cNvSpPr>
            <a:spLocks noGrp="1"/>
          </p:cNvSpPr>
          <p:nvPr>
            <p:ph sz="half" idx="31" hasCustomPrompt="1"/>
          </p:nvPr>
        </p:nvSpPr>
        <p:spPr>
          <a:xfrm>
            <a:off x="295833" y="4000500"/>
            <a:ext cx="2069630" cy="2171701"/>
          </a:xfrm>
          <a:no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a:t>Click icon to add object</a:t>
            </a:r>
          </a:p>
        </p:txBody>
      </p:sp>
      <p:sp>
        <p:nvSpPr>
          <p:cNvPr id="16" name="Content Placeholder 9"/>
          <p:cNvSpPr>
            <a:spLocks noGrp="1"/>
          </p:cNvSpPr>
          <p:nvPr>
            <p:ph sz="half" idx="32" hasCustomPrompt="1"/>
          </p:nvPr>
        </p:nvSpPr>
        <p:spPr>
          <a:xfrm>
            <a:off x="2671704" y="4000499"/>
            <a:ext cx="2069630" cy="2171701"/>
          </a:xfrm>
          <a:no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a:t>Click icon to add object</a:t>
            </a:r>
          </a:p>
        </p:txBody>
      </p:sp>
      <p:sp>
        <p:nvSpPr>
          <p:cNvPr id="17" name="Content Placeholder 10"/>
          <p:cNvSpPr>
            <a:spLocks noGrp="1"/>
          </p:cNvSpPr>
          <p:nvPr>
            <p:ph sz="half" idx="33" hasCustomPrompt="1"/>
          </p:nvPr>
        </p:nvSpPr>
        <p:spPr>
          <a:xfrm>
            <a:off x="5055980" y="4000501"/>
            <a:ext cx="2069630" cy="2171699"/>
          </a:xfrm>
          <a:no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a:t>Click icon to add object</a:t>
            </a:r>
          </a:p>
        </p:txBody>
      </p:sp>
      <p:sp>
        <p:nvSpPr>
          <p:cNvPr id="18" name="Content Placeholder 11"/>
          <p:cNvSpPr>
            <a:spLocks noGrp="1"/>
          </p:cNvSpPr>
          <p:nvPr>
            <p:ph sz="half" idx="34" hasCustomPrompt="1"/>
          </p:nvPr>
        </p:nvSpPr>
        <p:spPr>
          <a:xfrm>
            <a:off x="7445462" y="4000499"/>
            <a:ext cx="2069630" cy="2171699"/>
          </a:xfrm>
          <a:no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a:t>Click icon to add object</a:t>
            </a:r>
          </a:p>
        </p:txBody>
      </p:sp>
      <p:sp>
        <p:nvSpPr>
          <p:cNvPr id="19" name="Content Placeholder 12"/>
          <p:cNvSpPr>
            <a:spLocks noGrp="1"/>
          </p:cNvSpPr>
          <p:nvPr>
            <p:ph sz="half" idx="35" hasCustomPrompt="1"/>
          </p:nvPr>
        </p:nvSpPr>
        <p:spPr>
          <a:xfrm>
            <a:off x="9804246" y="4000498"/>
            <a:ext cx="2069630" cy="2171699"/>
          </a:xfrm>
          <a:no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a:t>Click icon to add object</a:t>
            </a:r>
          </a:p>
        </p:txBody>
      </p:sp>
      <p:sp>
        <p:nvSpPr>
          <p:cNvPr id="25" name="Rectangle 16"/>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26" name="Picture 25">
            <a:extLst>
              <a:ext uri="{FF2B5EF4-FFF2-40B4-BE49-F238E27FC236}">
                <a16:creationId xmlns:a16="http://schemas.microsoft.com/office/drawing/2014/main" id="{B8FCB8B6-B793-4699-BFED-9089DEE2D66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
        <p:nvSpPr>
          <p:cNvPr id="20"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p>
        </p:txBody>
      </p:sp>
    </p:spTree>
    <p:extLst>
      <p:ext uri="{BB962C8B-B14F-4D97-AF65-F5344CB8AC3E}">
        <p14:creationId xmlns:p14="http://schemas.microsoft.com/office/powerpoint/2010/main" val="3137733750"/>
      </p:ext>
    </p:extLst>
  </p:cSld>
  <p:clrMapOvr>
    <a:masterClrMapping/>
  </p:clrMapOvr>
  <p:extLst>
    <p:ext uri="{DCECCB84-F9BA-43D5-87BE-67443E8EF086}">
      <p15:sldGuideLst xmlns:p15="http://schemas.microsoft.com/office/powerpoint/2012/main"/>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ig Image (Blue Title)">
    <p:bg>
      <p:bgPr>
        <a:solidFill>
          <a:schemeClr val="bg1"/>
        </a:solidFill>
        <a:effectLst/>
      </p:bgPr>
    </p:bg>
    <p:spTree>
      <p:nvGrpSpPr>
        <p:cNvPr id="1" name=""/>
        <p:cNvGrpSpPr/>
        <p:nvPr/>
      </p:nvGrpSpPr>
      <p:grpSpPr>
        <a:xfrm>
          <a:off x="0" y="0"/>
          <a:ext cx="0" cy="0"/>
          <a:chOff x="0" y="0"/>
          <a:chExt cx="0" cy="0"/>
        </a:xfrm>
      </p:grpSpPr>
      <p:sp>
        <p:nvSpPr>
          <p:cNvPr id="4" name="Picture Placeholder 1"/>
          <p:cNvSpPr>
            <a:spLocks noGrp="1"/>
          </p:cNvSpPr>
          <p:nvPr>
            <p:ph type="pic" sz="quarter" idx="10"/>
          </p:nvPr>
        </p:nvSpPr>
        <p:spPr bwMode="gray">
          <a:xfrm>
            <a:off x="0" y="2"/>
            <a:ext cx="12192000" cy="5638797"/>
          </a:xfrm>
        </p:spPr>
        <p:txBody>
          <a:bodyPr/>
          <a:lstStyle/>
          <a:p>
            <a:r>
              <a:rPr lang="en-US"/>
              <a:t>Click icon to add picture</a:t>
            </a:r>
          </a:p>
        </p:txBody>
      </p:sp>
      <p:sp>
        <p:nvSpPr>
          <p:cNvPr id="5" name="Rectangle 2"/>
          <p:cNvSpPr txBox="1">
            <a:spLocks/>
          </p:cNvSpPr>
          <p:nvPr userDrawn="1"/>
        </p:nvSpPr>
        <p:spPr bwMode="black">
          <a:xfrm>
            <a:off x="-1" y="5638800"/>
            <a:ext cx="12192000" cy="1219200"/>
          </a:xfrm>
          <a:prstGeom prst="rect">
            <a:avLst/>
          </a:prstGeom>
          <a:solidFill>
            <a:srgbClr val="003865"/>
          </a:solidFill>
        </p:spPr>
        <p:txBody>
          <a:bodyPr vert="horz" lIns="0" tIns="0" rIns="0" bIns="0" rtlCol="0" anchor="ctr">
            <a:normAutofit/>
          </a:bodyPr>
          <a:lstStyle>
            <a:lvl1pPr algn="ctr" defTabSz="914400" rtl="0" eaLnBrk="1" latinLnBrk="0" hangingPunct="1">
              <a:lnSpc>
                <a:spcPct val="90000"/>
              </a:lnSpc>
              <a:spcBef>
                <a:spcPct val="0"/>
              </a:spcBef>
              <a:buNone/>
              <a:defRPr sz="3600" kern="1200">
                <a:solidFill>
                  <a:schemeClr val="bg1"/>
                </a:solidFill>
                <a:latin typeface="+mj-lt"/>
                <a:ea typeface="+mj-ea"/>
                <a:cs typeface="+mj-cs"/>
              </a:defRPr>
            </a:lvl1pPr>
          </a:lstStyle>
          <a:p>
            <a:endParaRPr lang="en-US"/>
          </a:p>
        </p:txBody>
      </p:sp>
      <p:sp>
        <p:nvSpPr>
          <p:cNvPr id="9" name="Title 3"/>
          <p:cNvSpPr>
            <a:spLocks noGrp="1"/>
          </p:cNvSpPr>
          <p:nvPr>
            <p:ph type="title" hasCustomPrompt="1"/>
          </p:nvPr>
        </p:nvSpPr>
        <p:spPr bwMode="white">
          <a:xfrm>
            <a:off x="266700" y="5638801"/>
            <a:ext cx="11658600" cy="1219200"/>
          </a:xfrm>
          <a:noFill/>
        </p:spPr>
        <p:txBody>
          <a:bodyPr>
            <a:normAutofit/>
          </a:bodyPr>
          <a:lstStyle>
            <a:lvl1pPr algn="ctr">
              <a:defRPr sz="3600">
                <a:solidFill>
                  <a:schemeClr val="bg1"/>
                </a:solidFill>
              </a:defRPr>
            </a:lvl1pPr>
          </a:lstStyle>
          <a:p>
            <a:r>
              <a:rPr lang="en-US"/>
              <a:t>Click to edit title</a:t>
            </a:r>
          </a:p>
        </p:txBody>
      </p:sp>
    </p:spTree>
    <p:extLst>
      <p:ext uri="{BB962C8B-B14F-4D97-AF65-F5344CB8AC3E}">
        <p14:creationId xmlns:p14="http://schemas.microsoft.com/office/powerpoint/2010/main" val="1045112619"/>
      </p:ext>
    </p:extLst>
  </p:cSld>
  <p:clrMapOvr>
    <a:masterClrMapping/>
  </p:clrMapOvr>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ig Image (Dark Title)">
    <p:bg>
      <p:bgPr>
        <a:solidFill>
          <a:schemeClr val="bg1"/>
        </a:solidFill>
        <a:effectLst/>
      </p:bgPr>
    </p:bg>
    <p:spTree>
      <p:nvGrpSpPr>
        <p:cNvPr id="1" name=""/>
        <p:cNvGrpSpPr/>
        <p:nvPr/>
      </p:nvGrpSpPr>
      <p:grpSpPr>
        <a:xfrm>
          <a:off x="0" y="0"/>
          <a:ext cx="0" cy="0"/>
          <a:chOff x="0" y="0"/>
          <a:chExt cx="0" cy="0"/>
        </a:xfrm>
      </p:grpSpPr>
      <p:sp>
        <p:nvSpPr>
          <p:cNvPr id="4" name="Picture Placeholder 1"/>
          <p:cNvSpPr>
            <a:spLocks noGrp="1"/>
          </p:cNvSpPr>
          <p:nvPr>
            <p:ph type="pic" sz="quarter" idx="10"/>
          </p:nvPr>
        </p:nvSpPr>
        <p:spPr bwMode="gray">
          <a:xfrm>
            <a:off x="0" y="2"/>
            <a:ext cx="12192000" cy="5638799"/>
          </a:xfrm>
        </p:spPr>
        <p:txBody>
          <a:bodyPr/>
          <a:lstStyle/>
          <a:p>
            <a:r>
              <a:rPr lang="en-US"/>
              <a:t>Click icon to add picture</a:t>
            </a:r>
          </a:p>
        </p:txBody>
      </p:sp>
      <p:sp>
        <p:nvSpPr>
          <p:cNvPr id="5" name="Rectangle 2"/>
          <p:cNvSpPr txBox="1">
            <a:spLocks/>
          </p:cNvSpPr>
          <p:nvPr userDrawn="1"/>
        </p:nvSpPr>
        <p:spPr bwMode="black">
          <a:xfrm>
            <a:off x="-1" y="5638801"/>
            <a:ext cx="12192000" cy="1219200"/>
          </a:xfrm>
          <a:prstGeom prst="rect">
            <a:avLst/>
          </a:prstGeom>
          <a:solidFill>
            <a:srgbClr val="0D0D0D">
              <a:alpha val="87843"/>
            </a:srgbClr>
          </a:solidFill>
        </p:spPr>
        <p:txBody>
          <a:bodyPr vert="horz" lIns="0" tIns="0" rIns="0" bIns="0" rtlCol="0" anchor="ctr">
            <a:normAutofit/>
          </a:bodyPr>
          <a:lstStyle>
            <a:lvl1pPr algn="ctr" defTabSz="914400" rtl="0" eaLnBrk="1" latinLnBrk="0" hangingPunct="1">
              <a:lnSpc>
                <a:spcPct val="90000"/>
              </a:lnSpc>
              <a:spcBef>
                <a:spcPct val="0"/>
              </a:spcBef>
              <a:buNone/>
              <a:defRPr sz="3600" kern="1200">
                <a:solidFill>
                  <a:schemeClr val="bg1"/>
                </a:solidFill>
                <a:latin typeface="+mj-lt"/>
                <a:ea typeface="+mj-ea"/>
                <a:cs typeface="+mj-cs"/>
              </a:defRPr>
            </a:lvl1pPr>
          </a:lstStyle>
          <a:p>
            <a:endParaRPr lang="en-US"/>
          </a:p>
        </p:txBody>
      </p:sp>
      <p:sp>
        <p:nvSpPr>
          <p:cNvPr id="9" name="Title 3"/>
          <p:cNvSpPr>
            <a:spLocks noGrp="1"/>
          </p:cNvSpPr>
          <p:nvPr>
            <p:ph type="title" hasCustomPrompt="1"/>
          </p:nvPr>
        </p:nvSpPr>
        <p:spPr bwMode="white">
          <a:xfrm>
            <a:off x="266700" y="5638801"/>
            <a:ext cx="11658600" cy="1219200"/>
          </a:xfrm>
          <a:noFill/>
        </p:spPr>
        <p:txBody>
          <a:bodyPr>
            <a:normAutofit/>
          </a:bodyPr>
          <a:lstStyle>
            <a:lvl1pPr algn="ctr">
              <a:defRPr sz="3600">
                <a:solidFill>
                  <a:schemeClr val="bg1"/>
                </a:solidFill>
              </a:defRPr>
            </a:lvl1pPr>
          </a:lstStyle>
          <a:p>
            <a:r>
              <a:rPr lang="en-US"/>
              <a:t>Click to edit title</a:t>
            </a:r>
          </a:p>
        </p:txBody>
      </p:sp>
    </p:spTree>
    <p:extLst>
      <p:ext uri="{BB962C8B-B14F-4D97-AF65-F5344CB8AC3E}">
        <p14:creationId xmlns:p14="http://schemas.microsoft.com/office/powerpoint/2010/main" val="3297887301"/>
      </p:ext>
    </p:extLst>
  </p:cSld>
  <p:clrMapOvr>
    <a:masterClrMapping/>
  </p:clrMapOvr>
  <p:hf sldNum="0"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Big Image (Green Title)">
    <p:bg>
      <p:bgPr>
        <a:solidFill>
          <a:schemeClr val="bg1"/>
        </a:solidFill>
        <a:effectLst/>
      </p:bgPr>
    </p:bg>
    <p:spTree>
      <p:nvGrpSpPr>
        <p:cNvPr id="1" name=""/>
        <p:cNvGrpSpPr/>
        <p:nvPr/>
      </p:nvGrpSpPr>
      <p:grpSpPr>
        <a:xfrm>
          <a:off x="0" y="0"/>
          <a:ext cx="0" cy="0"/>
          <a:chOff x="0" y="0"/>
          <a:chExt cx="0" cy="0"/>
        </a:xfrm>
      </p:grpSpPr>
      <p:sp>
        <p:nvSpPr>
          <p:cNvPr id="4" name="Picture Placeholder 1"/>
          <p:cNvSpPr>
            <a:spLocks noGrp="1"/>
          </p:cNvSpPr>
          <p:nvPr>
            <p:ph type="pic" sz="quarter" idx="10"/>
          </p:nvPr>
        </p:nvSpPr>
        <p:spPr bwMode="gray">
          <a:xfrm>
            <a:off x="0" y="3"/>
            <a:ext cx="12192000" cy="5638798"/>
          </a:xfrm>
        </p:spPr>
        <p:txBody>
          <a:bodyPr/>
          <a:lstStyle/>
          <a:p>
            <a:r>
              <a:rPr lang="en-US"/>
              <a:t>Click icon to add picture</a:t>
            </a:r>
          </a:p>
        </p:txBody>
      </p:sp>
      <p:sp>
        <p:nvSpPr>
          <p:cNvPr id="5" name="Rectangle 2"/>
          <p:cNvSpPr txBox="1">
            <a:spLocks/>
          </p:cNvSpPr>
          <p:nvPr userDrawn="1"/>
        </p:nvSpPr>
        <p:spPr bwMode="auto">
          <a:xfrm>
            <a:off x="0" y="5638800"/>
            <a:ext cx="12192000" cy="1219200"/>
          </a:xfrm>
          <a:prstGeom prst="rect">
            <a:avLst/>
          </a:prstGeom>
          <a:solidFill>
            <a:srgbClr val="78BE21"/>
          </a:solidFill>
        </p:spPr>
        <p:txBody>
          <a:bodyPr vert="horz" lIns="0" tIns="0" rIns="0" bIns="0" rtlCol="0" anchor="ctr">
            <a:normAutofit/>
          </a:bodyPr>
          <a:lstStyle>
            <a:lvl1pPr algn="ctr" defTabSz="914400" rtl="0" eaLnBrk="1" latinLnBrk="0" hangingPunct="1">
              <a:lnSpc>
                <a:spcPct val="90000"/>
              </a:lnSpc>
              <a:spcBef>
                <a:spcPct val="0"/>
              </a:spcBef>
              <a:buNone/>
              <a:defRPr sz="3600" kern="1200">
                <a:solidFill>
                  <a:schemeClr val="tx2"/>
                </a:solidFill>
                <a:latin typeface="+mj-lt"/>
                <a:ea typeface="+mj-ea"/>
                <a:cs typeface="+mj-cs"/>
              </a:defRPr>
            </a:lvl1pPr>
          </a:lstStyle>
          <a:p>
            <a:endParaRPr lang="en-US"/>
          </a:p>
        </p:txBody>
      </p:sp>
      <p:sp>
        <p:nvSpPr>
          <p:cNvPr id="9" name="Title 3"/>
          <p:cNvSpPr>
            <a:spLocks noGrp="1"/>
          </p:cNvSpPr>
          <p:nvPr>
            <p:ph type="title" hasCustomPrompt="1"/>
          </p:nvPr>
        </p:nvSpPr>
        <p:spPr bwMode="black">
          <a:xfrm>
            <a:off x="266700" y="5638800"/>
            <a:ext cx="11658600" cy="1219200"/>
          </a:xfrm>
          <a:noFill/>
        </p:spPr>
        <p:txBody>
          <a:bodyPr>
            <a:normAutofit/>
          </a:bodyPr>
          <a:lstStyle>
            <a:lvl1pPr algn="ctr">
              <a:defRPr sz="3600">
                <a:solidFill>
                  <a:schemeClr val="tx2"/>
                </a:solidFill>
              </a:defRPr>
            </a:lvl1pPr>
          </a:lstStyle>
          <a:p>
            <a:r>
              <a:rPr lang="en-US"/>
              <a:t>Click to edit title</a:t>
            </a:r>
          </a:p>
        </p:txBody>
      </p:sp>
    </p:spTree>
    <p:extLst>
      <p:ext uri="{BB962C8B-B14F-4D97-AF65-F5344CB8AC3E}">
        <p14:creationId xmlns:p14="http://schemas.microsoft.com/office/powerpoint/2010/main" val="163423732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hoto)">
    <p:bg>
      <p:bgPr>
        <a:solidFill>
          <a:schemeClr val="bg1"/>
        </a:solidFill>
        <a:effectLst/>
      </p:bgPr>
    </p:bg>
    <p:spTree>
      <p:nvGrpSpPr>
        <p:cNvPr id="1" name=""/>
        <p:cNvGrpSpPr/>
        <p:nvPr/>
      </p:nvGrpSpPr>
      <p:grpSpPr>
        <a:xfrm>
          <a:off x="0" y="0"/>
          <a:ext cx="0" cy="0"/>
          <a:chOff x="0" y="0"/>
          <a:chExt cx="0" cy="0"/>
        </a:xfrm>
      </p:grpSpPr>
      <p:sp>
        <p:nvSpPr>
          <p:cNvPr id="8" name="Rectangle 1"/>
          <p:cNvSpPr txBox="1">
            <a:spLocks/>
          </p:cNvSpPr>
          <p:nvPr userDrawn="1"/>
        </p:nvSpPr>
        <p:spPr bwMode="black">
          <a:xfrm>
            <a:off x="0" y="3477837"/>
            <a:ext cx="12192000" cy="1295182"/>
          </a:xfrm>
          <a:prstGeom prst="rect">
            <a:avLst/>
          </a:prstGeom>
          <a:solidFill>
            <a:schemeClr val="accent1"/>
          </a:solidFill>
        </p:spPr>
        <p:txBody>
          <a:bodyPr vert="horz" wrap="square" lIns="0" tIns="0" rIns="0" bIns="0" rtlCol="0" anchor="ctr">
            <a:normAutofit/>
          </a:bodyPr>
          <a:lstStyle>
            <a:lvl1pPr algn="ctr" defTabSz="914400" rtl="0" eaLnBrk="1" latinLnBrk="0" hangingPunct="1">
              <a:lnSpc>
                <a:spcPct val="90000"/>
              </a:lnSpc>
              <a:spcBef>
                <a:spcPct val="0"/>
              </a:spcBef>
              <a:buNone/>
              <a:defRPr sz="3600" kern="1200">
                <a:solidFill>
                  <a:schemeClr val="bg1"/>
                </a:solidFill>
                <a:latin typeface="+mj-lt"/>
                <a:ea typeface="+mj-ea"/>
                <a:cs typeface="+mj-cs"/>
              </a:defRPr>
            </a:lvl1pPr>
          </a:lstStyle>
          <a:p>
            <a:endParaRPr lang="en-US"/>
          </a:p>
        </p:txBody>
      </p:sp>
      <p:sp>
        <p:nvSpPr>
          <p:cNvPr id="2" name="Title 2"/>
          <p:cNvSpPr>
            <a:spLocks noGrp="1"/>
          </p:cNvSpPr>
          <p:nvPr>
            <p:ph type="ctrTitle" hasCustomPrompt="1"/>
          </p:nvPr>
        </p:nvSpPr>
        <p:spPr bwMode="white">
          <a:xfrm>
            <a:off x="266700" y="3477837"/>
            <a:ext cx="11658600" cy="1295182"/>
          </a:xfrm>
          <a:noFill/>
        </p:spPr>
        <p:txBody>
          <a:bodyPr wrap="square" lIns="182880" tIns="91440" rIns="182880" bIns="91440" anchor="ctr">
            <a:normAutofit/>
          </a:bodyPr>
          <a:lstStyle>
            <a:lvl1pPr algn="ctr">
              <a:defRPr sz="3600">
                <a:solidFill>
                  <a:schemeClr val="bg1"/>
                </a:solidFill>
              </a:defRPr>
            </a:lvl1pPr>
          </a:lstStyle>
          <a:p>
            <a:r>
              <a:rPr lang="en-US"/>
              <a:t>Click to enter the slideshow title</a:t>
            </a:r>
          </a:p>
        </p:txBody>
      </p:sp>
      <p:sp>
        <p:nvSpPr>
          <p:cNvPr id="3" name="Rectangle 3"/>
          <p:cNvSpPr/>
          <p:nvPr userDrawn="1"/>
        </p:nvSpPr>
        <p:spPr bwMode="auto">
          <a:xfrm>
            <a:off x="0" y="4773019"/>
            <a:ext cx="12192000" cy="2084981"/>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1" name="Text Placeholder 4"/>
          <p:cNvSpPr>
            <a:spLocks noGrp="1"/>
          </p:cNvSpPr>
          <p:nvPr>
            <p:ph type="body" sz="quarter" idx="18" hasCustomPrompt="1"/>
          </p:nvPr>
        </p:nvSpPr>
        <p:spPr bwMode="black">
          <a:xfrm>
            <a:off x="838200" y="5041204"/>
            <a:ext cx="10515600" cy="1097128"/>
          </a:xfrm>
        </p:spPr>
        <p:txBody>
          <a:bodyPr>
            <a:normAutofit/>
          </a:bodyPr>
          <a:lstStyle>
            <a:lvl1pPr marL="0" indent="0" algn="ctr">
              <a:buNone/>
              <a:defRPr sz="2400"/>
            </a:lvl1pPr>
          </a:lstStyle>
          <a:p>
            <a:pPr lvl="0"/>
            <a:r>
              <a:rPr lang="en-US" err="1"/>
              <a:t>Firstname</a:t>
            </a:r>
            <a:r>
              <a:rPr lang="en-US"/>
              <a:t> </a:t>
            </a:r>
            <a:r>
              <a:rPr lang="en-US" err="1"/>
              <a:t>Lastname</a:t>
            </a:r>
            <a:r>
              <a:rPr lang="en-US"/>
              <a:t> | Job Title</a:t>
            </a:r>
          </a:p>
        </p:txBody>
      </p:sp>
      <p:sp>
        <p:nvSpPr>
          <p:cNvPr id="9" name="Footer Placeholder 6"/>
          <p:cNvSpPr>
            <a:spLocks noGrp="1"/>
          </p:cNvSpPr>
          <p:nvPr>
            <p:ph type="ftr" sz="quarter" idx="3"/>
          </p:nvPr>
        </p:nvSpPr>
        <p:spPr bwMode="black">
          <a:xfrm>
            <a:off x="5766153" y="6138332"/>
            <a:ext cx="5587647" cy="365125"/>
          </a:xfrm>
          <a:prstGeom prst="rect">
            <a:avLst/>
          </a:prstGeom>
        </p:spPr>
        <p:txBody>
          <a:bodyPr anchor="b"/>
          <a:lstStyle>
            <a:lvl1pPr algn="r">
              <a:defRPr sz="1200">
                <a:solidFill>
                  <a:schemeClr val="tx2"/>
                </a:solidFill>
              </a:defRPr>
            </a:lvl1pPr>
          </a:lstStyle>
          <a:p>
            <a:r>
              <a:rPr lang="en-US" err="1"/>
              <a:t>mn.gov</a:t>
            </a:r>
            <a:r>
              <a:rPr lang="en-US"/>
              <a:t>/deed</a:t>
            </a:r>
          </a:p>
        </p:txBody>
      </p:sp>
      <p:sp>
        <p:nvSpPr>
          <p:cNvPr id="6" name="Picture Placeholder 7"/>
          <p:cNvSpPr>
            <a:spLocks noGrp="1"/>
          </p:cNvSpPr>
          <p:nvPr>
            <p:ph type="pic" sz="quarter" idx="17"/>
          </p:nvPr>
        </p:nvSpPr>
        <p:spPr bwMode="gray">
          <a:xfrm>
            <a:off x="0" y="0"/>
            <a:ext cx="12192000" cy="3380732"/>
          </a:xfrm>
        </p:spPr>
        <p:txBody>
          <a:bodyPr/>
          <a:lstStyle/>
          <a:p>
            <a:r>
              <a:rPr lang="en-US"/>
              <a:t>Click icon to add picture</a:t>
            </a:r>
          </a:p>
        </p:txBody>
      </p:sp>
      <p:pic>
        <p:nvPicPr>
          <p:cNvPr id="5" name="Picture 4">
            <a:extLst>
              <a:ext uri="{FF2B5EF4-FFF2-40B4-BE49-F238E27FC236}">
                <a16:creationId xmlns:a16="http://schemas.microsoft.com/office/drawing/2014/main" id="{C4B6782A-63E0-42F6-B8F1-B4820610857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5127" y="6182418"/>
            <a:ext cx="3613316" cy="315747"/>
          </a:xfrm>
          <a:prstGeom prst="rect">
            <a:avLst/>
          </a:prstGeom>
        </p:spPr>
      </p:pic>
    </p:spTree>
    <p:extLst>
      <p:ext uri="{BB962C8B-B14F-4D97-AF65-F5344CB8AC3E}">
        <p14:creationId xmlns:p14="http://schemas.microsoft.com/office/powerpoint/2010/main" val="17888243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Big Image (Light Gray Title)">
    <p:bg>
      <p:bgPr>
        <a:solidFill>
          <a:schemeClr val="bg1"/>
        </a:solidFill>
        <a:effectLst/>
      </p:bgPr>
    </p:bg>
    <p:spTree>
      <p:nvGrpSpPr>
        <p:cNvPr id="1" name=""/>
        <p:cNvGrpSpPr/>
        <p:nvPr/>
      </p:nvGrpSpPr>
      <p:grpSpPr>
        <a:xfrm>
          <a:off x="0" y="0"/>
          <a:ext cx="0" cy="0"/>
          <a:chOff x="0" y="0"/>
          <a:chExt cx="0" cy="0"/>
        </a:xfrm>
      </p:grpSpPr>
      <p:sp>
        <p:nvSpPr>
          <p:cNvPr id="4" name="Picture Placeholder 1"/>
          <p:cNvSpPr>
            <a:spLocks noGrp="1"/>
          </p:cNvSpPr>
          <p:nvPr>
            <p:ph type="pic" sz="quarter" idx="10"/>
          </p:nvPr>
        </p:nvSpPr>
        <p:spPr bwMode="gray">
          <a:xfrm>
            <a:off x="0" y="3"/>
            <a:ext cx="12192000" cy="5638798"/>
          </a:xfrm>
        </p:spPr>
        <p:txBody>
          <a:bodyPr/>
          <a:lstStyle/>
          <a:p>
            <a:r>
              <a:rPr lang="en-US"/>
              <a:t>Click icon to add picture</a:t>
            </a:r>
          </a:p>
        </p:txBody>
      </p:sp>
      <p:sp>
        <p:nvSpPr>
          <p:cNvPr id="5" name="Rectangle 2"/>
          <p:cNvSpPr txBox="1">
            <a:spLocks/>
          </p:cNvSpPr>
          <p:nvPr userDrawn="1"/>
        </p:nvSpPr>
        <p:spPr bwMode="auto">
          <a:xfrm>
            <a:off x="0" y="5638800"/>
            <a:ext cx="12192000" cy="1219200"/>
          </a:xfrm>
          <a:prstGeom prst="rect">
            <a:avLst/>
          </a:prstGeom>
          <a:solidFill>
            <a:srgbClr val="E8E8E8">
              <a:alpha val="87843"/>
            </a:srgbClr>
          </a:solidFill>
        </p:spPr>
        <p:txBody>
          <a:bodyPr vert="horz" lIns="0" tIns="0" rIns="0" bIns="0" rtlCol="0" anchor="ctr">
            <a:normAutofit/>
          </a:bodyPr>
          <a:lstStyle>
            <a:lvl1pPr algn="ctr" defTabSz="914400" rtl="0" eaLnBrk="1" latinLnBrk="0" hangingPunct="1">
              <a:lnSpc>
                <a:spcPct val="90000"/>
              </a:lnSpc>
              <a:spcBef>
                <a:spcPct val="0"/>
              </a:spcBef>
              <a:buNone/>
              <a:defRPr sz="3600" kern="1200">
                <a:solidFill>
                  <a:schemeClr val="tx2"/>
                </a:solidFill>
                <a:latin typeface="+mj-lt"/>
                <a:ea typeface="+mj-ea"/>
                <a:cs typeface="+mj-cs"/>
              </a:defRPr>
            </a:lvl1pPr>
          </a:lstStyle>
          <a:p>
            <a:endParaRPr lang="en-US"/>
          </a:p>
        </p:txBody>
      </p:sp>
      <p:sp>
        <p:nvSpPr>
          <p:cNvPr id="9" name="Title 3"/>
          <p:cNvSpPr>
            <a:spLocks noGrp="1"/>
          </p:cNvSpPr>
          <p:nvPr>
            <p:ph type="title" hasCustomPrompt="1"/>
          </p:nvPr>
        </p:nvSpPr>
        <p:spPr bwMode="black">
          <a:xfrm>
            <a:off x="266700" y="5638800"/>
            <a:ext cx="11658600" cy="1219200"/>
          </a:xfrm>
          <a:noFill/>
        </p:spPr>
        <p:txBody>
          <a:bodyPr>
            <a:normAutofit/>
          </a:bodyPr>
          <a:lstStyle>
            <a:lvl1pPr algn="ctr">
              <a:defRPr sz="3600">
                <a:solidFill>
                  <a:schemeClr val="tx2"/>
                </a:solidFill>
              </a:defRPr>
            </a:lvl1pPr>
          </a:lstStyle>
          <a:p>
            <a:r>
              <a:rPr lang="en-US"/>
              <a:t>Click to edit title</a:t>
            </a:r>
          </a:p>
        </p:txBody>
      </p:sp>
    </p:spTree>
    <p:extLst>
      <p:ext uri="{BB962C8B-B14F-4D97-AF65-F5344CB8AC3E}">
        <p14:creationId xmlns:p14="http://schemas.microsoft.com/office/powerpoint/2010/main" val="1703797675"/>
      </p:ext>
    </p:extLst>
  </p:cSld>
  <p:clrMapOvr>
    <a:masterClrMapping/>
  </p:clrMapOvr>
  <p:hf sldNum="0"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creenshot (Dark Horizontal)">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white">
          <a:xfrm>
            <a:off x="815897" y="287066"/>
            <a:ext cx="3521927" cy="2734914"/>
          </a:xfrm>
        </p:spPr>
        <p:txBody>
          <a:bodyPr/>
          <a:lstStyle>
            <a:lvl1pPr>
              <a:defRPr b="0">
                <a:solidFill>
                  <a:schemeClr val="accent2"/>
                </a:solidFill>
              </a:defRPr>
            </a:lvl1pPr>
          </a:lstStyle>
          <a:p>
            <a:r>
              <a:rPr lang="en-US"/>
              <a:t>Click to edit title</a:t>
            </a:r>
          </a:p>
        </p:txBody>
      </p:sp>
      <p:sp>
        <p:nvSpPr>
          <p:cNvPr id="15" name="Text Placeholder 2"/>
          <p:cNvSpPr>
            <a:spLocks noGrp="1"/>
          </p:cNvSpPr>
          <p:nvPr>
            <p:ph type="body" sz="quarter" idx="13"/>
          </p:nvPr>
        </p:nvSpPr>
        <p:spPr bwMode="white">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4" descr="Screenshot"/>
          <p:cNvSpPr>
            <a:spLocks noGrp="1"/>
          </p:cNvSpPr>
          <p:nvPr>
            <p:ph type="pic" sz="quarter" idx="10" hasCustomPrompt="1"/>
          </p:nvPr>
        </p:nvSpPr>
        <p:spPr bwMode="gray">
          <a:xfrm>
            <a:off x="4976787" y="1067565"/>
            <a:ext cx="9516215" cy="4850604"/>
          </a:xfrm>
        </p:spPr>
        <p:txBody>
          <a:bodyPr/>
          <a:lstStyle>
            <a:lvl1pPr>
              <a:defRPr/>
            </a:lvl1pPr>
          </a:lstStyle>
          <a:p>
            <a:r>
              <a:rPr lang="en-US"/>
              <a:t>Click icon to insert screenshot</a:t>
            </a:r>
          </a:p>
        </p:txBody>
      </p:sp>
      <p:sp>
        <p:nvSpPr>
          <p:cNvPr id="8" name="Date Placeholder 5"/>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8/2/2021</a:t>
            </a:fld>
            <a:endParaRPr lang="en-US"/>
          </a:p>
        </p:txBody>
      </p:sp>
      <p:sp>
        <p:nvSpPr>
          <p:cNvPr id="10"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bg1"/>
                </a:solidFill>
              </a:defRPr>
            </a:lvl1pPr>
          </a:lstStyle>
          <a:p>
            <a:r>
              <a:rPr lang="en-US" err="1"/>
              <a:t>mn.gov</a:t>
            </a:r>
            <a:r>
              <a:rPr lang="en-US"/>
              <a:t>/deed</a:t>
            </a:r>
          </a:p>
        </p:txBody>
      </p:sp>
    </p:spTree>
    <p:extLst>
      <p:ext uri="{BB962C8B-B14F-4D97-AF65-F5344CB8AC3E}">
        <p14:creationId xmlns:p14="http://schemas.microsoft.com/office/powerpoint/2010/main" val="375560126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creenshot (Dark Vertical)">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p>
        </p:txBody>
      </p:sp>
      <p:sp>
        <p:nvSpPr>
          <p:cNvPr id="11" name="Text Placeholder 2"/>
          <p:cNvSpPr>
            <a:spLocks noGrp="1"/>
          </p:cNvSpPr>
          <p:nvPr>
            <p:ph type="body" sz="quarter" idx="13"/>
          </p:nvPr>
        </p:nvSpPr>
        <p:spPr bwMode="white">
          <a:xfrm>
            <a:off x="838200" y="1365203"/>
            <a:ext cx="10515600"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p:txBody>
      </p:sp>
      <p:pic>
        <p:nvPicPr>
          <p:cNvPr id="12"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7" name="Picture Placeholder 4" descr="Screenshot"/>
          <p:cNvSpPr>
            <a:spLocks noGrp="1"/>
          </p:cNvSpPr>
          <p:nvPr>
            <p:ph type="pic" sz="quarter" idx="10" hasCustomPrompt="1"/>
          </p:nvPr>
        </p:nvSpPr>
        <p:spPr bwMode="gray">
          <a:xfrm>
            <a:off x="1373459" y="3771871"/>
            <a:ext cx="9287236" cy="4733889"/>
          </a:xfrm>
        </p:spPr>
        <p:txBody>
          <a:bodyPr/>
          <a:lstStyle>
            <a:lvl1pPr>
              <a:defRPr/>
            </a:lvl1pPr>
          </a:lstStyle>
          <a:p>
            <a:r>
              <a:rPr lang="en-US"/>
              <a:t>Click icon to insert screenshot</a:t>
            </a:r>
          </a:p>
        </p:txBody>
      </p:sp>
    </p:spTree>
    <p:extLst>
      <p:ext uri="{BB962C8B-B14F-4D97-AF65-F5344CB8AC3E}">
        <p14:creationId xmlns:p14="http://schemas.microsoft.com/office/powerpoint/2010/main" val="16399159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creenshot (Full Window Dark)">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p>
        </p:txBody>
      </p:sp>
      <p:pic>
        <p:nvPicPr>
          <p:cNvPr id="12"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1264693"/>
            <a:ext cx="9387470" cy="5283060"/>
          </a:xfrm>
          <a:prstGeom prst="rect">
            <a:avLst/>
          </a:prstGeom>
          <a:ln>
            <a:noFill/>
          </a:ln>
          <a:effectLst>
            <a:outerShdw blurRad="292100" dist="139700" dir="2700000" algn="tl" rotWithShape="0">
              <a:srgbClr val="333333">
                <a:alpha val="65000"/>
              </a:srgbClr>
            </a:outerShdw>
          </a:effectLst>
        </p:spPr>
      </p:pic>
      <p:sp>
        <p:nvSpPr>
          <p:cNvPr id="17" name="Picture Placeholder 3" descr="Screenshot"/>
          <p:cNvSpPr>
            <a:spLocks noGrp="1"/>
          </p:cNvSpPr>
          <p:nvPr>
            <p:ph type="pic" sz="quarter" idx="10" hasCustomPrompt="1"/>
          </p:nvPr>
        </p:nvSpPr>
        <p:spPr bwMode="gray">
          <a:xfrm>
            <a:off x="1373459" y="1813862"/>
            <a:ext cx="9287236" cy="4733889"/>
          </a:xfrm>
        </p:spPr>
        <p:txBody>
          <a:bodyPr/>
          <a:lstStyle>
            <a:lvl1pPr>
              <a:defRPr/>
            </a:lvl1pPr>
          </a:lstStyle>
          <a:p>
            <a:r>
              <a:rPr lang="en-US"/>
              <a:t>Click icon to insert screenshot</a:t>
            </a:r>
          </a:p>
        </p:txBody>
      </p:sp>
    </p:spTree>
    <p:extLst>
      <p:ext uri="{BB962C8B-B14F-4D97-AF65-F5344CB8AC3E}">
        <p14:creationId xmlns:p14="http://schemas.microsoft.com/office/powerpoint/2010/main" val="364872563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creenshot (Light Gray Horizontal)">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3" name="Title 1"/>
          <p:cNvSpPr>
            <a:spLocks noGrp="1"/>
          </p:cNvSpPr>
          <p:nvPr>
            <p:ph type="title" hasCustomPrompt="1"/>
          </p:nvPr>
        </p:nvSpPr>
        <p:spPr bwMode="black">
          <a:xfrm>
            <a:off x="815897" y="287066"/>
            <a:ext cx="3521927" cy="2734914"/>
          </a:xfrm>
        </p:spPr>
        <p:txBody>
          <a:bodyPr/>
          <a:lstStyle>
            <a:lvl1pPr>
              <a:defRPr>
                <a:solidFill>
                  <a:schemeClr val="accent1"/>
                </a:solidFill>
              </a:defRPr>
            </a:lvl1pPr>
          </a:lstStyle>
          <a:p>
            <a:r>
              <a:rPr lang="en-US"/>
              <a:t>Click to edit title</a:t>
            </a:r>
          </a:p>
        </p:txBody>
      </p:sp>
      <p:sp>
        <p:nvSpPr>
          <p:cNvPr id="4" name="Text Placeholder 2"/>
          <p:cNvSpPr>
            <a:spLocks noGrp="1"/>
          </p:cNvSpPr>
          <p:nvPr>
            <p:ph type="body" sz="quarter" idx="11"/>
          </p:nvPr>
        </p:nvSpPr>
        <p:spPr bwMode="black">
          <a:xfrm>
            <a:off x="815975" y="3211513"/>
            <a:ext cx="3521849" cy="2475609"/>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3" name="Picture Placeholder 4" descr="Screenshot"/>
          <p:cNvSpPr>
            <a:spLocks noGrp="1"/>
          </p:cNvSpPr>
          <p:nvPr>
            <p:ph type="pic" sz="quarter" idx="10" hasCustomPrompt="1"/>
          </p:nvPr>
        </p:nvSpPr>
        <p:spPr bwMode="gray">
          <a:xfrm>
            <a:off x="4976787" y="1067565"/>
            <a:ext cx="9516215" cy="4850604"/>
          </a:xfrm>
        </p:spPr>
        <p:txBody>
          <a:bodyPr/>
          <a:lstStyle>
            <a:lvl1pPr>
              <a:defRPr/>
            </a:lvl1pPr>
          </a:lstStyle>
          <a:p>
            <a:r>
              <a:rPr lang="en-US"/>
              <a:t>Click icon to insert screenshot</a:t>
            </a:r>
          </a:p>
        </p:txBody>
      </p:sp>
      <p:pic>
        <p:nvPicPr>
          <p:cNvPr id="9" name="Picture 8">
            <a:extLst>
              <a:ext uri="{FF2B5EF4-FFF2-40B4-BE49-F238E27FC236}">
                <a16:creationId xmlns:a16="http://schemas.microsoft.com/office/drawing/2014/main" id="{D00F9A58-DD4F-4269-9BA6-03203467A5B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
        <p:nvSpPr>
          <p:cNvPr id="10"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p>
        </p:txBody>
      </p:sp>
    </p:spTree>
    <p:extLst>
      <p:ext uri="{BB962C8B-B14F-4D97-AF65-F5344CB8AC3E}">
        <p14:creationId xmlns:p14="http://schemas.microsoft.com/office/powerpoint/2010/main" val="100903788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creenshot (Light Gray Vertical)">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9" name="Title 1"/>
          <p:cNvSpPr>
            <a:spLocks noGrp="1"/>
          </p:cNvSpPr>
          <p:nvPr>
            <p:ph type="title"/>
          </p:nvPr>
        </p:nvSpPr>
        <p:spPr bwMode="black">
          <a:xfrm>
            <a:off x="838200" y="-1"/>
            <a:ext cx="10515600" cy="1216025"/>
          </a:xfrm>
          <a:noFill/>
        </p:spPr>
        <p:txBody>
          <a:bodyPr lIns="0" rIns="0">
            <a:normAutofit/>
          </a:bodyPr>
          <a:lstStyle>
            <a:lvl1pPr algn="r">
              <a:defRPr sz="3600">
                <a:solidFill>
                  <a:schemeClr val="tx1"/>
                </a:solidFill>
              </a:defRPr>
            </a:lvl1pPr>
          </a:lstStyle>
          <a:p>
            <a:r>
              <a:rPr lang="en-US"/>
              <a:t>Click to edit Master title style</a:t>
            </a:r>
          </a:p>
        </p:txBody>
      </p:sp>
      <p:sp>
        <p:nvSpPr>
          <p:cNvPr id="7" name="Text Placeholder 2"/>
          <p:cNvSpPr>
            <a:spLocks noGrp="1"/>
          </p:cNvSpPr>
          <p:nvPr>
            <p:ph type="body" sz="quarter" idx="11"/>
          </p:nvPr>
        </p:nvSpPr>
        <p:spPr bwMode="black">
          <a:xfrm>
            <a:off x="838200" y="1365203"/>
            <a:ext cx="10515600" cy="156718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p:txBody>
      </p:sp>
      <p:pic>
        <p:nvPicPr>
          <p:cNvPr id="6"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3" name="Picture Placeholder 4"/>
          <p:cNvSpPr>
            <a:spLocks noGrp="1"/>
          </p:cNvSpPr>
          <p:nvPr>
            <p:ph type="pic" sz="quarter" idx="10" hasCustomPrompt="1"/>
          </p:nvPr>
        </p:nvSpPr>
        <p:spPr bwMode="gray">
          <a:xfrm>
            <a:off x="1373459" y="3771871"/>
            <a:ext cx="9287236" cy="4733889"/>
          </a:xfrm>
        </p:spPr>
        <p:txBody>
          <a:bodyPr/>
          <a:lstStyle>
            <a:lvl1pPr>
              <a:defRPr/>
            </a:lvl1pPr>
          </a:lstStyle>
          <a:p>
            <a:r>
              <a:rPr lang="en-US"/>
              <a:t>Click icon to insert screenshot</a:t>
            </a:r>
          </a:p>
        </p:txBody>
      </p:sp>
    </p:spTree>
    <p:extLst>
      <p:ext uri="{BB962C8B-B14F-4D97-AF65-F5344CB8AC3E}">
        <p14:creationId xmlns:p14="http://schemas.microsoft.com/office/powerpoint/2010/main" val="894290563"/>
      </p:ext>
    </p:extLst>
  </p:cSld>
  <p:clrMapOvr>
    <a:masterClrMapping/>
  </p:clrMapOvr>
  <p:hf sldNum="0"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Screenshot (Full Window Light Gray)">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bwMode="black">
          <a:xfrm>
            <a:off x="838200" y="-1"/>
            <a:ext cx="10515600" cy="1216025"/>
          </a:xfrm>
          <a:noFill/>
        </p:spPr>
        <p:txBody>
          <a:bodyPr lIns="0" rIns="0">
            <a:normAutofit/>
          </a:bodyPr>
          <a:lstStyle>
            <a:lvl1pPr algn="r">
              <a:defRPr sz="3600">
                <a:solidFill>
                  <a:schemeClr val="tx1"/>
                </a:solidFill>
              </a:defRPr>
            </a:lvl1pPr>
          </a:lstStyle>
          <a:p>
            <a:r>
              <a:rPr lang="en-US"/>
              <a:t>Click to edit Master title style</a:t>
            </a:r>
          </a:p>
        </p:txBody>
      </p:sp>
      <p:pic>
        <p:nvPicPr>
          <p:cNvPr id="9"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1264693"/>
            <a:ext cx="9387470" cy="5283060"/>
          </a:xfrm>
          <a:prstGeom prst="rect">
            <a:avLst/>
          </a:prstGeom>
          <a:ln>
            <a:noFill/>
          </a:ln>
          <a:effectLst>
            <a:outerShdw blurRad="292100" dist="139700" dir="2700000" algn="tl" rotWithShape="0">
              <a:srgbClr val="333333">
                <a:alpha val="65000"/>
              </a:srgbClr>
            </a:outerShdw>
          </a:effectLst>
        </p:spPr>
      </p:pic>
      <p:sp>
        <p:nvSpPr>
          <p:cNvPr id="10" name="Picture Placeholder 3" descr="Screenshot"/>
          <p:cNvSpPr>
            <a:spLocks noGrp="1"/>
          </p:cNvSpPr>
          <p:nvPr>
            <p:ph type="pic" sz="quarter" idx="10" hasCustomPrompt="1"/>
          </p:nvPr>
        </p:nvSpPr>
        <p:spPr bwMode="gray">
          <a:xfrm>
            <a:off x="1373459" y="1813862"/>
            <a:ext cx="9287236" cy="4733889"/>
          </a:xfrm>
        </p:spPr>
        <p:txBody>
          <a:bodyPr/>
          <a:lstStyle>
            <a:lvl1pPr>
              <a:defRPr/>
            </a:lvl1pPr>
          </a:lstStyle>
          <a:p>
            <a:r>
              <a:rPr lang="en-US"/>
              <a:t>Click icon to insert screenshot</a:t>
            </a:r>
          </a:p>
        </p:txBody>
      </p:sp>
    </p:spTree>
    <p:extLst>
      <p:ext uri="{BB962C8B-B14F-4D97-AF65-F5344CB8AC3E}">
        <p14:creationId xmlns:p14="http://schemas.microsoft.com/office/powerpoint/2010/main" val="1064751064"/>
      </p:ext>
    </p:extLst>
  </p:cSld>
  <p:clrMapOvr>
    <a:masterClrMapping/>
  </p:clrMapOvr>
  <p:hf sldNum="0"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Screenshot (Blue Horizontal)">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white">
          <a:xfrm>
            <a:off x="815897" y="287066"/>
            <a:ext cx="3521927" cy="2734914"/>
          </a:xfrm>
        </p:spPr>
        <p:txBody>
          <a:bodyPr/>
          <a:lstStyle>
            <a:lvl1pPr>
              <a:defRPr b="0">
                <a:solidFill>
                  <a:schemeClr val="accent2"/>
                </a:solidFill>
              </a:defRPr>
            </a:lvl1pPr>
          </a:lstStyle>
          <a:p>
            <a:r>
              <a:rPr lang="en-US"/>
              <a:t>Click to edit title</a:t>
            </a:r>
          </a:p>
        </p:txBody>
      </p:sp>
      <p:sp>
        <p:nvSpPr>
          <p:cNvPr id="15" name="Text Placeholder 2"/>
          <p:cNvSpPr>
            <a:spLocks noGrp="1"/>
          </p:cNvSpPr>
          <p:nvPr>
            <p:ph type="body" sz="quarter" idx="13"/>
          </p:nvPr>
        </p:nvSpPr>
        <p:spPr bwMode="white">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4" descr="Screenshot"/>
          <p:cNvSpPr>
            <a:spLocks noGrp="1"/>
          </p:cNvSpPr>
          <p:nvPr>
            <p:ph type="pic" sz="quarter" idx="10" hasCustomPrompt="1"/>
          </p:nvPr>
        </p:nvSpPr>
        <p:spPr bwMode="gray">
          <a:xfrm>
            <a:off x="4976787" y="1067565"/>
            <a:ext cx="9516215" cy="4850604"/>
          </a:xfrm>
        </p:spPr>
        <p:txBody>
          <a:bodyPr/>
          <a:lstStyle>
            <a:lvl1pPr>
              <a:defRPr/>
            </a:lvl1pPr>
          </a:lstStyle>
          <a:p>
            <a:r>
              <a:rPr lang="en-US"/>
              <a:t>Click icon to insert screenshot</a:t>
            </a:r>
          </a:p>
        </p:txBody>
      </p:sp>
      <p:sp>
        <p:nvSpPr>
          <p:cNvPr id="10" name="Date Placeholder 5"/>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276FB33B-BCEE-4E25-B97B-A564B0E1024B}" type="datetime1">
              <a:rPr lang="en-US" smtClean="0"/>
              <a:t>8/2/2021</a:t>
            </a:fld>
            <a:endParaRPr lang="en-US"/>
          </a:p>
        </p:txBody>
      </p:sp>
      <p:sp>
        <p:nvSpPr>
          <p:cNvPr id="12"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bg1"/>
                </a:solidFill>
              </a:defRPr>
            </a:lvl1pPr>
          </a:lstStyle>
          <a:p>
            <a:r>
              <a:rPr lang="en-US" err="1"/>
              <a:t>mn.gov</a:t>
            </a:r>
            <a:r>
              <a:rPr lang="en-US"/>
              <a:t>/deed</a:t>
            </a:r>
          </a:p>
        </p:txBody>
      </p:sp>
    </p:spTree>
    <p:extLst>
      <p:ext uri="{BB962C8B-B14F-4D97-AF65-F5344CB8AC3E}">
        <p14:creationId xmlns:p14="http://schemas.microsoft.com/office/powerpoint/2010/main" val="196932636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Screenshot (Blue Vertical)">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p>
        </p:txBody>
      </p:sp>
      <p:sp>
        <p:nvSpPr>
          <p:cNvPr id="14" name="Text Placeholder 2"/>
          <p:cNvSpPr>
            <a:spLocks noGrp="1"/>
          </p:cNvSpPr>
          <p:nvPr>
            <p:ph type="body" sz="quarter" idx="13"/>
          </p:nvPr>
        </p:nvSpPr>
        <p:spPr bwMode="white">
          <a:xfrm>
            <a:off x="838200" y="1365203"/>
            <a:ext cx="10515600"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p:txBody>
      </p:sp>
      <p:pic>
        <p:nvPicPr>
          <p:cNvPr id="15"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6" name="Picture Placeholder 4" descr="Screenshot"/>
          <p:cNvSpPr>
            <a:spLocks noGrp="1"/>
          </p:cNvSpPr>
          <p:nvPr>
            <p:ph type="pic" sz="quarter" idx="10" hasCustomPrompt="1"/>
          </p:nvPr>
        </p:nvSpPr>
        <p:spPr bwMode="gray">
          <a:xfrm>
            <a:off x="1373459" y="3771871"/>
            <a:ext cx="9287236" cy="4733889"/>
          </a:xfrm>
        </p:spPr>
        <p:txBody>
          <a:bodyPr/>
          <a:lstStyle>
            <a:lvl1pPr>
              <a:defRPr/>
            </a:lvl1pPr>
          </a:lstStyle>
          <a:p>
            <a:r>
              <a:rPr lang="en-US"/>
              <a:t>Click icon to insert screenshot</a:t>
            </a:r>
          </a:p>
        </p:txBody>
      </p:sp>
    </p:spTree>
    <p:extLst>
      <p:ext uri="{BB962C8B-B14F-4D97-AF65-F5344CB8AC3E}">
        <p14:creationId xmlns:p14="http://schemas.microsoft.com/office/powerpoint/2010/main" val="403402845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Screenshot (Full Window Blue)">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p>
        </p:txBody>
      </p:sp>
      <p:pic>
        <p:nvPicPr>
          <p:cNvPr id="6"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1264693"/>
            <a:ext cx="9387470" cy="5283060"/>
          </a:xfrm>
          <a:prstGeom prst="rect">
            <a:avLst/>
          </a:prstGeom>
          <a:ln>
            <a:noFill/>
          </a:ln>
          <a:effectLst>
            <a:outerShdw blurRad="292100" dist="139700" dir="2700000" algn="tl" rotWithShape="0">
              <a:srgbClr val="333333">
                <a:alpha val="65000"/>
              </a:srgbClr>
            </a:outerShdw>
          </a:effectLst>
        </p:spPr>
      </p:pic>
      <p:sp>
        <p:nvSpPr>
          <p:cNvPr id="7" name="Picture Placeholder 3" descr="Screenshot"/>
          <p:cNvSpPr>
            <a:spLocks noGrp="1"/>
          </p:cNvSpPr>
          <p:nvPr>
            <p:ph type="pic" sz="quarter" idx="10" hasCustomPrompt="1"/>
          </p:nvPr>
        </p:nvSpPr>
        <p:spPr bwMode="gray">
          <a:xfrm>
            <a:off x="1373459" y="1813862"/>
            <a:ext cx="9287236" cy="4733889"/>
          </a:xfrm>
        </p:spPr>
        <p:txBody>
          <a:bodyPr/>
          <a:lstStyle>
            <a:lvl1pPr>
              <a:defRPr/>
            </a:lvl1pPr>
          </a:lstStyle>
          <a:p>
            <a:r>
              <a:rPr lang="en-US"/>
              <a:t>Click icon to insert screenshot</a:t>
            </a:r>
          </a:p>
        </p:txBody>
      </p:sp>
    </p:spTree>
    <p:extLst>
      <p:ext uri="{BB962C8B-B14F-4D97-AF65-F5344CB8AC3E}">
        <p14:creationId xmlns:p14="http://schemas.microsoft.com/office/powerpoint/2010/main" val="575713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bg bwMode="auto">
      <p:bgPr>
        <a:solidFill>
          <a:srgbClr val="E8E8E8"/>
        </a:solidFill>
        <a:effectLst/>
      </p:bgPr>
    </p:bg>
    <p:spTree>
      <p:nvGrpSpPr>
        <p:cNvPr id="1" name=""/>
        <p:cNvGrpSpPr/>
        <p:nvPr/>
      </p:nvGrpSpPr>
      <p:grpSpPr>
        <a:xfrm>
          <a:off x="0" y="0"/>
          <a:ext cx="0" cy="0"/>
          <a:chOff x="0" y="0"/>
          <a:chExt cx="0" cy="0"/>
        </a:xfrm>
      </p:grpSpPr>
      <p:sp>
        <p:nvSpPr>
          <p:cNvPr id="3"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0" name="Title 2"/>
          <p:cNvSpPr>
            <a:spLocks noGrp="1"/>
          </p:cNvSpPr>
          <p:nvPr>
            <p:ph type="title"/>
          </p:nvPr>
        </p:nvSpPr>
        <p:spPr bwMode="white">
          <a:xfrm>
            <a:off x="838200" y="-1"/>
            <a:ext cx="10515600" cy="1216025"/>
          </a:xfrm>
          <a:noFill/>
        </p:spPr>
        <p:txBody>
          <a:bodyPr lIns="45720" rIns="45720">
            <a:normAutofit/>
          </a:bodyPr>
          <a:lstStyle>
            <a:lvl1pPr algn="r">
              <a:defRPr sz="3600">
                <a:solidFill>
                  <a:schemeClr val="bg1"/>
                </a:solidFill>
              </a:defRPr>
            </a:lvl1pPr>
          </a:lstStyle>
          <a:p>
            <a:r>
              <a:rPr lang="en-US"/>
              <a:t>Click to edit Master title style</a:t>
            </a:r>
          </a:p>
        </p:txBody>
      </p:sp>
      <p:sp>
        <p:nvSpPr>
          <p:cNvPr id="12" name="Table Placeholder 3"/>
          <p:cNvSpPr>
            <a:spLocks noGrp="1"/>
          </p:cNvSpPr>
          <p:nvPr>
            <p:ph type="tbl" sz="quarter" idx="13"/>
          </p:nvPr>
        </p:nvSpPr>
        <p:spPr bwMode="gray">
          <a:xfrm>
            <a:off x="838200" y="1335088"/>
            <a:ext cx="10515600" cy="4841875"/>
          </a:xfrm>
        </p:spPr>
        <p:txBody>
          <a:bodyPr/>
          <a:lstStyle/>
          <a:p>
            <a:r>
              <a:rPr lang="en-US"/>
              <a:t>Click icon to add table</a:t>
            </a:r>
          </a:p>
        </p:txBody>
      </p:sp>
      <p:sp>
        <p:nvSpPr>
          <p:cNvPr id="9" name="Rectangle 7"/>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3" name="Picture 12">
            <a:extLst>
              <a:ext uri="{FF2B5EF4-FFF2-40B4-BE49-F238E27FC236}">
                <a16:creationId xmlns:a16="http://schemas.microsoft.com/office/drawing/2014/main" id="{CF149A7D-ACE1-4D4F-9EDE-AFDAC9CAED7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
        <p:nvSpPr>
          <p:cNvPr id="14"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p>
        </p:txBody>
      </p:sp>
    </p:spTree>
    <p:extLst>
      <p:ext uri="{BB962C8B-B14F-4D97-AF65-F5344CB8AC3E}">
        <p14:creationId xmlns:p14="http://schemas.microsoft.com/office/powerpoint/2010/main" val="267996441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Screenshot (Computer)">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white">
          <a:xfrm>
            <a:off x="815897" y="287066"/>
            <a:ext cx="3521927" cy="2734914"/>
          </a:xfrm>
        </p:spPr>
        <p:txBody>
          <a:bodyPr/>
          <a:lstStyle>
            <a:lvl1pPr>
              <a:defRPr b="0">
                <a:solidFill>
                  <a:schemeClr val="accent2"/>
                </a:solidFill>
              </a:defRPr>
            </a:lvl1pPr>
          </a:lstStyle>
          <a:p>
            <a:r>
              <a:rPr lang="en-US"/>
              <a:t>Click to edit title</a:t>
            </a:r>
          </a:p>
        </p:txBody>
      </p:sp>
      <p:sp>
        <p:nvSpPr>
          <p:cNvPr id="16" name="Text Placeholder 2"/>
          <p:cNvSpPr>
            <a:spLocks noGrp="1"/>
          </p:cNvSpPr>
          <p:nvPr>
            <p:ph type="body" sz="quarter" idx="13"/>
          </p:nvPr>
        </p:nvSpPr>
        <p:spPr bwMode="white">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4" name="Picture 3" descr="Comput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712851" y="434836"/>
            <a:ext cx="6828661" cy="6050713"/>
          </a:xfrm>
          <a:prstGeom prst="rect">
            <a:avLst/>
          </a:prstGeom>
          <a:effectLst>
            <a:outerShdw blurRad="76200" dir="18900000" sy="23000" kx="-1200000" algn="bl" rotWithShape="0">
              <a:prstClr val="black">
                <a:alpha val="20000"/>
              </a:prstClr>
            </a:outerShdw>
          </a:effectLst>
        </p:spPr>
      </p:pic>
      <p:sp>
        <p:nvSpPr>
          <p:cNvPr id="15" name="Picture Placeholder 4"/>
          <p:cNvSpPr>
            <a:spLocks noGrp="1"/>
          </p:cNvSpPr>
          <p:nvPr>
            <p:ph type="pic" sz="quarter" idx="10" hasCustomPrompt="1"/>
          </p:nvPr>
        </p:nvSpPr>
        <p:spPr bwMode="gray">
          <a:xfrm>
            <a:off x="4976787" y="691882"/>
            <a:ext cx="6300787" cy="3411537"/>
          </a:xfrm>
        </p:spPr>
        <p:txBody>
          <a:bodyPr/>
          <a:lstStyle>
            <a:lvl1pPr>
              <a:defRPr/>
            </a:lvl1pPr>
          </a:lstStyle>
          <a:p>
            <a:r>
              <a:rPr lang="en-US"/>
              <a:t>Click icon to insert screenshot</a:t>
            </a:r>
          </a:p>
        </p:txBody>
      </p:sp>
      <p:sp>
        <p:nvSpPr>
          <p:cNvPr id="10" name="Date Placeholder 5"/>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276FB33B-BCEE-4E25-B97B-A564B0E1024B}" type="datetime1">
              <a:rPr lang="en-US" smtClean="0"/>
              <a:t>8/2/2021</a:t>
            </a:fld>
            <a:endParaRPr lang="en-US"/>
          </a:p>
        </p:txBody>
      </p:sp>
      <p:sp>
        <p:nvSpPr>
          <p:cNvPr id="12"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bg1"/>
                </a:solidFill>
              </a:defRPr>
            </a:lvl1pPr>
          </a:lstStyle>
          <a:p>
            <a:r>
              <a:rPr lang="en-US" err="1"/>
              <a:t>mn.gov</a:t>
            </a:r>
            <a:r>
              <a:rPr lang="en-US"/>
              <a:t>/deed</a:t>
            </a:r>
          </a:p>
        </p:txBody>
      </p:sp>
    </p:spTree>
    <p:extLst>
      <p:ext uri="{BB962C8B-B14F-4D97-AF65-F5344CB8AC3E}">
        <p14:creationId xmlns:p14="http://schemas.microsoft.com/office/powerpoint/2010/main" val="276175235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Screenshot (Computer, Tablet, Phone)">
    <p:bg bwMode="black">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a:extLst>
              <a:ext uri="{28A0092B-C50C-407E-A947-70E740481C1C}">
                <a14:useLocalDpi xmlns:a14="http://schemas.microsoft.com/office/drawing/2010/main" val="0"/>
              </a:ext>
            </a:extLst>
          </a:blip>
          <a:srcRect t="8417"/>
          <a:stretch/>
        </p:blipFill>
        <p:spPr bwMode="gray">
          <a:xfrm>
            <a:off x="513807" y="300788"/>
            <a:ext cx="11412844" cy="6506515"/>
          </a:xfrm>
          <a:prstGeom prst="rect">
            <a:avLst/>
          </a:prstGeom>
        </p:spPr>
      </p:pic>
      <p:sp>
        <p:nvSpPr>
          <p:cNvPr id="13" name="Title 2"/>
          <p:cNvSpPr>
            <a:spLocks noGrp="1"/>
          </p:cNvSpPr>
          <p:nvPr>
            <p:ph type="title" hasCustomPrompt="1"/>
          </p:nvPr>
        </p:nvSpPr>
        <p:spPr bwMode="white">
          <a:xfrm>
            <a:off x="815897" y="287066"/>
            <a:ext cx="3521927" cy="2734914"/>
          </a:xfrm>
        </p:spPr>
        <p:txBody>
          <a:bodyPr/>
          <a:lstStyle>
            <a:lvl1pPr>
              <a:defRPr b="0">
                <a:solidFill>
                  <a:schemeClr val="tx1"/>
                </a:solidFill>
              </a:defRPr>
            </a:lvl1pPr>
          </a:lstStyle>
          <a:p>
            <a:r>
              <a:rPr lang="en-US"/>
              <a:t>Click to edit title</a:t>
            </a:r>
          </a:p>
        </p:txBody>
      </p:sp>
      <p:sp>
        <p:nvSpPr>
          <p:cNvPr id="15" name="Picture Placeholder 3"/>
          <p:cNvSpPr>
            <a:spLocks noGrp="1"/>
          </p:cNvSpPr>
          <p:nvPr>
            <p:ph type="pic" sz="quarter" idx="10" hasCustomPrompt="1"/>
          </p:nvPr>
        </p:nvSpPr>
        <p:spPr bwMode="gray">
          <a:xfrm>
            <a:off x="4976788" y="691883"/>
            <a:ext cx="6298572" cy="3369130"/>
          </a:xfrm>
        </p:spPr>
        <p:txBody>
          <a:bodyPr/>
          <a:lstStyle>
            <a:lvl1pPr>
              <a:defRPr/>
            </a:lvl1pPr>
          </a:lstStyle>
          <a:p>
            <a:r>
              <a:rPr lang="en-US"/>
              <a:t>Click icon to insert screenshot</a:t>
            </a:r>
          </a:p>
        </p:txBody>
      </p:sp>
      <p:sp>
        <p:nvSpPr>
          <p:cNvPr id="12" name="Picture Placeholder 4"/>
          <p:cNvSpPr>
            <a:spLocks noGrp="1"/>
          </p:cNvSpPr>
          <p:nvPr>
            <p:ph type="pic" sz="quarter" idx="13" hasCustomPrompt="1"/>
          </p:nvPr>
        </p:nvSpPr>
        <p:spPr bwMode="gray">
          <a:xfrm>
            <a:off x="2393577" y="3413074"/>
            <a:ext cx="1848970" cy="2458337"/>
          </a:xfrm>
        </p:spPr>
        <p:txBody>
          <a:bodyPr>
            <a:normAutofit/>
          </a:bodyPr>
          <a:lstStyle>
            <a:lvl1pPr>
              <a:defRPr sz="2200"/>
            </a:lvl1pPr>
          </a:lstStyle>
          <a:p>
            <a:r>
              <a:rPr lang="en-US"/>
              <a:t>Click icon to insert screenshot</a:t>
            </a:r>
          </a:p>
        </p:txBody>
      </p:sp>
      <p:sp>
        <p:nvSpPr>
          <p:cNvPr id="17" name="Picture Placeholder 5"/>
          <p:cNvSpPr>
            <a:spLocks noGrp="1"/>
          </p:cNvSpPr>
          <p:nvPr>
            <p:ph type="pic" sz="quarter" idx="14" hasCustomPrompt="1"/>
          </p:nvPr>
        </p:nvSpPr>
        <p:spPr bwMode="gray">
          <a:xfrm>
            <a:off x="968188" y="4352926"/>
            <a:ext cx="894231" cy="1570503"/>
          </a:xfrm>
        </p:spPr>
        <p:txBody>
          <a:bodyPr>
            <a:normAutofit/>
          </a:bodyPr>
          <a:lstStyle>
            <a:lvl1pPr marL="171450" indent="-171450">
              <a:buFont typeface="Arial" panose="020B0604020202020204" pitchFamily="34" charset="0"/>
              <a:buChar char="•"/>
              <a:defRPr sz="950"/>
            </a:lvl1pPr>
          </a:lstStyle>
          <a:p>
            <a:r>
              <a:rPr lang="en-US"/>
              <a:t>Click icon to insert screenshot</a:t>
            </a:r>
          </a:p>
        </p:txBody>
      </p:sp>
      <p:sp>
        <p:nvSpPr>
          <p:cNvPr id="10" name="Date Placeholder 6"/>
          <p:cNvSpPr>
            <a:spLocks noGrp="1"/>
          </p:cNvSpPr>
          <p:nvPr>
            <p:ph type="dt" sz="half" idx="11"/>
          </p:nvPr>
        </p:nvSpPr>
        <p:spPr bwMode="white">
          <a:xfrm>
            <a:off x="838200" y="6356350"/>
            <a:ext cx="1358590" cy="365125"/>
          </a:xfrm>
        </p:spPr>
        <p:txBody>
          <a:bodyPr/>
          <a:lstStyle>
            <a:lvl1pPr>
              <a:defRPr>
                <a:solidFill>
                  <a:schemeClr val="tx2"/>
                </a:solidFill>
              </a:defRPr>
            </a:lvl1pPr>
          </a:lstStyle>
          <a:p>
            <a:fld id="{276FB33B-BCEE-4E25-B97B-A564B0E1024B}" type="datetime1">
              <a:rPr lang="en-US" smtClean="0"/>
              <a:pPr/>
              <a:t>8/2/2021</a:t>
            </a:fld>
            <a:endParaRPr lang="en-US"/>
          </a:p>
        </p:txBody>
      </p:sp>
      <p:sp>
        <p:nvSpPr>
          <p:cNvPr id="14"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p>
        </p:txBody>
      </p:sp>
    </p:spTree>
    <p:extLst>
      <p:ext uri="{BB962C8B-B14F-4D97-AF65-F5344CB8AC3E}">
        <p14:creationId xmlns:p14="http://schemas.microsoft.com/office/powerpoint/2010/main" val="427636752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Quote (Blue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ounded Rectangular Callout 1"/>
          <p:cNvSpPr/>
          <p:nvPr userDrawn="1"/>
        </p:nvSpPr>
        <p:spPr bwMode="white">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2"/>
          <p:cNvSpPr>
            <a:spLocks noGrp="1"/>
          </p:cNvSpPr>
          <p:nvPr>
            <p:ph type="title" hasCustomPrompt="1"/>
          </p:nvPr>
        </p:nvSpPr>
        <p:spPr bwMode="black">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a:t>“Click to edit quote.”</a:t>
            </a:r>
          </a:p>
        </p:txBody>
      </p:sp>
      <p:sp>
        <p:nvSpPr>
          <p:cNvPr id="8" name="Text Placeholder 3"/>
          <p:cNvSpPr>
            <a:spLocks noGrp="1"/>
          </p:cNvSpPr>
          <p:nvPr>
            <p:ph type="body" sz="quarter" idx="13" hasCustomPrompt="1"/>
          </p:nvPr>
        </p:nvSpPr>
        <p:spPr bwMode="black">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a:t>- Click to edit name or subtext</a:t>
            </a:r>
          </a:p>
        </p:txBody>
      </p:sp>
      <p:sp>
        <p:nvSpPr>
          <p:cNvPr id="10"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276FB33B-BCEE-4E25-B97B-A564B0E1024B}" type="datetime1">
              <a:rPr lang="en-US" smtClean="0"/>
              <a:t>8/2/2021</a:t>
            </a:fld>
            <a:endParaRPr lang="en-US"/>
          </a:p>
        </p:txBody>
      </p:sp>
      <p:sp>
        <p:nvSpPr>
          <p:cNvPr id="13"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bg1"/>
                </a:solidFill>
              </a:defRPr>
            </a:lvl1pPr>
          </a:lstStyle>
          <a:p>
            <a:r>
              <a:rPr lang="en-US" err="1"/>
              <a:t>mn.gov</a:t>
            </a:r>
            <a:r>
              <a:rPr lang="en-US"/>
              <a:t>/deed</a:t>
            </a:r>
          </a:p>
        </p:txBody>
      </p:sp>
    </p:spTree>
    <p:extLst>
      <p:ext uri="{BB962C8B-B14F-4D97-AF65-F5344CB8AC3E}">
        <p14:creationId xmlns:p14="http://schemas.microsoft.com/office/powerpoint/2010/main" val="325396629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Quote (Dark Background)">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Rounded Rectangular Callout 1"/>
          <p:cNvSpPr/>
          <p:nvPr userDrawn="1"/>
        </p:nvSpPr>
        <p:spPr bwMode="white">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2"/>
          <p:cNvSpPr>
            <a:spLocks noGrp="1"/>
          </p:cNvSpPr>
          <p:nvPr>
            <p:ph type="title" hasCustomPrompt="1"/>
          </p:nvPr>
        </p:nvSpPr>
        <p:spPr bwMode="black">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a:t>“Click to edit quote.”</a:t>
            </a:r>
          </a:p>
        </p:txBody>
      </p:sp>
      <p:sp>
        <p:nvSpPr>
          <p:cNvPr id="15" name="Text Placeholder 3"/>
          <p:cNvSpPr>
            <a:spLocks noGrp="1"/>
          </p:cNvSpPr>
          <p:nvPr>
            <p:ph type="body" sz="quarter" idx="13" hasCustomPrompt="1"/>
          </p:nvPr>
        </p:nvSpPr>
        <p:spPr bwMode="black">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a:t>- Click to edit name or subtext</a:t>
            </a:r>
          </a:p>
        </p:txBody>
      </p:sp>
      <p:sp>
        <p:nvSpPr>
          <p:cNvPr id="16"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276FB33B-BCEE-4E25-B97B-A564B0E1024B}" type="datetime1">
              <a:rPr lang="en-US" smtClean="0"/>
              <a:t>8/2/2021</a:t>
            </a:fld>
            <a:endParaRPr lang="en-US"/>
          </a:p>
        </p:txBody>
      </p:sp>
      <p:sp>
        <p:nvSpPr>
          <p:cNvPr id="8"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bg1"/>
                </a:solidFill>
              </a:defRPr>
            </a:lvl1pPr>
          </a:lstStyle>
          <a:p>
            <a:r>
              <a:rPr lang="en-US" err="1"/>
              <a:t>mn.gov</a:t>
            </a:r>
            <a:r>
              <a:rPr lang="en-US"/>
              <a:t>/deed</a:t>
            </a:r>
          </a:p>
        </p:txBody>
      </p:sp>
    </p:spTree>
    <p:extLst>
      <p:ext uri="{BB962C8B-B14F-4D97-AF65-F5344CB8AC3E}">
        <p14:creationId xmlns:p14="http://schemas.microsoft.com/office/powerpoint/2010/main" val="14344117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Photo Background (Blue Title, Overlay)">
    <p:spTree>
      <p:nvGrpSpPr>
        <p:cNvPr id="1" name=""/>
        <p:cNvGrpSpPr/>
        <p:nvPr/>
      </p:nvGrpSpPr>
      <p:grpSpPr>
        <a:xfrm>
          <a:off x="0" y="0"/>
          <a:ext cx="0" cy="0"/>
          <a:chOff x="0" y="0"/>
          <a:chExt cx="0" cy="0"/>
        </a:xfrm>
      </p:grpSpPr>
      <p:sp>
        <p:nvSpPr>
          <p:cNvPr id="12"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1"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p>
        </p:txBody>
      </p:sp>
      <p:sp>
        <p:nvSpPr>
          <p:cNvPr id="9" name="Picture Placeholder 3"/>
          <p:cNvSpPr>
            <a:spLocks noGrp="1"/>
          </p:cNvSpPr>
          <p:nvPr>
            <p:ph type="pic" sz="quarter" idx="13" hasCustomPrompt="1"/>
          </p:nvPr>
        </p:nvSpPr>
        <p:spPr bwMode="gray">
          <a:xfrm>
            <a:off x="0" y="1219198"/>
            <a:ext cx="12192000" cy="5638802"/>
          </a:xfrm>
        </p:spPr>
        <p:txBody>
          <a:bodyPr/>
          <a:lstStyle/>
          <a:p>
            <a:r>
              <a:rPr lang="en-US"/>
              <a:t>Click Icon to add picture</a:t>
            </a:r>
          </a:p>
        </p:txBody>
      </p:sp>
      <p:sp>
        <p:nvSpPr>
          <p:cNvPr id="7" name="Content Placeholder 4"/>
          <p:cNvSpPr>
            <a:spLocks noGrp="1"/>
          </p:cNvSpPr>
          <p:nvPr>
            <p:ph idx="1"/>
          </p:nvPr>
        </p:nvSpPr>
        <p:spPr bwMode="auto">
          <a:xfrm>
            <a:off x="0" y="1921328"/>
            <a:ext cx="5683624" cy="4234542"/>
          </a:xfrm>
          <a:solidFill>
            <a:schemeClr val="tx1">
              <a:alpha val="88000"/>
            </a:schemeClr>
          </a:solidFill>
        </p:spPr>
        <p:txBody>
          <a:bodyPr rIns="274320" anchor="ctr"/>
          <a:lstStyle>
            <a:lvl1pPr marL="685800" indent="-228600">
              <a:lnSpc>
                <a:spcPct val="100000"/>
              </a:lnSpc>
              <a:spcBef>
                <a:spcPts val="0"/>
              </a:spcBef>
              <a:buClr>
                <a:schemeClr val="accent2"/>
              </a:buClr>
              <a:defRPr sz="2500">
                <a:solidFill>
                  <a:schemeClr val="bg1"/>
                </a:solidFill>
              </a:defRPr>
            </a:lvl1pPr>
            <a:lvl2pPr marL="1143000" indent="-228600">
              <a:lnSpc>
                <a:spcPct val="100000"/>
              </a:lnSpc>
              <a:buClr>
                <a:schemeClr val="accent2"/>
              </a:buClr>
              <a:defRPr sz="2100">
                <a:solidFill>
                  <a:schemeClr val="bg1"/>
                </a:solidFill>
              </a:defRPr>
            </a:lvl2pPr>
            <a:lvl3pPr marL="1600200" indent="-228600">
              <a:lnSpc>
                <a:spcPct val="100000"/>
              </a:lnSpc>
              <a:buClr>
                <a:schemeClr val="accent2"/>
              </a:buClr>
              <a:defRPr sz="1700">
                <a:solidFill>
                  <a:schemeClr val="bg1"/>
                </a:solidFill>
              </a:defRPr>
            </a:lvl3pPr>
            <a:lvl4pPr marL="2057400" indent="-228600">
              <a:lnSpc>
                <a:spcPct val="100000"/>
              </a:lnSpc>
              <a:buClr>
                <a:schemeClr val="accent2"/>
              </a:buClr>
              <a:defRPr sz="1700">
                <a:solidFill>
                  <a:schemeClr val="bg1"/>
                </a:solidFill>
              </a:defRPr>
            </a:lvl4pPr>
            <a:lvl5pPr marL="2514600" indent="-228600">
              <a:lnSpc>
                <a:spcPct val="100000"/>
              </a:lnSpc>
              <a:buClr>
                <a:schemeClr val="accent2"/>
              </a:buClr>
              <a:defRPr sz="17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76233973"/>
      </p:ext>
    </p:extLst>
  </p:cSld>
  <p:clrMapOvr>
    <a:masterClrMapping/>
  </p:clrMapOvr>
  <p:hf sldNum="0"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Photo Background (White Title, Blue Overlay)">
    <p:spTree>
      <p:nvGrpSpPr>
        <p:cNvPr id="1" name=""/>
        <p:cNvGrpSpPr/>
        <p:nvPr/>
      </p:nvGrpSpPr>
      <p:grpSpPr>
        <a:xfrm>
          <a:off x="0" y="0"/>
          <a:ext cx="0" cy="0"/>
          <a:chOff x="0" y="0"/>
          <a:chExt cx="0" cy="0"/>
        </a:xfrm>
      </p:grpSpPr>
      <p:sp>
        <p:nvSpPr>
          <p:cNvPr id="8" name="Title 1"/>
          <p:cNvSpPr>
            <a:spLocks noGrp="1"/>
          </p:cNvSpPr>
          <p:nvPr>
            <p:ph type="title"/>
          </p:nvPr>
        </p:nvSpPr>
        <p:spPr bwMode="black">
          <a:xfrm>
            <a:off x="838200" y="-1"/>
            <a:ext cx="10515600" cy="1216025"/>
          </a:xfrm>
          <a:noFill/>
        </p:spPr>
        <p:txBody>
          <a:bodyPr lIns="0" rIns="0">
            <a:normAutofit/>
          </a:bodyPr>
          <a:lstStyle>
            <a:lvl1pPr algn="r">
              <a:defRPr sz="3600">
                <a:solidFill>
                  <a:schemeClr val="tx1"/>
                </a:solidFill>
              </a:defRPr>
            </a:lvl1pPr>
          </a:lstStyle>
          <a:p>
            <a:r>
              <a:rPr lang="en-US"/>
              <a:t>Click to edit Master title style</a:t>
            </a:r>
          </a:p>
        </p:txBody>
      </p:sp>
      <p:sp>
        <p:nvSpPr>
          <p:cNvPr id="9" name="Picture Placeholder 2"/>
          <p:cNvSpPr>
            <a:spLocks noGrp="1"/>
          </p:cNvSpPr>
          <p:nvPr>
            <p:ph type="pic" sz="quarter" idx="13" hasCustomPrompt="1"/>
          </p:nvPr>
        </p:nvSpPr>
        <p:spPr bwMode="gray">
          <a:xfrm>
            <a:off x="0" y="1219198"/>
            <a:ext cx="12192000" cy="5638802"/>
          </a:xfrm>
        </p:spPr>
        <p:txBody>
          <a:bodyPr/>
          <a:lstStyle>
            <a:lvl1pPr>
              <a:defRPr baseline="0"/>
            </a:lvl1pPr>
          </a:lstStyle>
          <a:p>
            <a:r>
              <a:rPr lang="en-US"/>
              <a:t>Click Icon to add picture</a:t>
            </a:r>
          </a:p>
        </p:txBody>
      </p:sp>
      <p:sp>
        <p:nvSpPr>
          <p:cNvPr id="7" name="Content Placeholder 3"/>
          <p:cNvSpPr>
            <a:spLocks noGrp="1"/>
          </p:cNvSpPr>
          <p:nvPr>
            <p:ph idx="1"/>
          </p:nvPr>
        </p:nvSpPr>
        <p:spPr bwMode="auto">
          <a:xfrm>
            <a:off x="0" y="1921328"/>
            <a:ext cx="5683624" cy="4234542"/>
          </a:xfrm>
          <a:solidFill>
            <a:schemeClr val="tx1">
              <a:alpha val="88000"/>
            </a:schemeClr>
          </a:solidFill>
        </p:spPr>
        <p:txBody>
          <a:bodyPr rIns="274320" anchor="ctr"/>
          <a:lstStyle>
            <a:lvl1pPr marL="685800" indent="-228600">
              <a:lnSpc>
                <a:spcPct val="100000"/>
              </a:lnSpc>
              <a:spcBef>
                <a:spcPts val="0"/>
              </a:spcBef>
              <a:buClr>
                <a:schemeClr val="accent2"/>
              </a:buClr>
              <a:defRPr sz="2500">
                <a:solidFill>
                  <a:schemeClr val="bg1"/>
                </a:solidFill>
              </a:defRPr>
            </a:lvl1pPr>
            <a:lvl2pPr marL="1143000" indent="-228600">
              <a:lnSpc>
                <a:spcPct val="100000"/>
              </a:lnSpc>
              <a:buClr>
                <a:schemeClr val="accent2"/>
              </a:buClr>
              <a:defRPr sz="2100">
                <a:solidFill>
                  <a:schemeClr val="bg1"/>
                </a:solidFill>
              </a:defRPr>
            </a:lvl2pPr>
            <a:lvl3pPr marL="1600200" indent="-228600">
              <a:lnSpc>
                <a:spcPct val="100000"/>
              </a:lnSpc>
              <a:buClr>
                <a:schemeClr val="accent2"/>
              </a:buClr>
              <a:defRPr sz="1700">
                <a:solidFill>
                  <a:schemeClr val="bg1"/>
                </a:solidFill>
              </a:defRPr>
            </a:lvl3pPr>
            <a:lvl4pPr marL="2057400" indent="-228600">
              <a:lnSpc>
                <a:spcPct val="100000"/>
              </a:lnSpc>
              <a:buClr>
                <a:schemeClr val="accent2"/>
              </a:buClr>
              <a:defRPr sz="1700">
                <a:solidFill>
                  <a:schemeClr val="bg1"/>
                </a:solidFill>
              </a:defRPr>
            </a:lvl4pPr>
            <a:lvl5pPr marL="2514600" indent="-228600">
              <a:lnSpc>
                <a:spcPct val="100000"/>
              </a:lnSpc>
              <a:buClr>
                <a:schemeClr val="accent2"/>
              </a:buClr>
              <a:defRPr sz="17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49488019"/>
      </p:ext>
    </p:extLst>
  </p:cSld>
  <p:clrMapOvr>
    <a:masterClrMapping/>
  </p:clrMapOvr>
  <p:hf sldNum="0"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Image Background (Blue Circle)">
    <p:bg bwMode="gray">
      <p:bgPr>
        <a:solidFill>
          <a:schemeClr val="bg1"/>
        </a:solidFill>
        <a:effectLst/>
      </p:bgPr>
    </p:bg>
    <p:spTree>
      <p:nvGrpSpPr>
        <p:cNvPr id="1" name=""/>
        <p:cNvGrpSpPr/>
        <p:nvPr/>
      </p:nvGrpSpPr>
      <p:grpSpPr>
        <a:xfrm>
          <a:off x="0" y="0"/>
          <a:ext cx="0" cy="0"/>
          <a:chOff x="0" y="0"/>
          <a:chExt cx="0" cy="0"/>
        </a:xfrm>
      </p:grpSpPr>
      <p:sp>
        <p:nvSpPr>
          <p:cNvPr id="7" name="Picture Placeholder 1"/>
          <p:cNvSpPr>
            <a:spLocks noGrp="1"/>
          </p:cNvSpPr>
          <p:nvPr>
            <p:ph type="pic" sz="quarter" idx="13"/>
          </p:nvPr>
        </p:nvSpPr>
        <p:spPr bwMode="gray">
          <a:xfrm>
            <a:off x="0" y="0"/>
            <a:ext cx="12192000" cy="6858000"/>
          </a:xfrm>
        </p:spPr>
        <p:txBody>
          <a:bodyPr/>
          <a:lstStyle/>
          <a:p>
            <a:r>
              <a:rPr lang="en-US"/>
              <a:t>Click icon to add picture</a:t>
            </a:r>
          </a:p>
        </p:txBody>
      </p:sp>
      <p:sp>
        <p:nvSpPr>
          <p:cNvPr id="9" name="Title 2"/>
          <p:cNvSpPr>
            <a:spLocks noGrp="1"/>
          </p:cNvSpPr>
          <p:nvPr>
            <p:ph type="title" hasCustomPrompt="1"/>
          </p:nvPr>
        </p:nvSpPr>
        <p:spPr bwMode="auto">
          <a:xfrm>
            <a:off x="6304108" y="685800"/>
            <a:ext cx="5486400" cy="5486400"/>
          </a:xfrm>
          <a:prstGeom prst="ellipse">
            <a:avLst/>
          </a:prstGeom>
          <a:solidFill>
            <a:srgbClr val="003865">
              <a:alpha val="87843"/>
            </a:srgbClr>
          </a:solidFill>
        </p:spPr>
        <p:txBody>
          <a:bodyPr>
            <a:noAutofit/>
          </a:bodyPr>
          <a:lstStyle>
            <a:lvl1pPr algn="ctr">
              <a:tabLst>
                <a:tab pos="2341563" algn="l"/>
                <a:tab pos="3770313" algn="l"/>
              </a:tabLst>
              <a:defRPr sz="5500" baseline="0">
                <a:solidFill>
                  <a:schemeClr val="bg1"/>
                </a:solidFill>
              </a:defRPr>
            </a:lvl1pPr>
          </a:lstStyle>
          <a:p>
            <a:r>
              <a:rPr lang="en-US"/>
              <a:t>Click to edit title</a:t>
            </a:r>
          </a:p>
        </p:txBody>
      </p:sp>
    </p:spTree>
    <p:extLst>
      <p:ext uri="{BB962C8B-B14F-4D97-AF65-F5344CB8AC3E}">
        <p14:creationId xmlns:p14="http://schemas.microsoft.com/office/powerpoint/2010/main" val="4092258399"/>
      </p:ext>
    </p:extLst>
  </p:cSld>
  <p:clrMapOvr>
    <a:masterClrMapping/>
  </p:clrMapOvr>
  <p:hf sldNum="0"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Image Background (Multiple Circles)">
    <p:bg>
      <p:bgPr>
        <a:solidFill>
          <a:schemeClr val="bg1"/>
        </a:solidFill>
        <a:effectLst/>
      </p:bgPr>
    </p:bg>
    <p:spTree>
      <p:nvGrpSpPr>
        <p:cNvPr id="1" name=""/>
        <p:cNvGrpSpPr/>
        <p:nvPr/>
      </p:nvGrpSpPr>
      <p:grpSpPr>
        <a:xfrm>
          <a:off x="0" y="0"/>
          <a:ext cx="0" cy="0"/>
          <a:chOff x="0" y="0"/>
          <a:chExt cx="0" cy="0"/>
        </a:xfrm>
      </p:grpSpPr>
      <p:sp>
        <p:nvSpPr>
          <p:cNvPr id="10" name="Picture Placeholder 1"/>
          <p:cNvSpPr>
            <a:spLocks noGrp="1"/>
          </p:cNvSpPr>
          <p:nvPr>
            <p:ph type="pic" sz="quarter" idx="15"/>
          </p:nvPr>
        </p:nvSpPr>
        <p:spPr bwMode="gray">
          <a:xfrm>
            <a:off x="0" y="0"/>
            <a:ext cx="12192000" cy="6858000"/>
          </a:xfrm>
        </p:spPr>
        <p:txBody>
          <a:bodyPr/>
          <a:lstStyle/>
          <a:p>
            <a:r>
              <a:rPr lang="en-US"/>
              <a:t>Click icon to add picture</a:t>
            </a:r>
          </a:p>
        </p:txBody>
      </p:sp>
      <p:sp>
        <p:nvSpPr>
          <p:cNvPr id="8" name="Title 2"/>
          <p:cNvSpPr>
            <a:spLocks noGrp="1"/>
          </p:cNvSpPr>
          <p:nvPr>
            <p:ph type="title" hasCustomPrompt="1"/>
          </p:nvPr>
        </p:nvSpPr>
        <p:spPr bwMode="auto">
          <a:xfrm>
            <a:off x="7289728" y="901318"/>
            <a:ext cx="4661388" cy="4661388"/>
          </a:xfrm>
          <a:prstGeom prst="ellipse">
            <a:avLst/>
          </a:prstGeom>
          <a:solidFill>
            <a:srgbClr val="003865">
              <a:alpha val="87843"/>
            </a:srgbClr>
          </a:solidFill>
        </p:spPr>
        <p:txBody>
          <a:bodyPr>
            <a:noAutofit/>
          </a:bodyPr>
          <a:lstStyle>
            <a:lvl1pPr algn="ctr">
              <a:tabLst>
                <a:tab pos="2341563" algn="l"/>
                <a:tab pos="3770313" algn="l"/>
              </a:tabLst>
              <a:defRPr sz="5500" baseline="0">
                <a:solidFill>
                  <a:schemeClr val="bg1"/>
                </a:solidFill>
              </a:defRPr>
            </a:lvl1pPr>
          </a:lstStyle>
          <a:p>
            <a:r>
              <a:rPr lang="en-US"/>
              <a:t>Click to edit title</a:t>
            </a:r>
          </a:p>
        </p:txBody>
      </p:sp>
      <p:sp>
        <p:nvSpPr>
          <p:cNvPr id="12" name="Text Placeholder 3"/>
          <p:cNvSpPr>
            <a:spLocks noGrp="1"/>
          </p:cNvSpPr>
          <p:nvPr>
            <p:ph type="body" sz="quarter" idx="16" hasCustomPrompt="1"/>
          </p:nvPr>
        </p:nvSpPr>
        <p:spPr bwMode="auto">
          <a:xfrm>
            <a:off x="6054753" y="398666"/>
            <a:ext cx="2155300" cy="2155300"/>
          </a:xfrm>
          <a:prstGeom prst="ellipse">
            <a:avLst/>
          </a:prstGeom>
          <a:solidFill>
            <a:srgbClr val="78BE21">
              <a:alpha val="87843"/>
            </a:srgbClr>
          </a:solidFill>
        </p:spPr>
        <p:txBody>
          <a:bodyPr anchor="ctr">
            <a:normAutofit/>
          </a:bodyPr>
          <a:lstStyle>
            <a:lvl1pPr marL="0" indent="0" algn="ctr">
              <a:buNone/>
              <a:defRPr sz="2500" baseline="0">
                <a:solidFill>
                  <a:schemeClr val="tx2"/>
                </a:solidFill>
                <a:latin typeface="+mn-lt"/>
              </a:defRPr>
            </a:lvl1pPr>
          </a:lstStyle>
          <a:p>
            <a:pPr lvl="0"/>
            <a:r>
              <a:rPr lang="en-US"/>
              <a:t>Second Point</a:t>
            </a:r>
          </a:p>
        </p:txBody>
      </p:sp>
      <p:sp>
        <p:nvSpPr>
          <p:cNvPr id="13" name="Text Placeholder 4"/>
          <p:cNvSpPr>
            <a:spLocks noGrp="1"/>
          </p:cNvSpPr>
          <p:nvPr>
            <p:ph type="body" sz="quarter" idx="17" hasCustomPrompt="1"/>
          </p:nvPr>
        </p:nvSpPr>
        <p:spPr bwMode="auto">
          <a:xfrm>
            <a:off x="5679058" y="3827626"/>
            <a:ext cx="2637978" cy="2637978"/>
          </a:xfrm>
          <a:prstGeom prst="ellipse">
            <a:avLst/>
          </a:prstGeom>
          <a:solidFill>
            <a:srgbClr val="000000">
              <a:alpha val="87843"/>
            </a:srgbClr>
          </a:solidFill>
        </p:spPr>
        <p:txBody>
          <a:bodyPr anchor="ctr">
            <a:normAutofit/>
          </a:bodyPr>
          <a:lstStyle>
            <a:lvl1pPr marL="0" indent="0" algn="ctr">
              <a:buNone/>
              <a:defRPr sz="2500" baseline="0">
                <a:solidFill>
                  <a:schemeClr val="bg1"/>
                </a:solidFill>
                <a:latin typeface="+mn-lt"/>
              </a:defRPr>
            </a:lvl1pPr>
          </a:lstStyle>
          <a:p>
            <a:pPr lvl="0"/>
            <a:r>
              <a:rPr lang="en-US"/>
              <a:t>Third Point</a:t>
            </a:r>
          </a:p>
        </p:txBody>
      </p:sp>
    </p:spTree>
    <p:extLst>
      <p:ext uri="{BB962C8B-B14F-4D97-AF65-F5344CB8AC3E}">
        <p14:creationId xmlns:p14="http://schemas.microsoft.com/office/powerpoint/2010/main" val="2911004216"/>
      </p:ext>
    </p:extLst>
  </p:cSld>
  <p:clrMapOvr>
    <a:masterClrMapping/>
  </p:clrMapOvr>
  <p:hf sldNum="0"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Quote or Statement (Blue Box, Photo BG)">
    <p:bg>
      <p:bgPr>
        <a:solidFill>
          <a:schemeClr val="bg1"/>
        </a:solidFill>
        <a:effectLst/>
      </p:bgPr>
    </p:bg>
    <p:spTree>
      <p:nvGrpSpPr>
        <p:cNvPr id="1" name=""/>
        <p:cNvGrpSpPr/>
        <p:nvPr/>
      </p:nvGrpSpPr>
      <p:grpSpPr>
        <a:xfrm>
          <a:off x="0" y="0"/>
          <a:ext cx="0" cy="0"/>
          <a:chOff x="0" y="0"/>
          <a:chExt cx="0" cy="0"/>
        </a:xfrm>
      </p:grpSpPr>
      <p:sp>
        <p:nvSpPr>
          <p:cNvPr id="7" name="Picture Placeholder 1"/>
          <p:cNvSpPr>
            <a:spLocks noGrp="1"/>
          </p:cNvSpPr>
          <p:nvPr>
            <p:ph type="pic" sz="quarter" idx="13"/>
          </p:nvPr>
        </p:nvSpPr>
        <p:spPr bwMode="gray">
          <a:xfrm>
            <a:off x="0" y="0"/>
            <a:ext cx="12192000" cy="6858000"/>
          </a:xfrm>
        </p:spPr>
        <p:txBody>
          <a:bodyPr/>
          <a:lstStyle/>
          <a:p>
            <a:r>
              <a:rPr lang="en-US"/>
              <a:t>Click icon to add picture</a:t>
            </a:r>
          </a:p>
        </p:txBody>
      </p:sp>
      <p:sp>
        <p:nvSpPr>
          <p:cNvPr id="5" name="Title 2"/>
          <p:cNvSpPr>
            <a:spLocks noGrp="1"/>
          </p:cNvSpPr>
          <p:nvPr>
            <p:ph type="title" hasCustomPrompt="1"/>
          </p:nvPr>
        </p:nvSpPr>
        <p:spPr bwMode="auto">
          <a:xfrm>
            <a:off x="2299475" y="1609867"/>
            <a:ext cx="7593051" cy="3638266"/>
          </a:xfrm>
          <a:solidFill>
            <a:srgbClr val="003865">
              <a:alpha val="87843"/>
            </a:srgbClr>
          </a:solidFill>
        </p:spPr>
        <p:txBody>
          <a:bodyPr>
            <a:noAutofit/>
          </a:bodyPr>
          <a:lstStyle>
            <a:lvl1pPr algn="ctr">
              <a:spcAft>
                <a:spcPts val="1000"/>
              </a:spcAft>
              <a:tabLst>
                <a:tab pos="3770313" algn="l"/>
              </a:tabLst>
              <a:defRPr sz="7000" baseline="0">
                <a:solidFill>
                  <a:schemeClr val="bg1"/>
                </a:solidFill>
              </a:defRPr>
            </a:lvl1pPr>
          </a:lstStyle>
          <a:p>
            <a:r>
              <a:rPr lang="en-US"/>
              <a:t>Quote or </a:t>
            </a:r>
            <a:br>
              <a:rPr lang="en-US"/>
            </a:br>
            <a:r>
              <a:rPr lang="en-US"/>
              <a:t>Statement</a:t>
            </a:r>
          </a:p>
        </p:txBody>
      </p:sp>
    </p:spTree>
    <p:extLst>
      <p:ext uri="{BB962C8B-B14F-4D97-AF65-F5344CB8AC3E}">
        <p14:creationId xmlns:p14="http://schemas.microsoft.com/office/powerpoint/2010/main" val="206771762"/>
      </p:ext>
    </p:extLst>
  </p:cSld>
  <p:clrMapOvr>
    <a:masterClrMapping/>
  </p:clrMapOvr>
  <p:hf sldNum="0"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Quote or Statement (Blue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bwMode="white">
          <a:xfrm>
            <a:off x="838200" y="1389685"/>
            <a:ext cx="10515600" cy="1340989"/>
          </a:xfrm>
        </p:spPr>
        <p:txBody>
          <a:bodyPr>
            <a:noAutofit/>
          </a:bodyPr>
          <a:lstStyle>
            <a:lvl1pPr algn="ctr">
              <a:tabLst>
                <a:tab pos="3770313" algn="l"/>
              </a:tabLst>
              <a:defRPr sz="7000">
                <a:solidFill>
                  <a:schemeClr val="accent2"/>
                </a:solidFill>
              </a:defRPr>
            </a:lvl1pPr>
          </a:lstStyle>
          <a:p>
            <a:r>
              <a:rPr lang="en-US"/>
              <a:t>Quote or Statement</a:t>
            </a:r>
          </a:p>
        </p:txBody>
      </p:sp>
      <p:sp>
        <p:nvSpPr>
          <p:cNvPr id="10" name="Text Placeholder 2"/>
          <p:cNvSpPr>
            <a:spLocks noGrp="1"/>
          </p:cNvSpPr>
          <p:nvPr>
            <p:ph type="body" sz="quarter" idx="13" hasCustomPrompt="1"/>
          </p:nvPr>
        </p:nvSpPr>
        <p:spPr bwMode="white">
          <a:xfrm>
            <a:off x="838200" y="2925699"/>
            <a:ext cx="10515600" cy="2673435"/>
          </a:xfrm>
        </p:spPr>
        <p:txBody>
          <a:bodyPr anchor="ctr"/>
          <a:lstStyle>
            <a:lvl1pPr marL="0" indent="0" algn="ctr">
              <a:lnSpc>
                <a:spcPct val="100000"/>
              </a:lnSpc>
              <a:spcBef>
                <a:spcPts val="0"/>
              </a:spcBef>
              <a:buClr>
                <a:schemeClr val="bg1"/>
              </a:buClr>
              <a:buFont typeface="Arial" panose="020B0604020202020204" pitchFamily="34" charset="0"/>
              <a:buNone/>
              <a:defRPr>
                <a:solidFill>
                  <a:schemeClr val="bg1"/>
                </a:solidFill>
              </a:defRPr>
            </a:lvl1pPr>
          </a:lstStyle>
          <a:p>
            <a:pPr lvl="0"/>
            <a:r>
              <a:rPr lang="en-US"/>
              <a:t>Make a secondary statement here.</a:t>
            </a:r>
          </a:p>
        </p:txBody>
      </p:sp>
      <p:sp>
        <p:nvSpPr>
          <p:cNvPr id="3" name="Date Placeholder 3"/>
          <p:cNvSpPr>
            <a:spLocks noGrp="1"/>
          </p:cNvSpPr>
          <p:nvPr>
            <p:ph type="dt" sz="half" idx="10"/>
          </p:nvPr>
        </p:nvSpPr>
        <p:spPr bwMode="white"/>
        <p:txBody>
          <a:bodyPr/>
          <a:lstStyle>
            <a:lvl1pPr>
              <a:defRPr>
                <a:solidFill>
                  <a:schemeClr val="bg1"/>
                </a:solidFill>
              </a:defRPr>
            </a:lvl1pPr>
          </a:lstStyle>
          <a:p>
            <a:fld id="{D094F804-653A-41F1-A565-1098D9DEB37A}" type="datetime1">
              <a:rPr lang="en-US" smtClean="0"/>
              <a:t>8/2/2021</a:t>
            </a:fld>
            <a:endParaRPr lang="en-US"/>
          </a:p>
        </p:txBody>
      </p:sp>
      <p:sp>
        <p:nvSpPr>
          <p:cNvPr id="7"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bg1"/>
                </a:solidFill>
              </a:defRPr>
            </a:lvl1pPr>
          </a:lstStyle>
          <a:p>
            <a:r>
              <a:rPr lang="en-US" err="1"/>
              <a:t>mn.gov</a:t>
            </a:r>
            <a:r>
              <a:rPr lang="en-US"/>
              <a:t>/deed</a:t>
            </a:r>
          </a:p>
        </p:txBody>
      </p:sp>
    </p:spTree>
    <p:extLst>
      <p:ext uri="{BB962C8B-B14F-4D97-AF65-F5344CB8AC3E}">
        <p14:creationId xmlns:p14="http://schemas.microsoft.com/office/powerpoint/2010/main" val="3979537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Slide">
    <p:bg>
      <p:bgPr>
        <a:solidFill>
          <a:schemeClr val="bg1"/>
        </a:solidFill>
        <a:effectLst/>
      </p:bgPr>
    </p:bg>
    <p:spTree>
      <p:nvGrpSpPr>
        <p:cNvPr id="1" name=""/>
        <p:cNvGrpSpPr/>
        <p:nvPr/>
      </p:nvGrpSpPr>
      <p:grpSpPr>
        <a:xfrm>
          <a:off x="0" y="0"/>
          <a:ext cx="0" cy="0"/>
          <a:chOff x="0" y="0"/>
          <a:chExt cx="0" cy="0"/>
        </a:xfrm>
      </p:grpSpPr>
      <p:sp>
        <p:nvSpPr>
          <p:cNvPr id="12" name="Rectangle 1"/>
          <p:cNvSpPr txBox="1">
            <a:spLocks/>
          </p:cNvSpPr>
          <p:nvPr userDrawn="1"/>
        </p:nvSpPr>
        <p:spPr bwMode="black">
          <a:xfrm>
            <a:off x="0" y="4188561"/>
            <a:ext cx="12192000" cy="1199223"/>
          </a:xfrm>
          <a:prstGeom prst="rect">
            <a:avLst/>
          </a:prstGeom>
          <a:solidFill>
            <a:schemeClr val="accent1"/>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3600" kern="1200">
                <a:solidFill>
                  <a:schemeClr val="bg1"/>
                </a:solidFill>
                <a:latin typeface="+mj-lt"/>
                <a:ea typeface="+mj-ea"/>
                <a:cs typeface="+mj-cs"/>
              </a:defRPr>
            </a:lvl1pPr>
          </a:lstStyle>
          <a:p>
            <a:endParaRPr lang="en-US"/>
          </a:p>
        </p:txBody>
      </p:sp>
      <p:sp>
        <p:nvSpPr>
          <p:cNvPr id="2" name="Title 2"/>
          <p:cNvSpPr>
            <a:spLocks noGrp="1"/>
          </p:cNvSpPr>
          <p:nvPr>
            <p:ph type="ctrTitle" hasCustomPrompt="1"/>
          </p:nvPr>
        </p:nvSpPr>
        <p:spPr bwMode="white">
          <a:xfrm>
            <a:off x="266700" y="4188564"/>
            <a:ext cx="11658600" cy="1199223"/>
          </a:xfrm>
          <a:noFill/>
        </p:spPr>
        <p:txBody>
          <a:bodyPr anchor="ctr">
            <a:normAutofit/>
          </a:bodyPr>
          <a:lstStyle>
            <a:lvl1pPr algn="ctr">
              <a:defRPr sz="3600">
                <a:solidFill>
                  <a:schemeClr val="bg1"/>
                </a:solidFill>
              </a:defRPr>
            </a:lvl1pPr>
          </a:lstStyle>
          <a:p>
            <a:r>
              <a:rPr lang="en-US"/>
              <a:t>Click to edit section title</a:t>
            </a:r>
          </a:p>
        </p:txBody>
      </p:sp>
      <p:sp>
        <p:nvSpPr>
          <p:cNvPr id="3" name="Rectangle 3"/>
          <p:cNvSpPr/>
          <p:nvPr userDrawn="1"/>
        </p:nvSpPr>
        <p:spPr bwMode="auto">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0" name="Text Placeholder 4"/>
          <p:cNvSpPr>
            <a:spLocks noGrp="1"/>
          </p:cNvSpPr>
          <p:nvPr>
            <p:ph type="body" sz="quarter" idx="18" hasCustomPrompt="1"/>
          </p:nvPr>
        </p:nvSpPr>
        <p:spPr bwMode="black">
          <a:xfrm>
            <a:off x="838200" y="5644884"/>
            <a:ext cx="10515600" cy="711464"/>
          </a:xfrm>
        </p:spPr>
        <p:txBody>
          <a:bodyPr>
            <a:normAutofit/>
          </a:bodyPr>
          <a:lstStyle>
            <a:lvl1pPr marL="0" indent="0" algn="ctr">
              <a:buNone/>
              <a:defRPr sz="2400"/>
            </a:lvl1pPr>
          </a:lstStyle>
          <a:p>
            <a:pPr lvl="0"/>
            <a:r>
              <a:rPr lang="en-US" err="1"/>
              <a:t>Firstname</a:t>
            </a:r>
            <a:r>
              <a:rPr lang="en-US"/>
              <a:t> </a:t>
            </a:r>
            <a:r>
              <a:rPr lang="en-US" err="1"/>
              <a:t>Lastname</a:t>
            </a:r>
            <a:r>
              <a:rPr lang="en-US"/>
              <a:t> | Job Title</a:t>
            </a:r>
          </a:p>
        </p:txBody>
      </p:sp>
      <p:sp>
        <p:nvSpPr>
          <p:cNvPr id="18" name="Date Placeholder 5"/>
          <p:cNvSpPr>
            <a:spLocks noGrp="1"/>
          </p:cNvSpPr>
          <p:nvPr>
            <p:ph type="dt" sz="half" idx="15"/>
          </p:nvPr>
        </p:nvSpPr>
        <p:spPr bwMode="black"/>
        <p:txBody>
          <a:bodyPr/>
          <a:lstStyle/>
          <a:p>
            <a:fld id="{A8CA1A9B-139F-4606-AD0A-F3253110DAE5}" type="datetime1">
              <a:rPr lang="en-US" smtClean="0"/>
              <a:t>8/2/2021</a:t>
            </a:fld>
            <a:endParaRPr lang="en-US"/>
          </a:p>
        </p:txBody>
      </p:sp>
      <p:sp>
        <p:nvSpPr>
          <p:cNvPr id="11" name="Picture Placeholder 9"/>
          <p:cNvSpPr>
            <a:spLocks noGrp="1"/>
          </p:cNvSpPr>
          <p:nvPr>
            <p:ph type="pic" sz="quarter" idx="13" hasCustomPrompt="1"/>
          </p:nvPr>
        </p:nvSpPr>
        <p:spPr bwMode="gray">
          <a:xfrm>
            <a:off x="0" y="1789113"/>
            <a:ext cx="12192000" cy="2298700"/>
          </a:xfrm>
        </p:spPr>
        <p:txBody>
          <a:bodyPr/>
          <a:lstStyle/>
          <a:p>
            <a:r>
              <a:rPr lang="en-US"/>
              <a:t>Click Icon to add picture</a:t>
            </a:r>
          </a:p>
        </p:txBody>
      </p:sp>
      <p:pic>
        <p:nvPicPr>
          <p:cNvPr id="13" name="Picture 12">
            <a:extLst>
              <a:ext uri="{FF2B5EF4-FFF2-40B4-BE49-F238E27FC236}">
                <a16:creationId xmlns:a16="http://schemas.microsoft.com/office/drawing/2014/main" id="{FA7AF7DA-B512-472F-BC23-F3520AA0491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14211" y="715116"/>
            <a:ext cx="3892217" cy="340119"/>
          </a:xfrm>
          <a:prstGeom prst="rect">
            <a:avLst/>
          </a:prstGeom>
        </p:spPr>
      </p:pic>
      <p:sp>
        <p:nvSpPr>
          <p:cNvPr id="14"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p>
        </p:txBody>
      </p:sp>
    </p:spTree>
    <p:extLst>
      <p:ext uri="{BB962C8B-B14F-4D97-AF65-F5344CB8AC3E}">
        <p14:creationId xmlns:p14="http://schemas.microsoft.com/office/powerpoint/2010/main" val="2082250229"/>
      </p:ext>
    </p:extLst>
  </p:cSld>
  <p:clrMapOvr>
    <a:masterClrMapping/>
  </p:clrMapOvr>
  <p:hf sldNum="0" hdr="0" ftr="0" dt="0"/>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Quote or Statement (Light Gray Background)">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9" name="Rectangle 1"/>
          <p:cNvSpPr txBox="1">
            <a:spLocks/>
          </p:cNvSpPr>
          <p:nvPr userDrawn="1"/>
        </p:nvSpPr>
        <p:spPr bwMode="black">
          <a:xfrm>
            <a:off x="0" y="1389684"/>
            <a:ext cx="12192000" cy="1340989"/>
          </a:xfrm>
          <a:prstGeom prst="rect">
            <a:avLst/>
          </a:prstGeom>
          <a:solidFill>
            <a:schemeClr val="tx1"/>
          </a:solidFill>
        </p:spPr>
        <p:txBody>
          <a:bodyPr vert="horz" lIns="0" tIns="0" rIns="0" bIns="0" rtlCol="0" anchor="ctr">
            <a:noAutofit/>
          </a:bodyPr>
          <a:lstStyle>
            <a:lvl1pPr algn="ctr" defTabSz="914400" rtl="0" eaLnBrk="1" latinLnBrk="0" hangingPunct="1">
              <a:lnSpc>
                <a:spcPct val="90000"/>
              </a:lnSpc>
              <a:spcBef>
                <a:spcPct val="0"/>
              </a:spcBef>
              <a:buNone/>
              <a:tabLst>
                <a:tab pos="3770313" algn="l"/>
              </a:tabLst>
              <a:defRPr sz="7000" kern="1200">
                <a:solidFill>
                  <a:schemeClr val="accent2"/>
                </a:solidFill>
                <a:latin typeface="+mj-lt"/>
                <a:ea typeface="+mj-ea"/>
                <a:cs typeface="+mj-cs"/>
              </a:defRPr>
            </a:lvl1pPr>
          </a:lstStyle>
          <a:p>
            <a:endParaRPr lang="en-US"/>
          </a:p>
        </p:txBody>
      </p:sp>
      <p:sp>
        <p:nvSpPr>
          <p:cNvPr id="7" name="Title 2"/>
          <p:cNvSpPr>
            <a:spLocks noGrp="1"/>
          </p:cNvSpPr>
          <p:nvPr>
            <p:ph type="title" hasCustomPrompt="1"/>
          </p:nvPr>
        </p:nvSpPr>
        <p:spPr bwMode="white">
          <a:xfrm>
            <a:off x="266700" y="1389685"/>
            <a:ext cx="11658600" cy="1340989"/>
          </a:xfrm>
          <a:noFill/>
        </p:spPr>
        <p:txBody>
          <a:bodyPr>
            <a:noAutofit/>
          </a:bodyPr>
          <a:lstStyle>
            <a:lvl1pPr algn="ctr">
              <a:tabLst>
                <a:tab pos="3770313" algn="l"/>
              </a:tabLst>
              <a:defRPr sz="7000">
                <a:solidFill>
                  <a:schemeClr val="accent2"/>
                </a:solidFill>
              </a:defRPr>
            </a:lvl1pPr>
          </a:lstStyle>
          <a:p>
            <a:r>
              <a:rPr lang="en-US"/>
              <a:t>Quote or Statement</a:t>
            </a:r>
          </a:p>
        </p:txBody>
      </p:sp>
      <p:sp>
        <p:nvSpPr>
          <p:cNvPr id="8" name="Text Placeholder 3"/>
          <p:cNvSpPr>
            <a:spLocks noGrp="1"/>
          </p:cNvSpPr>
          <p:nvPr>
            <p:ph type="body" sz="quarter" idx="13" hasCustomPrompt="1"/>
          </p:nvPr>
        </p:nvSpPr>
        <p:spPr bwMode="black">
          <a:xfrm>
            <a:off x="838200" y="2925699"/>
            <a:ext cx="10515600" cy="2673435"/>
          </a:xfrm>
        </p:spPr>
        <p:txBody>
          <a:bodyPr anchor="ctr"/>
          <a:lstStyle>
            <a:lvl1pPr marL="0" indent="0" algn="ctr">
              <a:lnSpc>
                <a:spcPct val="100000"/>
              </a:lnSpc>
              <a:spcBef>
                <a:spcPts val="0"/>
              </a:spcBef>
              <a:buFont typeface="Arial" panose="020B0604020202020204" pitchFamily="34" charset="0"/>
              <a:buNone/>
              <a:defRPr>
                <a:solidFill>
                  <a:schemeClr val="tx2"/>
                </a:solidFill>
              </a:defRPr>
            </a:lvl1pPr>
          </a:lstStyle>
          <a:p>
            <a:pPr lvl="0"/>
            <a:r>
              <a:rPr lang="en-US"/>
              <a:t>Make a secondary statement here.</a:t>
            </a:r>
          </a:p>
        </p:txBody>
      </p:sp>
      <p:sp>
        <p:nvSpPr>
          <p:cNvPr id="5" name="Footer Placeholder 5"/>
          <p:cNvSpPr>
            <a:spLocks noGrp="1"/>
          </p:cNvSpPr>
          <p:nvPr>
            <p:ph type="ftr" sz="quarter" idx="12"/>
          </p:nvPr>
        </p:nvSpPr>
        <p:spPr bwMode="black">
          <a:xfrm>
            <a:off x="3302177" y="6356349"/>
            <a:ext cx="5587647" cy="365125"/>
          </a:xfrm>
          <a:prstGeom prst="rect">
            <a:avLst/>
          </a:prstGeom>
        </p:spPr>
        <p:txBody>
          <a:bodyPr/>
          <a:lstStyle>
            <a:lvl1pPr>
              <a:defRPr>
                <a:solidFill>
                  <a:schemeClr val="tx2"/>
                </a:solidFill>
              </a:defRPr>
            </a:lvl1pPr>
          </a:lstStyle>
          <a:p>
            <a:r>
              <a:rPr lang="en-US"/>
              <a:t>Optional Tagline Goes Here | mn.gov/deed</a:t>
            </a:r>
          </a:p>
        </p:txBody>
      </p:sp>
      <p:sp>
        <p:nvSpPr>
          <p:cNvPr id="4" name="Slide Number Placeholder 6"/>
          <p:cNvSpPr>
            <a:spLocks noGrp="1"/>
          </p:cNvSpPr>
          <p:nvPr>
            <p:ph type="sldNum" sz="quarter" idx="11"/>
          </p:nvPr>
        </p:nvSpPr>
        <p:spPr bwMode="black">
          <a:xfrm>
            <a:off x="9891132" y="6356350"/>
            <a:ext cx="1462668" cy="365125"/>
          </a:xfrm>
          <a:prstGeom prst="rect">
            <a:avLst/>
          </a:prstGeom>
        </p:spPr>
        <p:txBody>
          <a:bodyPr/>
          <a:lstStyle/>
          <a:p>
            <a:fld id="{48F63A3B-78C7-47BE-AE5E-E10140E04643}" type="slidenum">
              <a:rPr lang="en-US" smtClean="0"/>
              <a:pPr/>
              <a:t>‹#›</a:t>
            </a:fld>
            <a:endParaRPr lang="en-US"/>
          </a:p>
        </p:txBody>
      </p:sp>
      <p:pic>
        <p:nvPicPr>
          <p:cNvPr id="10" name="Picture 9">
            <a:extLst>
              <a:ext uri="{FF2B5EF4-FFF2-40B4-BE49-F238E27FC236}">
                <a16:creationId xmlns:a16="http://schemas.microsoft.com/office/drawing/2014/main" id="{4B952203-E8FB-4F5D-B5E5-77FD0A73D1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Tree>
    <p:extLst>
      <p:ext uri="{BB962C8B-B14F-4D97-AF65-F5344CB8AC3E}">
        <p14:creationId xmlns:p14="http://schemas.microsoft.com/office/powerpoint/2010/main" val="393091558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Quote or Statement (Image Background)">
    <p:bg bwMode="ltGray">
      <p:bgPr>
        <a:solidFill>
          <a:schemeClr val="bg1"/>
        </a:solidFill>
        <a:effectLst/>
      </p:bgPr>
    </p:bg>
    <p:spTree>
      <p:nvGrpSpPr>
        <p:cNvPr id="1" name=""/>
        <p:cNvGrpSpPr/>
        <p:nvPr/>
      </p:nvGrpSpPr>
      <p:grpSpPr>
        <a:xfrm>
          <a:off x="0" y="0"/>
          <a:ext cx="0" cy="0"/>
          <a:chOff x="0" y="0"/>
          <a:chExt cx="0" cy="0"/>
        </a:xfrm>
      </p:grpSpPr>
      <p:sp>
        <p:nvSpPr>
          <p:cNvPr id="7" name="Picture Placeholder 1"/>
          <p:cNvSpPr>
            <a:spLocks noGrp="1"/>
          </p:cNvSpPr>
          <p:nvPr>
            <p:ph type="pic" sz="quarter" idx="14" hasCustomPrompt="1"/>
          </p:nvPr>
        </p:nvSpPr>
        <p:spPr bwMode="gray">
          <a:xfrm>
            <a:off x="0" y="0"/>
            <a:ext cx="12192000" cy="6858000"/>
          </a:xfrm>
        </p:spPr>
        <p:txBody>
          <a:bodyPr/>
          <a:lstStyle>
            <a:lvl1pPr>
              <a:defRPr/>
            </a:lvl1pPr>
          </a:lstStyle>
          <a:p>
            <a:r>
              <a:rPr lang="en-US"/>
              <a:t>Click icon to edit background picture</a:t>
            </a:r>
          </a:p>
        </p:txBody>
      </p:sp>
      <p:sp>
        <p:nvSpPr>
          <p:cNvPr id="12" name="Title 2"/>
          <p:cNvSpPr>
            <a:spLocks noGrp="1"/>
          </p:cNvSpPr>
          <p:nvPr>
            <p:ph type="title" hasCustomPrompt="1"/>
          </p:nvPr>
        </p:nvSpPr>
        <p:spPr bwMode="white">
          <a:xfrm>
            <a:off x="838200" y="1389685"/>
            <a:ext cx="10515600" cy="1340989"/>
          </a:xfrm>
        </p:spPr>
        <p:txBody>
          <a:bodyPr>
            <a:noAutofit/>
          </a:bodyPr>
          <a:lstStyle>
            <a:lvl1pPr algn="ctr">
              <a:tabLst>
                <a:tab pos="3770313" algn="l"/>
              </a:tabLst>
              <a:defRPr sz="7000">
                <a:solidFill>
                  <a:schemeClr val="bg1"/>
                </a:solidFill>
              </a:defRPr>
            </a:lvl1pPr>
          </a:lstStyle>
          <a:p>
            <a:r>
              <a:rPr lang="en-US"/>
              <a:t>Quote or Statement</a:t>
            </a:r>
          </a:p>
        </p:txBody>
      </p:sp>
      <p:sp>
        <p:nvSpPr>
          <p:cNvPr id="13" name="Text Placeholder 3"/>
          <p:cNvSpPr>
            <a:spLocks noGrp="1"/>
          </p:cNvSpPr>
          <p:nvPr>
            <p:ph type="body" sz="quarter" idx="13" hasCustomPrompt="1"/>
          </p:nvPr>
        </p:nvSpPr>
        <p:spPr bwMode="white">
          <a:xfrm>
            <a:off x="838200" y="2925699"/>
            <a:ext cx="10515600" cy="2673435"/>
          </a:xfrm>
        </p:spPr>
        <p:txBody>
          <a:bodyPr anchor="ctr"/>
          <a:lstStyle>
            <a:lvl1pPr marL="0" indent="0" algn="ctr">
              <a:lnSpc>
                <a:spcPct val="100000"/>
              </a:lnSpc>
              <a:spcBef>
                <a:spcPts val="0"/>
              </a:spcBef>
              <a:buNone/>
              <a:defRPr>
                <a:solidFill>
                  <a:schemeClr val="bg1"/>
                </a:solidFill>
              </a:defRPr>
            </a:lvl1pPr>
          </a:lstStyle>
          <a:p>
            <a:pPr lvl="0"/>
            <a:r>
              <a:rPr lang="en-US"/>
              <a:t>Make a secondary statement here.</a:t>
            </a:r>
          </a:p>
        </p:txBody>
      </p:sp>
      <p:sp>
        <p:nvSpPr>
          <p:cNvPr id="3" name="Date Placeholder 4"/>
          <p:cNvSpPr>
            <a:spLocks noGrp="1"/>
          </p:cNvSpPr>
          <p:nvPr>
            <p:ph type="dt" sz="half" idx="10"/>
          </p:nvPr>
        </p:nvSpPr>
        <p:spPr bwMode="white"/>
        <p:txBody>
          <a:bodyPr/>
          <a:lstStyle>
            <a:lvl1pPr>
              <a:defRPr>
                <a:solidFill>
                  <a:schemeClr val="bg1"/>
                </a:solidFill>
              </a:defRPr>
            </a:lvl1pPr>
          </a:lstStyle>
          <a:p>
            <a:fld id="{F8B25D9D-5365-41CD-BF43-4FFFCBF4BBDA}" type="datetime1">
              <a:rPr lang="en-US" smtClean="0"/>
              <a:t>8/2/2021</a:t>
            </a:fld>
            <a:endParaRPr lang="en-US"/>
          </a:p>
        </p:txBody>
      </p:sp>
      <p:sp>
        <p:nvSpPr>
          <p:cNvPr id="5" name="Footer Placeholder 5"/>
          <p:cNvSpPr>
            <a:spLocks noGrp="1"/>
          </p:cNvSpPr>
          <p:nvPr>
            <p:ph type="ftr" sz="quarter" idx="12"/>
          </p:nvPr>
        </p:nvSpPr>
        <p:spPr bwMode="white">
          <a:xfrm>
            <a:off x="3302177" y="6356349"/>
            <a:ext cx="5587647" cy="365125"/>
          </a:xfrm>
          <a:prstGeom prst="rect">
            <a:avLst/>
          </a:prstGeom>
        </p:spPr>
        <p:txBody>
          <a:bodyPr/>
          <a:lstStyle>
            <a:lvl1pPr>
              <a:defRPr>
                <a:solidFill>
                  <a:schemeClr val="bg1"/>
                </a:solidFill>
              </a:defRPr>
            </a:lvl1pPr>
          </a:lstStyle>
          <a:p>
            <a:r>
              <a:rPr lang="en-US"/>
              <a:t>Optional Tagline Goes Here </a:t>
            </a:r>
            <a:r>
              <a:rPr lang="en-US">
                <a:solidFill>
                  <a:schemeClr val="accent2"/>
                </a:solidFill>
              </a:rPr>
              <a:t>|</a:t>
            </a:r>
            <a:r>
              <a:rPr lang="en-US"/>
              <a:t> mn.gov/</a:t>
            </a:r>
            <a:r>
              <a:rPr lang="en-US" err="1"/>
              <a:t>websiteurl</a:t>
            </a:r>
            <a:endParaRPr lang="en-US"/>
          </a:p>
        </p:txBody>
      </p:sp>
      <p:sp>
        <p:nvSpPr>
          <p:cNvPr id="4" name="Slide Number Placeholder 6"/>
          <p:cNvSpPr>
            <a:spLocks noGrp="1"/>
          </p:cNvSpPr>
          <p:nvPr>
            <p:ph type="sldNum" sz="quarter" idx="11"/>
          </p:nvPr>
        </p:nvSpPr>
        <p:spPr bwMode="white">
          <a:xfrm>
            <a:off x="9891132" y="6356350"/>
            <a:ext cx="1462668" cy="365125"/>
          </a:xfrm>
          <a:prstGeom prst="rect">
            <a:avLst/>
          </a:prstGeom>
        </p:spPr>
        <p:txBody>
          <a:bodyPr/>
          <a:lstStyle>
            <a:lvl1pPr>
              <a:defRPr>
                <a:solidFill>
                  <a:schemeClr val="bg1"/>
                </a:solidFill>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947260539"/>
      </p:ext>
    </p:extLst>
  </p:cSld>
  <p:clrMapOvr>
    <a:masterClrMapping/>
  </p:clrMapOvr>
  <p:hf sldNum="0"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Thank You">
    <p:bg bwMode="auto">
      <p:bgPr>
        <a:solidFill>
          <a:srgbClr val="E8E8E8"/>
        </a:solidFill>
        <a:effectLst/>
      </p:bgPr>
    </p:bg>
    <p:spTree>
      <p:nvGrpSpPr>
        <p:cNvPr id="1" name=""/>
        <p:cNvGrpSpPr/>
        <p:nvPr/>
      </p:nvGrpSpPr>
      <p:grpSpPr>
        <a:xfrm>
          <a:off x="0" y="0"/>
          <a:ext cx="0" cy="0"/>
          <a:chOff x="0" y="0"/>
          <a:chExt cx="0" cy="0"/>
        </a:xfrm>
      </p:grpSpPr>
      <p:sp>
        <p:nvSpPr>
          <p:cNvPr id="10" name="Rectangle 1"/>
          <p:cNvSpPr txBox="1">
            <a:spLocks/>
          </p:cNvSpPr>
          <p:nvPr userDrawn="1"/>
        </p:nvSpPr>
        <p:spPr bwMode="black">
          <a:xfrm>
            <a:off x="0" y="1651380"/>
            <a:ext cx="12192000" cy="1733266"/>
          </a:xfrm>
          <a:prstGeom prst="rect">
            <a:avLst/>
          </a:prstGeom>
          <a:solidFill>
            <a:schemeClr val="tx1"/>
          </a:solidFill>
        </p:spPr>
        <p:txBody>
          <a:bodyPr vert="horz" lIns="0" tIns="0" rIns="0" bIns="0" rtlCol="0" anchor="ctr">
            <a:noAutofit/>
          </a:bodyPr>
          <a:lstStyle>
            <a:lvl1pPr algn="ctr" defTabSz="914400" rtl="0" eaLnBrk="1" latinLnBrk="0" hangingPunct="1">
              <a:lnSpc>
                <a:spcPct val="90000"/>
              </a:lnSpc>
              <a:spcBef>
                <a:spcPct val="0"/>
              </a:spcBef>
              <a:buNone/>
              <a:tabLst>
                <a:tab pos="3770313" algn="l"/>
              </a:tabLst>
              <a:defRPr sz="7000" kern="1200">
                <a:solidFill>
                  <a:schemeClr val="bg1"/>
                </a:solidFill>
                <a:latin typeface="+mj-lt"/>
                <a:ea typeface="+mj-ea"/>
                <a:cs typeface="+mj-cs"/>
              </a:defRPr>
            </a:lvl1pPr>
          </a:lstStyle>
          <a:p>
            <a:endParaRPr lang="en-US"/>
          </a:p>
        </p:txBody>
      </p:sp>
      <p:sp>
        <p:nvSpPr>
          <p:cNvPr id="7" name="Title 2"/>
          <p:cNvSpPr>
            <a:spLocks noGrp="1"/>
          </p:cNvSpPr>
          <p:nvPr>
            <p:ph type="title" hasCustomPrompt="1"/>
          </p:nvPr>
        </p:nvSpPr>
        <p:spPr bwMode="white">
          <a:xfrm>
            <a:off x="266700" y="1651380"/>
            <a:ext cx="11658600" cy="1733266"/>
          </a:xfrm>
          <a:noFill/>
        </p:spPr>
        <p:txBody>
          <a:bodyPr>
            <a:noAutofit/>
          </a:bodyPr>
          <a:lstStyle>
            <a:lvl1pPr algn="ctr">
              <a:tabLst>
                <a:tab pos="3770313" algn="l"/>
              </a:tabLst>
              <a:defRPr sz="7000">
                <a:solidFill>
                  <a:schemeClr val="bg1"/>
                </a:solidFill>
              </a:defRPr>
            </a:lvl1pPr>
          </a:lstStyle>
          <a:p>
            <a:r>
              <a:rPr lang="en-US"/>
              <a:t>Thank you!</a:t>
            </a:r>
          </a:p>
        </p:txBody>
      </p:sp>
      <p:sp>
        <p:nvSpPr>
          <p:cNvPr id="8" name="Text Placeholder 2"/>
          <p:cNvSpPr>
            <a:spLocks noGrp="1"/>
          </p:cNvSpPr>
          <p:nvPr>
            <p:ph type="body" sz="quarter" idx="13" hasCustomPrompt="1"/>
          </p:nvPr>
        </p:nvSpPr>
        <p:spPr bwMode="black">
          <a:xfrm>
            <a:off x="838200" y="3521123"/>
            <a:ext cx="10515600" cy="2681374"/>
          </a:xfrm>
        </p:spPr>
        <p:txBody>
          <a:bodyPr anchor="ctr"/>
          <a:lstStyle>
            <a:lvl1pPr marL="0" indent="0" algn="ctr">
              <a:lnSpc>
                <a:spcPct val="100000"/>
              </a:lnSpc>
              <a:spcBef>
                <a:spcPts val="0"/>
              </a:spcBef>
              <a:buNone/>
              <a:defRPr baseline="0">
                <a:solidFill>
                  <a:schemeClr val="tx2"/>
                </a:solidFill>
              </a:defRPr>
            </a:lvl1pPr>
          </a:lstStyle>
          <a:p>
            <a:pPr lvl="0"/>
            <a:r>
              <a:rPr lang="en-US" err="1"/>
              <a:t>Firstname</a:t>
            </a:r>
            <a:r>
              <a:rPr lang="en-US"/>
              <a:t> </a:t>
            </a:r>
            <a:r>
              <a:rPr lang="en-US" err="1"/>
              <a:t>Lastname</a:t>
            </a:r>
            <a:endParaRPr lang="en-US"/>
          </a:p>
          <a:p>
            <a:pPr lvl="0"/>
            <a:r>
              <a:rPr lang="en-US"/>
              <a:t>firstname.lastname@state.mn.us</a:t>
            </a:r>
          </a:p>
          <a:p>
            <a:pPr lvl="0"/>
            <a:r>
              <a:rPr lang="en-US"/>
              <a:t>555-555-5555</a:t>
            </a:r>
          </a:p>
        </p:txBody>
      </p:sp>
      <p:sp>
        <p:nvSpPr>
          <p:cNvPr id="3" name="Date Placeholder 3"/>
          <p:cNvSpPr>
            <a:spLocks noGrp="1"/>
          </p:cNvSpPr>
          <p:nvPr>
            <p:ph type="dt" sz="half" idx="10"/>
          </p:nvPr>
        </p:nvSpPr>
        <p:spPr bwMode="black"/>
        <p:txBody>
          <a:bodyPr/>
          <a:lstStyle>
            <a:lvl1pPr>
              <a:defRPr>
                <a:solidFill>
                  <a:schemeClr val="tx2"/>
                </a:solidFill>
              </a:defRPr>
            </a:lvl1pPr>
          </a:lstStyle>
          <a:p>
            <a:fld id="{466A75E6-E45B-4C5D-981E-7C8ED0C72F5D}" type="datetime1">
              <a:rPr lang="en-US" smtClean="0"/>
              <a:pPr/>
              <a:t>8/2/2021</a:t>
            </a:fld>
            <a:endParaRPr lang="en-US"/>
          </a:p>
        </p:txBody>
      </p:sp>
      <p:sp>
        <p:nvSpPr>
          <p:cNvPr id="5" name="Footer Placeholder 4"/>
          <p:cNvSpPr>
            <a:spLocks noGrp="1"/>
          </p:cNvSpPr>
          <p:nvPr>
            <p:ph type="ftr" sz="quarter" idx="12"/>
          </p:nvPr>
        </p:nvSpPr>
        <p:spPr bwMode="black">
          <a:xfrm>
            <a:off x="3302177" y="6356349"/>
            <a:ext cx="5587647" cy="365125"/>
          </a:xfrm>
          <a:prstGeom prst="rect">
            <a:avLst/>
          </a:prstGeom>
        </p:spPr>
        <p:txBody>
          <a:bodyPr/>
          <a:lstStyle>
            <a:lvl1pPr>
              <a:defRPr>
                <a:solidFill>
                  <a:schemeClr val="tx1"/>
                </a:solidFill>
              </a:defRPr>
            </a:lvl1pPr>
          </a:lstStyle>
          <a:p>
            <a:r>
              <a:rPr lang="en-US">
                <a:solidFill>
                  <a:schemeClr val="tx2"/>
                </a:solidFill>
              </a:rPr>
              <a:t>Optional Tagline Goes Here</a:t>
            </a:r>
            <a:r>
              <a:rPr lang="en-US"/>
              <a:t> </a:t>
            </a:r>
            <a:r>
              <a:rPr lang="en-US">
                <a:solidFill>
                  <a:schemeClr val="accent1"/>
                </a:solidFill>
              </a:rPr>
              <a:t>|</a:t>
            </a:r>
            <a:r>
              <a:rPr lang="en-US"/>
              <a:t> </a:t>
            </a:r>
            <a:r>
              <a:rPr lang="en-US">
                <a:solidFill>
                  <a:schemeClr val="tx2"/>
                </a:solidFill>
              </a:rPr>
              <a:t>mn.gov/deed</a:t>
            </a:r>
          </a:p>
        </p:txBody>
      </p:sp>
      <p:sp>
        <p:nvSpPr>
          <p:cNvPr id="4" name="Slide Number Placeholder 5"/>
          <p:cNvSpPr>
            <a:spLocks noGrp="1"/>
          </p:cNvSpPr>
          <p:nvPr>
            <p:ph type="sldNum" sz="quarter" idx="11"/>
          </p:nvPr>
        </p:nvSpPr>
        <p:spPr bwMode="black">
          <a:xfrm>
            <a:off x="9891132" y="6356350"/>
            <a:ext cx="1462668" cy="365125"/>
          </a:xfrm>
          <a:prstGeom prst="rect">
            <a:avLst/>
          </a:prstGeom>
        </p:spPr>
        <p:txBody>
          <a:bodyPr/>
          <a:lstStyle>
            <a:lvl1pPr>
              <a:defRPr>
                <a:solidFill>
                  <a:schemeClr val="tx2"/>
                </a:solidFill>
              </a:defRPr>
            </a:lvl1pPr>
          </a:lstStyle>
          <a:p>
            <a:fld id="{48F63A3B-78C7-47BE-AE5E-E10140E04643}" type="slidenum">
              <a:rPr lang="en-US" smtClean="0"/>
              <a:pPr/>
              <a:t>‹#›</a:t>
            </a:fld>
            <a:endParaRPr lang="en-US"/>
          </a:p>
        </p:txBody>
      </p:sp>
      <p:sp>
        <p:nvSpPr>
          <p:cNvPr id="6" name="Rectangle 6"/>
          <p:cNvSpPr/>
          <p:nvPr userDrawn="1"/>
        </p:nvSpPr>
        <p:spPr bwMode="white">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78C7BAF0-E7E3-434E-A402-8ECD4B8D5DE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6887" y="676285"/>
            <a:ext cx="4307106" cy="376373"/>
          </a:xfrm>
          <a:prstGeom prst="rect">
            <a:avLst/>
          </a:prstGeom>
        </p:spPr>
      </p:pic>
    </p:spTree>
    <p:extLst>
      <p:ext uri="{BB962C8B-B14F-4D97-AF65-F5344CB8AC3E}">
        <p14:creationId xmlns:p14="http://schemas.microsoft.com/office/powerpoint/2010/main" val="22908971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hank You (Blue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bwMode="white">
          <a:xfrm>
            <a:off x="838200" y="2212733"/>
            <a:ext cx="10515600" cy="1472163"/>
          </a:xfrm>
        </p:spPr>
        <p:txBody>
          <a:bodyPr>
            <a:noAutofit/>
          </a:bodyPr>
          <a:lstStyle>
            <a:lvl1pPr algn="ctr">
              <a:tabLst>
                <a:tab pos="3770313" algn="l"/>
              </a:tabLst>
              <a:defRPr sz="7000">
                <a:solidFill>
                  <a:schemeClr val="bg1"/>
                </a:solidFill>
              </a:defRPr>
            </a:lvl1pPr>
          </a:lstStyle>
          <a:p>
            <a:r>
              <a:rPr lang="en-US"/>
              <a:t>Thank you!</a:t>
            </a:r>
          </a:p>
        </p:txBody>
      </p:sp>
      <p:sp>
        <p:nvSpPr>
          <p:cNvPr id="11" name="Text Placeholder 6"/>
          <p:cNvSpPr>
            <a:spLocks noGrp="1"/>
          </p:cNvSpPr>
          <p:nvPr>
            <p:ph type="body" sz="quarter" idx="13" hasCustomPrompt="1"/>
          </p:nvPr>
        </p:nvSpPr>
        <p:spPr bwMode="white">
          <a:xfrm>
            <a:off x="838200" y="3684897"/>
            <a:ext cx="10515600" cy="2517600"/>
          </a:xfrm>
        </p:spPr>
        <p:txBody>
          <a:bodyPr anchor="ctr"/>
          <a:lstStyle>
            <a:lvl1pPr marL="0" indent="0" algn="ctr">
              <a:lnSpc>
                <a:spcPct val="100000"/>
              </a:lnSpc>
              <a:spcBef>
                <a:spcPts val="0"/>
              </a:spcBef>
              <a:buNone/>
              <a:defRPr baseline="0">
                <a:solidFill>
                  <a:schemeClr val="bg1"/>
                </a:solidFill>
              </a:defRPr>
            </a:lvl1pPr>
          </a:lstStyle>
          <a:p>
            <a:pPr lvl="0"/>
            <a:r>
              <a:rPr lang="en-US" err="1"/>
              <a:t>Firstname</a:t>
            </a:r>
            <a:r>
              <a:rPr lang="en-US"/>
              <a:t> </a:t>
            </a:r>
            <a:r>
              <a:rPr lang="en-US" err="1"/>
              <a:t>Lastname</a:t>
            </a:r>
            <a:endParaRPr lang="en-US"/>
          </a:p>
          <a:p>
            <a:pPr lvl="0"/>
            <a:r>
              <a:rPr lang="en-US"/>
              <a:t>firstname.lastname@state.mn.us</a:t>
            </a:r>
          </a:p>
          <a:p>
            <a:pPr lvl="0"/>
            <a:r>
              <a:rPr lang="en-US"/>
              <a:t>555-555-5555</a:t>
            </a:r>
          </a:p>
        </p:txBody>
      </p:sp>
      <p:sp>
        <p:nvSpPr>
          <p:cNvPr id="3" name="Date Placeholder 2"/>
          <p:cNvSpPr>
            <a:spLocks noGrp="1"/>
          </p:cNvSpPr>
          <p:nvPr>
            <p:ph type="dt" sz="half" idx="10"/>
          </p:nvPr>
        </p:nvSpPr>
        <p:spPr bwMode="white"/>
        <p:txBody>
          <a:bodyPr/>
          <a:lstStyle>
            <a:lvl1pPr>
              <a:defRPr>
                <a:solidFill>
                  <a:schemeClr val="bg1"/>
                </a:solidFill>
              </a:defRPr>
            </a:lvl1pPr>
          </a:lstStyle>
          <a:p>
            <a:fld id="{D094F804-653A-41F1-A565-1098D9DEB37A}" type="datetime1">
              <a:rPr lang="en-US" smtClean="0"/>
              <a:t>8/2/2021</a:t>
            </a:fld>
            <a:endParaRPr lang="en-US"/>
          </a:p>
        </p:txBody>
      </p:sp>
      <p:sp>
        <p:nvSpPr>
          <p:cNvPr id="5" name="Footer Placeholder 4"/>
          <p:cNvSpPr>
            <a:spLocks noGrp="1"/>
          </p:cNvSpPr>
          <p:nvPr>
            <p:ph type="ftr" sz="quarter" idx="12"/>
          </p:nvPr>
        </p:nvSpPr>
        <p:spPr bwMode="white">
          <a:xfrm>
            <a:off x="3302177" y="6356349"/>
            <a:ext cx="5587647" cy="365125"/>
          </a:xfrm>
          <a:prstGeom prst="rect">
            <a:avLst/>
          </a:prstGeom>
        </p:spPr>
        <p:txBody>
          <a:bodyPr/>
          <a:lstStyle>
            <a:lvl1pPr>
              <a:defRPr>
                <a:solidFill>
                  <a:schemeClr val="bg1"/>
                </a:solidFill>
              </a:defRPr>
            </a:lvl1pPr>
          </a:lstStyle>
          <a:p>
            <a:r>
              <a:rPr lang="en-US"/>
              <a:t>Optional Tagline Goes Here </a:t>
            </a:r>
            <a:r>
              <a:rPr lang="en-US">
                <a:solidFill>
                  <a:schemeClr val="accent2"/>
                </a:solidFill>
              </a:rPr>
              <a:t>|</a:t>
            </a:r>
            <a:r>
              <a:rPr lang="en-US"/>
              <a:t> mn.gov/deed</a:t>
            </a:r>
          </a:p>
        </p:txBody>
      </p:sp>
      <p:sp>
        <p:nvSpPr>
          <p:cNvPr id="4" name="Slide Number Placeholder 3"/>
          <p:cNvSpPr>
            <a:spLocks noGrp="1"/>
          </p:cNvSpPr>
          <p:nvPr>
            <p:ph type="sldNum" sz="quarter" idx="11"/>
          </p:nvPr>
        </p:nvSpPr>
        <p:spPr bwMode="white">
          <a:xfrm>
            <a:off x="9891132" y="6356350"/>
            <a:ext cx="1462668" cy="365125"/>
          </a:xfrm>
          <a:prstGeom prst="rect">
            <a:avLst/>
          </a:prstGeom>
        </p:spPr>
        <p:txBody>
          <a:bodyPr/>
          <a:lstStyle>
            <a:lvl1pPr>
              <a:defRPr>
                <a:solidFill>
                  <a:schemeClr val="bg1"/>
                </a:solidFill>
              </a:defRPr>
            </a:lvl1pPr>
          </a:lstStyle>
          <a:p>
            <a:fld id="{48F63A3B-78C7-47BE-AE5E-E10140E04643}" type="slidenum">
              <a:rPr lang="en-US" smtClean="0"/>
              <a:pPr/>
              <a:t>‹#›</a:t>
            </a:fld>
            <a:endParaRPr lang="en-US"/>
          </a:p>
        </p:txBody>
      </p:sp>
      <p:sp>
        <p:nvSpPr>
          <p:cNvPr id="8" name="Rectangle 7"/>
          <p:cNvSpPr/>
          <p:nvPr userDrawn="1"/>
        </p:nvSpPr>
        <p:spPr bwMode="white">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559CC8D-961C-48E4-83B9-1AB85637D2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6887" y="676285"/>
            <a:ext cx="4307106" cy="376373"/>
          </a:xfrm>
          <a:prstGeom prst="rect">
            <a:avLst/>
          </a:prstGeom>
        </p:spPr>
      </p:pic>
    </p:spTree>
    <p:extLst>
      <p:ext uri="{BB962C8B-B14F-4D97-AF65-F5344CB8AC3E}">
        <p14:creationId xmlns:p14="http://schemas.microsoft.com/office/powerpoint/2010/main" val="2109608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White)">
    <p:bg bwMode="gray">
      <p:bgRef idx="1001">
        <a:schemeClr val="bg1"/>
      </p:bgRef>
    </p:bg>
    <p:spTree>
      <p:nvGrpSpPr>
        <p:cNvPr id="1" name=""/>
        <p:cNvGrpSpPr/>
        <p:nvPr/>
      </p:nvGrpSpPr>
      <p:grpSpPr>
        <a:xfrm>
          <a:off x="0" y="0"/>
          <a:ext cx="0" cy="0"/>
          <a:chOff x="0" y="0"/>
          <a:chExt cx="0" cy="0"/>
        </a:xfrm>
      </p:grpSpPr>
      <p:sp>
        <p:nvSpPr>
          <p:cNvPr id="15"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4"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p>
        </p:txBody>
      </p:sp>
      <p:sp>
        <p:nvSpPr>
          <p:cNvPr id="3" name="Content Placeholder 3"/>
          <p:cNvSpPr>
            <a:spLocks noGrp="1"/>
          </p:cNvSpPr>
          <p:nvPr>
            <p:ph idx="1"/>
          </p:nvPr>
        </p:nvSpPr>
        <p:spPr bwMode="gray">
          <a:xfrm>
            <a:off x="838200" y="1594624"/>
            <a:ext cx="10515600" cy="4582339"/>
          </a:xfrm>
          <a:noFill/>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8">
            <a:extLst>
              <a:ext uri="{FF2B5EF4-FFF2-40B4-BE49-F238E27FC236}">
                <a16:creationId xmlns:a16="http://schemas.microsoft.com/office/drawing/2014/main" id="{AE2ECF1A-EF2B-4612-A2CC-75778C9FDAE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
        <p:nvSpPr>
          <p:cNvPr id="11"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p>
        </p:txBody>
      </p:sp>
    </p:spTree>
    <p:extLst>
      <p:ext uri="{BB962C8B-B14F-4D97-AF65-F5344CB8AC3E}">
        <p14:creationId xmlns:p14="http://schemas.microsoft.com/office/powerpoint/2010/main" val="3532499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Split White BG)">
    <p:bg bwMode="gray">
      <p:bgPr>
        <a:solidFill>
          <a:schemeClr val="bg1"/>
        </a:solidFill>
        <a:effectLst/>
      </p:bgPr>
    </p:bg>
    <p:spTree>
      <p:nvGrpSpPr>
        <p:cNvPr id="1" name=""/>
        <p:cNvGrpSpPr/>
        <p:nvPr/>
      </p:nvGrpSpPr>
      <p:grpSpPr>
        <a:xfrm>
          <a:off x="0" y="0"/>
          <a:ext cx="0" cy="0"/>
          <a:chOff x="0" y="0"/>
          <a:chExt cx="0" cy="0"/>
        </a:xfrm>
      </p:grpSpPr>
      <p:sp>
        <p:nvSpPr>
          <p:cNvPr id="17"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6"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p>
        </p:txBody>
      </p:sp>
      <p:sp>
        <p:nvSpPr>
          <p:cNvPr id="3" name="Content Placeholder 3"/>
          <p:cNvSpPr>
            <a:spLocks noGrp="1"/>
          </p:cNvSpPr>
          <p:nvPr>
            <p:ph sz="half" idx="1"/>
          </p:nvPr>
        </p:nvSpPr>
        <p:spPr bwMode="gray">
          <a:xfrm>
            <a:off x="838200" y="1594624"/>
            <a:ext cx="5181600" cy="4582339"/>
          </a:xfrm>
          <a:no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4"/>
          <p:cNvSpPr>
            <a:spLocks noGrp="1"/>
          </p:cNvSpPr>
          <p:nvPr>
            <p:ph sz="half" idx="2"/>
          </p:nvPr>
        </p:nvSpPr>
        <p:spPr bwMode="gray">
          <a:xfrm>
            <a:off x="6172200" y="1594624"/>
            <a:ext cx="5181600" cy="4582339"/>
          </a:xfrm>
          <a:no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8"/>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2"/>
              </a:solidFill>
            </a:endParaRPr>
          </a:p>
        </p:txBody>
      </p:sp>
      <p:pic>
        <p:nvPicPr>
          <p:cNvPr id="12" name="Picture 11">
            <a:extLst>
              <a:ext uri="{FF2B5EF4-FFF2-40B4-BE49-F238E27FC236}">
                <a16:creationId xmlns:a16="http://schemas.microsoft.com/office/drawing/2014/main" id="{1DC680A3-C5D3-4FFD-9C4F-F36C7697462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
        <p:nvSpPr>
          <p:cNvPr id="13"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p>
        </p:txBody>
      </p:sp>
    </p:spTree>
    <p:extLst>
      <p:ext uri="{BB962C8B-B14F-4D97-AF65-F5344CB8AC3E}">
        <p14:creationId xmlns:p14="http://schemas.microsoft.com/office/powerpoint/2010/main" val="716610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Boxed)">
    <p:bg bwMode="auto">
      <p:bgPr>
        <a:solidFill>
          <a:srgbClr val="E8E8E8"/>
        </a:solidFill>
        <a:effectLst/>
      </p:bgPr>
    </p:bg>
    <p:spTree>
      <p:nvGrpSpPr>
        <p:cNvPr id="1" name=""/>
        <p:cNvGrpSpPr/>
        <p:nvPr/>
      </p:nvGrpSpPr>
      <p:grpSpPr>
        <a:xfrm>
          <a:off x="0" y="0"/>
          <a:ext cx="0" cy="0"/>
          <a:chOff x="0" y="0"/>
          <a:chExt cx="0" cy="0"/>
        </a:xfrm>
      </p:grpSpPr>
      <p:sp>
        <p:nvSpPr>
          <p:cNvPr id="15"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4"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p>
        </p:txBody>
      </p:sp>
      <p:sp>
        <p:nvSpPr>
          <p:cNvPr id="2" name="Rectangle 1"/>
          <p:cNvSpPr/>
          <p:nvPr userDrawn="1"/>
        </p:nvSpPr>
        <p:spPr>
          <a:xfrm>
            <a:off x="838200" y="1335281"/>
            <a:ext cx="10515600" cy="48416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3"/>
          <p:cNvSpPr>
            <a:spLocks noGrp="1"/>
          </p:cNvSpPr>
          <p:nvPr>
            <p:ph idx="1"/>
          </p:nvPr>
        </p:nvSpPr>
        <p:spPr bwMode="gray">
          <a:xfrm>
            <a:off x="838200" y="1335281"/>
            <a:ext cx="10515600" cy="4841683"/>
          </a:xfrm>
          <a:noFill/>
        </p:spPr>
        <p:txBody>
          <a:bodyPr lIns="182880" tIns="301752" rIns="182880"/>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7"/>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0" name="Picture 9">
            <a:extLst>
              <a:ext uri="{FF2B5EF4-FFF2-40B4-BE49-F238E27FC236}">
                <a16:creationId xmlns:a16="http://schemas.microsoft.com/office/drawing/2014/main" id="{ED2BB05C-0FE5-4B9D-9A15-CAA5A8AAB5F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63076"/>
            <a:ext cx="1925917" cy="168295"/>
          </a:xfrm>
          <a:prstGeom prst="rect">
            <a:avLst/>
          </a:prstGeom>
        </p:spPr>
      </p:pic>
      <p:sp>
        <p:nvSpPr>
          <p:cNvPr id="12"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p>
        </p:txBody>
      </p:sp>
    </p:spTree>
    <p:extLst>
      <p:ext uri="{BB962C8B-B14F-4D97-AF65-F5344CB8AC3E}">
        <p14:creationId xmlns:p14="http://schemas.microsoft.com/office/powerpoint/2010/main" val="348584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Split Boxed)">
    <p:bg bwMode="auto">
      <p:bgPr>
        <a:solidFill>
          <a:srgbClr val="E8E8E8"/>
        </a:solidFill>
        <a:effectLst/>
      </p:bgPr>
    </p:bg>
    <p:spTree>
      <p:nvGrpSpPr>
        <p:cNvPr id="1" name=""/>
        <p:cNvGrpSpPr/>
        <p:nvPr/>
      </p:nvGrpSpPr>
      <p:grpSpPr>
        <a:xfrm>
          <a:off x="0" y="0"/>
          <a:ext cx="0" cy="0"/>
          <a:chOff x="0" y="0"/>
          <a:chExt cx="0" cy="0"/>
        </a:xfrm>
      </p:grpSpPr>
      <p:sp>
        <p:nvSpPr>
          <p:cNvPr id="16"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5"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p>
        </p:txBody>
      </p:sp>
      <p:sp>
        <p:nvSpPr>
          <p:cNvPr id="10" name="Rectangle 9"/>
          <p:cNvSpPr/>
          <p:nvPr userDrawn="1"/>
        </p:nvSpPr>
        <p:spPr>
          <a:xfrm>
            <a:off x="838200" y="1594624"/>
            <a:ext cx="5181600" cy="45823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3"/>
          <p:cNvSpPr>
            <a:spLocks noGrp="1"/>
          </p:cNvSpPr>
          <p:nvPr>
            <p:ph sz="half" idx="1"/>
          </p:nvPr>
        </p:nvSpPr>
        <p:spPr bwMode="gray">
          <a:xfrm>
            <a:off x="838200" y="1594624"/>
            <a:ext cx="5181600" cy="4582339"/>
          </a:xfrm>
          <a:noFill/>
        </p:spPr>
        <p:txBody>
          <a:bodyPr lIns="182880" tIns="182880" rIns="18288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Rectangle 11"/>
          <p:cNvSpPr/>
          <p:nvPr userDrawn="1"/>
        </p:nvSpPr>
        <p:spPr>
          <a:xfrm>
            <a:off x="6172200" y="1594624"/>
            <a:ext cx="5181600" cy="45823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4"/>
          <p:cNvSpPr>
            <a:spLocks noGrp="1"/>
          </p:cNvSpPr>
          <p:nvPr>
            <p:ph sz="half" idx="2"/>
          </p:nvPr>
        </p:nvSpPr>
        <p:spPr bwMode="gray">
          <a:xfrm>
            <a:off x="6172200" y="1594624"/>
            <a:ext cx="5181600" cy="4582339"/>
          </a:xfrm>
          <a:noFill/>
        </p:spPr>
        <p:txBody>
          <a:bodyPr lIns="182880" tIns="182880" rIns="18288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8"/>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3" name="Picture 12">
            <a:extLst>
              <a:ext uri="{FF2B5EF4-FFF2-40B4-BE49-F238E27FC236}">
                <a16:creationId xmlns:a16="http://schemas.microsoft.com/office/drawing/2014/main" id="{8E659527-B9B1-4F13-8C4F-F2223349C6A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Tree>
    <p:extLst>
      <p:ext uri="{BB962C8B-B14F-4D97-AF65-F5344CB8AC3E}">
        <p14:creationId xmlns:p14="http://schemas.microsoft.com/office/powerpoint/2010/main" val="3553801075"/>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 Type="http://schemas.openxmlformats.org/officeDocument/2006/relationships/slideLayout" Target="../slideLayouts/slideLayout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bwMode="black">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bwMode="black">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068C556E-7101-4471-A958-3911E20944AB}" type="datetime1">
              <a:rPr lang="en-US" smtClean="0"/>
              <a:t>8/2/2021</a:t>
            </a:fld>
            <a:endParaRPr lang="en-US"/>
          </a:p>
        </p:txBody>
      </p:sp>
      <p:sp>
        <p:nvSpPr>
          <p:cNvPr id="7"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p>
        </p:txBody>
      </p:sp>
    </p:spTree>
    <p:extLst>
      <p:ext uri="{BB962C8B-B14F-4D97-AF65-F5344CB8AC3E}">
        <p14:creationId xmlns:p14="http://schemas.microsoft.com/office/powerpoint/2010/main" val="377062332"/>
      </p:ext>
    </p:extLst>
  </p:cSld>
  <p:clrMap bg1="lt1" tx1="dk1" bg2="lt2" tx2="dk2" accent1="accent1" accent2="accent2" accent3="accent3" accent4="accent4" accent5="accent5" accent6="accent6" hlink="hlink" folHlink="folHlink"/>
  <p:sldLayoutIdLst>
    <p:sldLayoutId id="2147483799" r:id="rId1"/>
    <p:sldLayoutId id="2147483788" r:id="rId2"/>
    <p:sldLayoutId id="2147483787" r:id="rId3"/>
    <p:sldLayoutId id="2147483795" r:id="rId4"/>
    <p:sldLayoutId id="2147483711" r:id="rId5"/>
    <p:sldLayoutId id="2147483712" r:id="rId6"/>
    <p:sldLayoutId id="2147483790" r:id="rId7"/>
    <p:sldLayoutId id="2147483789" r:id="rId8"/>
    <p:sldLayoutId id="2147483714" r:id="rId9"/>
    <p:sldLayoutId id="2147483780" r:id="rId10"/>
    <p:sldLayoutId id="2147483773" r:id="rId11"/>
    <p:sldLayoutId id="2147483800" r:id="rId12"/>
    <p:sldLayoutId id="2147483688" r:id="rId13"/>
    <p:sldLayoutId id="2147483826" r:id="rId14"/>
    <p:sldLayoutId id="2147483801" r:id="rId15"/>
    <p:sldLayoutId id="2147483802" r:id="rId16"/>
    <p:sldLayoutId id="2147483803" r:id="rId17"/>
    <p:sldLayoutId id="2147483744" r:id="rId18"/>
    <p:sldLayoutId id="2147483793" r:id="rId19"/>
    <p:sldLayoutId id="2147483767" r:id="rId20"/>
    <p:sldLayoutId id="2147483771" r:id="rId21"/>
    <p:sldLayoutId id="2147483772" r:id="rId22"/>
    <p:sldLayoutId id="2147483820" r:id="rId23"/>
    <p:sldLayoutId id="2147483769" r:id="rId24"/>
    <p:sldLayoutId id="2147483770" r:id="rId25"/>
    <p:sldLayoutId id="2147483829" r:id="rId26"/>
    <p:sldLayoutId id="2147483732" r:id="rId27"/>
    <p:sldLayoutId id="2147483794" r:id="rId28"/>
    <p:sldLayoutId id="2147483733" r:id="rId29"/>
    <p:sldLayoutId id="2147483821" r:id="rId30"/>
    <p:sldLayoutId id="2147483805" r:id="rId31"/>
    <p:sldLayoutId id="2147483806" r:id="rId32"/>
    <p:sldLayoutId id="2147483822" r:id="rId33"/>
    <p:sldLayoutId id="2147483750" r:id="rId34"/>
    <p:sldLayoutId id="2147483765" r:id="rId35"/>
    <p:sldLayoutId id="2147483823" r:id="rId36"/>
    <p:sldLayoutId id="2147483809" r:id="rId37"/>
    <p:sldLayoutId id="2147483808" r:id="rId38"/>
    <p:sldLayoutId id="2147483824" r:id="rId39"/>
    <p:sldLayoutId id="2147483781" r:id="rId40"/>
    <p:sldLayoutId id="2147483825" r:id="rId41"/>
    <p:sldLayoutId id="2147483807" r:id="rId42"/>
    <p:sldLayoutId id="2147483819" r:id="rId43"/>
    <p:sldLayoutId id="2147483738" r:id="rId44"/>
    <p:sldLayoutId id="2147483739" r:id="rId45"/>
    <p:sldLayoutId id="2147483754" r:id="rId46"/>
    <p:sldLayoutId id="2147483755" r:id="rId47"/>
    <p:sldLayoutId id="2147483759" r:id="rId48"/>
    <p:sldLayoutId id="2147483753" r:id="rId49"/>
    <p:sldLayoutId id="2147483763" r:id="rId50"/>
    <p:sldLayoutId id="2147483762" r:id="rId51"/>
    <p:sldLayoutId id="2147483797" r:id="rId52"/>
    <p:sldLayoutId id="2147483827" r:id="rId53"/>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1000"/>
        </a:spcAft>
        <a:buClr>
          <a:schemeClr val="accent1"/>
        </a:buClr>
        <a:buFont typeface="Arial" panose="020B0604020202020204" pitchFamily="34" charset="0"/>
        <a:buChar char="•"/>
        <a:defRPr sz="25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1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Developing Recommendations</a:t>
            </a:r>
          </a:p>
        </p:txBody>
      </p:sp>
      <p:sp>
        <p:nvSpPr>
          <p:cNvPr id="3" name="Text Placeholder 2"/>
          <p:cNvSpPr>
            <a:spLocks noGrp="1"/>
          </p:cNvSpPr>
          <p:nvPr>
            <p:ph type="body" sz="quarter" idx="18"/>
          </p:nvPr>
        </p:nvSpPr>
        <p:spPr>
          <a:xfrm>
            <a:off x="838199" y="5545324"/>
            <a:ext cx="10515600" cy="1223466"/>
          </a:xfrm>
        </p:spPr>
        <p:txBody>
          <a:bodyPr>
            <a:normAutofit/>
          </a:bodyPr>
          <a:lstStyle/>
          <a:p>
            <a:r>
              <a:rPr lang="en-US" dirty="0"/>
              <a:t>Lorrie Janatopoulos, CareerForce Director</a:t>
            </a:r>
          </a:p>
          <a:p>
            <a:r>
              <a:rPr lang="en-US" dirty="0"/>
              <a:t>Facilitator</a:t>
            </a:r>
          </a:p>
        </p:txBody>
      </p:sp>
      <p:sp>
        <p:nvSpPr>
          <p:cNvPr id="5" name="TextBox 4"/>
          <p:cNvSpPr txBox="1"/>
          <p:nvPr/>
        </p:nvSpPr>
        <p:spPr>
          <a:xfrm>
            <a:off x="1" y="2742014"/>
            <a:ext cx="12191999" cy="1446550"/>
          </a:xfrm>
          <a:prstGeom prst="rect">
            <a:avLst/>
          </a:prstGeom>
          <a:solidFill>
            <a:srgbClr val="78BE21"/>
          </a:solidFill>
        </p:spPr>
        <p:txBody>
          <a:bodyPr wrap="square" rtlCol="0">
            <a:spAutoFit/>
          </a:bodyPr>
          <a:lstStyle/>
          <a:p>
            <a:pPr algn="ctr"/>
            <a:r>
              <a:rPr lang="en-US" sz="4400" dirty="0"/>
              <a:t>Agricultural Worker Wellness Committee</a:t>
            </a:r>
          </a:p>
          <a:p>
            <a:pPr algn="ctr"/>
            <a:r>
              <a:rPr lang="en-US" sz="4400" dirty="0"/>
              <a:t>August 2, 2021</a:t>
            </a:r>
          </a:p>
        </p:txBody>
      </p:sp>
    </p:spTree>
    <p:extLst>
      <p:ext uri="{BB962C8B-B14F-4D97-AF65-F5344CB8AC3E}">
        <p14:creationId xmlns:p14="http://schemas.microsoft.com/office/powerpoint/2010/main" val="3565806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028"/>
            <a:ext cx="10515600" cy="1216025"/>
          </a:xfrm>
        </p:spPr>
        <p:txBody>
          <a:bodyPr>
            <a:normAutofit/>
          </a:bodyPr>
          <a:lstStyle/>
          <a:p>
            <a:r>
              <a:rPr lang="en-US" sz="4400" dirty="0"/>
              <a:t>Agenda</a:t>
            </a:r>
          </a:p>
        </p:txBody>
      </p:sp>
      <p:sp>
        <p:nvSpPr>
          <p:cNvPr id="4" name="Footer Placeholder 3"/>
          <p:cNvSpPr>
            <a:spLocks noGrp="1"/>
          </p:cNvSpPr>
          <p:nvPr>
            <p:ph type="ftr" sz="quarter" idx="3"/>
          </p:nvPr>
        </p:nvSpPr>
        <p:spPr/>
        <p:txBody>
          <a:bodyPr/>
          <a:lstStyle/>
          <a:p>
            <a:r>
              <a:rPr lang="en-US"/>
              <a:t>mn.gov/deed</a:t>
            </a:r>
          </a:p>
        </p:txBody>
      </p:sp>
      <p:sp>
        <p:nvSpPr>
          <p:cNvPr id="6" name="TextBox 5"/>
          <p:cNvSpPr txBox="1"/>
          <p:nvPr/>
        </p:nvSpPr>
        <p:spPr>
          <a:xfrm>
            <a:off x="453925" y="1410355"/>
            <a:ext cx="11284149" cy="5847755"/>
          </a:xfrm>
          <a:prstGeom prst="rect">
            <a:avLst/>
          </a:prstGeom>
          <a:noFill/>
        </p:spPr>
        <p:txBody>
          <a:bodyPr wrap="square" rtlCol="0">
            <a:spAutoFit/>
          </a:bodyPr>
          <a:lstStyle/>
          <a:p>
            <a:pPr marL="457200" indent="-457200">
              <a:buFont typeface="+mj-lt"/>
              <a:buAutoNum type="arabicPeriod"/>
            </a:pPr>
            <a:r>
              <a:rPr lang="en-US" sz="3600" dirty="0"/>
              <a:t>Review of Gaps Previously Presented to AWWC</a:t>
            </a:r>
          </a:p>
          <a:p>
            <a:pPr marL="1028700" lvl="1" indent="-571500">
              <a:buFont typeface="Arial" panose="020B0604020202020204" pitchFamily="34" charset="0"/>
              <a:buChar char="•"/>
            </a:pPr>
            <a:r>
              <a:rPr lang="en-US" sz="2800" dirty="0"/>
              <a:t>From Minnesota Department Presentations</a:t>
            </a:r>
          </a:p>
          <a:p>
            <a:pPr marL="1028700" lvl="1" indent="-571500">
              <a:buFont typeface="Arial" panose="020B0604020202020204" pitchFamily="34" charset="0"/>
              <a:buChar char="•"/>
            </a:pPr>
            <a:r>
              <a:rPr lang="en-US" sz="2800" dirty="0"/>
              <a:t>From Committee Member Survey</a:t>
            </a:r>
            <a:r>
              <a:rPr lang="en-US" sz="3600" dirty="0"/>
              <a:t> </a:t>
            </a:r>
          </a:p>
          <a:p>
            <a:pPr marL="1028700" lvl="1" indent="-571500">
              <a:buFont typeface="Arial" panose="020B0604020202020204" pitchFamily="34" charset="0"/>
              <a:buChar char="•"/>
            </a:pPr>
            <a:r>
              <a:rPr lang="en-US" sz="2800" dirty="0"/>
              <a:t>Others?</a:t>
            </a:r>
            <a:endParaRPr lang="en-US" sz="3600" dirty="0"/>
          </a:p>
          <a:p>
            <a:pPr marL="571500" indent="-571500">
              <a:buFont typeface="+mj-lt"/>
              <a:buAutoNum type="arabicPeriod"/>
            </a:pPr>
            <a:r>
              <a:rPr lang="en-US" sz="3600" dirty="0"/>
              <a:t>Review of Committee Priorities</a:t>
            </a:r>
          </a:p>
          <a:p>
            <a:pPr marL="571500" indent="-571500">
              <a:buFont typeface="+mj-lt"/>
              <a:buAutoNum type="arabicPeriod"/>
            </a:pPr>
            <a:r>
              <a:rPr lang="en-US" sz="3600" dirty="0"/>
              <a:t>Moving from Gaps to Recommendations</a:t>
            </a:r>
          </a:p>
          <a:p>
            <a:pPr marL="1028700" lvl="1" indent="-571500">
              <a:buFont typeface="Arial" panose="020B0604020202020204" pitchFamily="34" charset="0"/>
              <a:buChar char="•"/>
            </a:pPr>
            <a:r>
              <a:rPr lang="en-US" sz="2800" dirty="0"/>
              <a:t>Committee Member Discussion</a:t>
            </a:r>
          </a:p>
          <a:p>
            <a:pPr lvl="1"/>
            <a:endParaRPr lang="en-US" sz="1000" dirty="0"/>
          </a:p>
          <a:p>
            <a:pPr marL="571500" indent="-571500">
              <a:buFont typeface="+mj-lt"/>
              <a:buAutoNum type="arabicPeriod"/>
            </a:pPr>
            <a:r>
              <a:rPr lang="en-US" sz="3600" dirty="0"/>
              <a:t>Designing the Work</a:t>
            </a:r>
          </a:p>
          <a:p>
            <a:pPr marL="1028700" lvl="1" indent="-571500">
              <a:buFont typeface="Arial" panose="020B0604020202020204" pitchFamily="34" charset="0"/>
              <a:buChar char="•"/>
            </a:pPr>
            <a:r>
              <a:rPr lang="en-US" sz="2800" dirty="0"/>
              <a:t>Goals and Milestones for Remaining Meetings</a:t>
            </a:r>
          </a:p>
          <a:p>
            <a:pPr marL="1028700" lvl="1" indent="-571500">
              <a:buFont typeface="Arial" panose="020B0604020202020204" pitchFamily="34" charset="0"/>
              <a:buChar char="•"/>
            </a:pPr>
            <a:endParaRPr lang="en-US" sz="3600" dirty="0"/>
          </a:p>
          <a:p>
            <a:pPr marL="457200" indent="-457200">
              <a:buFont typeface="+mj-lt"/>
              <a:buAutoNum type="arabicPeriod"/>
            </a:pPr>
            <a:endParaRPr lang="en-US" sz="3600" dirty="0"/>
          </a:p>
        </p:txBody>
      </p:sp>
    </p:spTree>
    <p:extLst>
      <p:ext uri="{BB962C8B-B14F-4D97-AF65-F5344CB8AC3E}">
        <p14:creationId xmlns:p14="http://schemas.microsoft.com/office/powerpoint/2010/main" val="376253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B77C5-ED50-426C-94F2-F602F8C5153C}"/>
              </a:ext>
            </a:extLst>
          </p:cNvPr>
          <p:cNvSpPr>
            <a:spLocks noGrp="1"/>
          </p:cNvSpPr>
          <p:nvPr>
            <p:ph type="title"/>
          </p:nvPr>
        </p:nvSpPr>
        <p:spPr>
          <a:xfrm>
            <a:off x="844778" y="-1"/>
            <a:ext cx="10515600" cy="1216025"/>
          </a:xfrm>
        </p:spPr>
        <p:txBody>
          <a:bodyPr>
            <a:normAutofit/>
          </a:bodyPr>
          <a:lstStyle/>
          <a:p>
            <a:r>
              <a:rPr lang="en-US" sz="4400" dirty="0"/>
              <a:t>Gaps Noted from MN </a:t>
            </a:r>
            <a:r>
              <a:rPr lang="en-US" sz="4400" dirty="0" err="1"/>
              <a:t>Depts</a:t>
            </a:r>
            <a:endParaRPr lang="en-US" sz="4400" dirty="0"/>
          </a:p>
        </p:txBody>
      </p:sp>
      <p:sp>
        <p:nvSpPr>
          <p:cNvPr id="4" name="TextBox 3"/>
          <p:cNvSpPr txBox="1"/>
          <p:nvPr/>
        </p:nvSpPr>
        <p:spPr>
          <a:xfrm>
            <a:off x="509215" y="1908667"/>
            <a:ext cx="11827994" cy="4524315"/>
          </a:xfrm>
          <a:prstGeom prst="rect">
            <a:avLst/>
          </a:prstGeom>
          <a:noFill/>
        </p:spPr>
        <p:txBody>
          <a:bodyPr wrap="square" rtlCol="0">
            <a:spAutoFit/>
          </a:bodyPr>
          <a:lstStyle/>
          <a:p>
            <a:pPr marL="285750" indent="-285750">
              <a:buFont typeface="Arial" panose="020B0604020202020204" pitchFamily="34" charset="0"/>
              <a:buChar char="•"/>
            </a:pPr>
            <a:r>
              <a:rPr lang="en-US" sz="3200" dirty="0"/>
              <a:t>DEED MSFW Services – Complaint-based system</a:t>
            </a:r>
          </a:p>
          <a:p>
            <a:pPr marL="285750" indent="-285750">
              <a:buFont typeface="Arial" panose="020B0604020202020204" pitchFamily="34" charset="0"/>
              <a:buChar char="•"/>
            </a:pPr>
            <a:r>
              <a:rPr lang="en-US" sz="3200" dirty="0"/>
              <a:t>DLI – MN OSHA Compliance doesn’t have enforcement authority over Ag employers with less than 10 employees, temporary labor camps, or migrant labor housing</a:t>
            </a:r>
          </a:p>
          <a:p>
            <a:pPr marL="285750" indent="-285750">
              <a:buFont typeface="Arial" panose="020B0604020202020204" pitchFamily="34" charset="0"/>
              <a:buChar char="•"/>
            </a:pPr>
            <a:r>
              <a:rPr lang="en-US" sz="3200" dirty="0"/>
              <a:t>MDA – Incomplete picture of farms and agricultural workers, crop  farming does not require licensure</a:t>
            </a:r>
          </a:p>
          <a:p>
            <a:pPr marL="285750" indent="-285750">
              <a:buFont typeface="Arial" panose="020B0604020202020204" pitchFamily="34" charset="0"/>
              <a:buChar char="•"/>
            </a:pPr>
            <a:r>
              <a:rPr lang="en-US" sz="3200" dirty="0"/>
              <a:t>MDH – Housing inspections by 30 delegated agencies, agricultural worker housing inspections are not a separate inspection process: included with all other general “lodging” facilities.</a:t>
            </a:r>
          </a:p>
        </p:txBody>
      </p:sp>
    </p:spTree>
    <p:extLst>
      <p:ext uri="{BB962C8B-B14F-4D97-AF65-F5344CB8AC3E}">
        <p14:creationId xmlns:p14="http://schemas.microsoft.com/office/powerpoint/2010/main" val="3106332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B77C5-ED50-426C-94F2-F602F8C5153C}"/>
              </a:ext>
            </a:extLst>
          </p:cNvPr>
          <p:cNvSpPr>
            <a:spLocks noGrp="1"/>
          </p:cNvSpPr>
          <p:nvPr>
            <p:ph type="title"/>
          </p:nvPr>
        </p:nvSpPr>
        <p:spPr/>
        <p:txBody>
          <a:bodyPr>
            <a:normAutofit/>
          </a:bodyPr>
          <a:lstStyle/>
          <a:p>
            <a:r>
              <a:rPr lang="en-US" sz="4400" dirty="0"/>
              <a:t>Gaps Noted from Committee Members</a:t>
            </a:r>
          </a:p>
        </p:txBody>
      </p:sp>
      <p:sp>
        <p:nvSpPr>
          <p:cNvPr id="4" name="TextBox 3"/>
          <p:cNvSpPr txBox="1"/>
          <p:nvPr/>
        </p:nvSpPr>
        <p:spPr>
          <a:xfrm>
            <a:off x="182003" y="1494184"/>
            <a:ext cx="11827994" cy="4339650"/>
          </a:xfrm>
          <a:prstGeom prst="rect">
            <a:avLst/>
          </a:prstGeom>
          <a:noFill/>
        </p:spPr>
        <p:txBody>
          <a:bodyPr wrap="square" rtlCol="0">
            <a:spAutoFit/>
          </a:bodyPr>
          <a:lstStyle/>
          <a:p>
            <a:pPr marL="285750" indent="-285750">
              <a:buFont typeface="Arial" panose="020B0604020202020204" pitchFamily="34" charset="0"/>
              <a:buChar char="•"/>
            </a:pPr>
            <a:r>
              <a:rPr lang="en-US" sz="3200" dirty="0"/>
              <a:t>Difficulty connecting workers with support</a:t>
            </a:r>
          </a:p>
          <a:p>
            <a:pPr marL="285750" indent="-285750">
              <a:buFont typeface="Arial" panose="020B0604020202020204" pitchFamily="34" charset="0"/>
              <a:buChar char="•"/>
            </a:pPr>
            <a:r>
              <a:rPr lang="en-US" sz="3200" dirty="0"/>
              <a:t>Lack of information/data about workers</a:t>
            </a:r>
          </a:p>
          <a:p>
            <a:pPr marL="285750" indent="-285750">
              <a:buFont typeface="Arial" panose="020B0604020202020204" pitchFamily="34" charset="0"/>
              <a:buChar char="•"/>
            </a:pPr>
            <a:r>
              <a:rPr lang="en-US" sz="3200" dirty="0"/>
              <a:t>Lack of coordination between government, advocates, and employers</a:t>
            </a:r>
          </a:p>
          <a:p>
            <a:pPr marL="285750" indent="-285750">
              <a:buFont typeface="Arial" panose="020B0604020202020204" pitchFamily="34" charset="0"/>
              <a:buChar char="•"/>
            </a:pPr>
            <a:r>
              <a:rPr lang="en-US" sz="3200" dirty="0"/>
              <a:t>Housing – inconsistent and/or non-existent inspections for migrant workers</a:t>
            </a:r>
          </a:p>
          <a:p>
            <a:pPr marL="742950" lvl="1" indent="-285750">
              <a:buFont typeface="Arial" panose="020B0604020202020204" pitchFamily="34" charset="0"/>
              <a:buChar char="•"/>
            </a:pPr>
            <a:r>
              <a:rPr lang="en-US" sz="2800" dirty="0"/>
              <a:t>H2-A</a:t>
            </a:r>
          </a:p>
          <a:p>
            <a:pPr marL="742950" lvl="1" indent="-285750">
              <a:buFont typeface="Arial" panose="020B0604020202020204" pitchFamily="34" charset="0"/>
              <a:buChar char="•"/>
            </a:pPr>
            <a:r>
              <a:rPr lang="en-US" sz="2800" dirty="0"/>
              <a:t>DOL Wage and Hour Division</a:t>
            </a:r>
          </a:p>
          <a:p>
            <a:pPr marL="742950" lvl="1" indent="-285750">
              <a:buFont typeface="Arial" panose="020B0604020202020204" pitchFamily="34" charset="0"/>
              <a:buChar char="•"/>
            </a:pPr>
            <a:r>
              <a:rPr lang="en-US" sz="2800" dirty="0"/>
              <a:t>MDH</a:t>
            </a:r>
          </a:p>
        </p:txBody>
      </p:sp>
    </p:spTree>
    <p:extLst>
      <p:ext uri="{BB962C8B-B14F-4D97-AF65-F5344CB8AC3E}">
        <p14:creationId xmlns:p14="http://schemas.microsoft.com/office/powerpoint/2010/main" val="4159112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Gap Discussion</a:t>
            </a:r>
          </a:p>
        </p:txBody>
      </p:sp>
      <p:sp>
        <p:nvSpPr>
          <p:cNvPr id="4" name="Footer Placeholder 3"/>
          <p:cNvSpPr>
            <a:spLocks noGrp="1"/>
          </p:cNvSpPr>
          <p:nvPr>
            <p:ph type="ftr" sz="quarter" idx="3"/>
          </p:nvPr>
        </p:nvSpPr>
        <p:spPr/>
        <p:txBody>
          <a:bodyPr/>
          <a:lstStyle/>
          <a:p>
            <a:r>
              <a:rPr lang="en-US"/>
              <a:t>mn.gov/deed</a:t>
            </a:r>
          </a:p>
        </p:txBody>
      </p:sp>
      <p:sp>
        <p:nvSpPr>
          <p:cNvPr id="7" name="TextBox 6"/>
          <p:cNvSpPr txBox="1"/>
          <p:nvPr/>
        </p:nvSpPr>
        <p:spPr>
          <a:xfrm>
            <a:off x="84253" y="2375130"/>
            <a:ext cx="11827994" cy="2308324"/>
          </a:xfrm>
          <a:prstGeom prst="rect">
            <a:avLst/>
          </a:prstGeom>
          <a:noFill/>
        </p:spPr>
        <p:txBody>
          <a:bodyPr wrap="square" rtlCol="0">
            <a:spAutoFit/>
          </a:bodyPr>
          <a:lstStyle/>
          <a:p>
            <a:pPr marL="571500" indent="-571500">
              <a:buFont typeface="Arial" panose="020B0604020202020204" pitchFamily="34" charset="0"/>
              <a:buChar char="•"/>
            </a:pPr>
            <a:r>
              <a:rPr lang="en-US" sz="3600" dirty="0"/>
              <a:t>Questions or comments on the gaps reviewed</a:t>
            </a:r>
          </a:p>
          <a:p>
            <a:pPr marL="571500" indent="-571500">
              <a:buFont typeface="Arial" panose="020B0604020202020204" pitchFamily="34" charset="0"/>
              <a:buChar char="•"/>
            </a:pPr>
            <a:endParaRPr lang="en-US" sz="3600" dirty="0"/>
          </a:p>
          <a:p>
            <a:pPr marL="571500" indent="-571500">
              <a:buFont typeface="Arial" panose="020B0604020202020204" pitchFamily="34" charset="0"/>
              <a:buChar char="•"/>
            </a:pPr>
            <a:r>
              <a:rPr lang="en-US" sz="3600" dirty="0"/>
              <a:t>What stands out for you?</a:t>
            </a:r>
          </a:p>
          <a:p>
            <a:pPr marL="571500" indent="-571500">
              <a:buFont typeface="Arial" panose="020B0604020202020204" pitchFamily="34" charset="0"/>
              <a:buChar char="•"/>
            </a:pPr>
            <a:endParaRPr lang="en-US" sz="3600" dirty="0"/>
          </a:p>
        </p:txBody>
      </p:sp>
    </p:spTree>
    <p:extLst>
      <p:ext uri="{BB962C8B-B14F-4D97-AF65-F5344CB8AC3E}">
        <p14:creationId xmlns:p14="http://schemas.microsoft.com/office/powerpoint/2010/main" val="3165140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Committee Priorities</a:t>
            </a:r>
          </a:p>
        </p:txBody>
      </p:sp>
      <p:sp>
        <p:nvSpPr>
          <p:cNvPr id="4" name="Footer Placeholder 3"/>
          <p:cNvSpPr>
            <a:spLocks noGrp="1"/>
          </p:cNvSpPr>
          <p:nvPr>
            <p:ph type="ftr" sz="quarter" idx="3"/>
          </p:nvPr>
        </p:nvSpPr>
        <p:spPr/>
        <p:txBody>
          <a:bodyPr/>
          <a:lstStyle/>
          <a:p>
            <a:r>
              <a:rPr lang="en-US"/>
              <a:t>mn.gov/deed</a:t>
            </a:r>
          </a:p>
        </p:txBody>
      </p:sp>
      <p:sp>
        <p:nvSpPr>
          <p:cNvPr id="5" name="TextBox 4"/>
          <p:cNvSpPr txBox="1"/>
          <p:nvPr/>
        </p:nvSpPr>
        <p:spPr>
          <a:xfrm>
            <a:off x="541826" y="1621844"/>
            <a:ext cx="11108347" cy="4524315"/>
          </a:xfrm>
          <a:prstGeom prst="rect">
            <a:avLst/>
          </a:prstGeom>
          <a:noFill/>
        </p:spPr>
        <p:txBody>
          <a:bodyPr wrap="square" rtlCol="0">
            <a:spAutoFit/>
          </a:bodyPr>
          <a:lstStyle/>
          <a:p>
            <a:pPr marL="571500" indent="-571500">
              <a:buFont typeface="Arial" panose="020B0604020202020204" pitchFamily="34" charset="0"/>
              <a:buChar char="•"/>
            </a:pPr>
            <a:r>
              <a:rPr lang="en-US" sz="3600" dirty="0"/>
              <a:t>Data</a:t>
            </a:r>
          </a:p>
          <a:p>
            <a:pPr marL="571500" indent="-571500">
              <a:buFont typeface="Arial" panose="020B0604020202020204" pitchFamily="34" charset="0"/>
              <a:buChar char="•"/>
            </a:pPr>
            <a:endParaRPr lang="en-US" sz="3600" dirty="0"/>
          </a:p>
          <a:p>
            <a:pPr marL="571500" indent="-571500">
              <a:buFont typeface="Arial" panose="020B0604020202020204" pitchFamily="34" charset="0"/>
              <a:buChar char="•"/>
            </a:pPr>
            <a:r>
              <a:rPr lang="en-US" sz="3600" dirty="0"/>
              <a:t>Housing</a:t>
            </a:r>
          </a:p>
          <a:p>
            <a:pPr marL="571500" indent="-571500">
              <a:buFont typeface="Arial" panose="020B0604020202020204" pitchFamily="34" charset="0"/>
              <a:buChar char="•"/>
            </a:pPr>
            <a:endParaRPr lang="en-US" sz="3600" dirty="0"/>
          </a:p>
          <a:p>
            <a:pPr marL="571500" indent="-571500">
              <a:buFont typeface="Arial" panose="020B0604020202020204" pitchFamily="34" charset="0"/>
              <a:buChar char="•"/>
            </a:pPr>
            <a:r>
              <a:rPr lang="en-US" sz="3600" dirty="0"/>
              <a:t>Agency coordination and capacity</a:t>
            </a:r>
          </a:p>
          <a:p>
            <a:pPr marL="571500" indent="-571500">
              <a:buFont typeface="Arial" panose="020B0604020202020204" pitchFamily="34" charset="0"/>
              <a:buChar char="•"/>
            </a:pPr>
            <a:endParaRPr lang="en-US" sz="3600" dirty="0"/>
          </a:p>
          <a:p>
            <a:pPr marL="571500" indent="-571500">
              <a:buFont typeface="Arial" panose="020B0604020202020204" pitchFamily="34" charset="0"/>
              <a:buChar char="•"/>
            </a:pPr>
            <a:r>
              <a:rPr lang="en-US" sz="3600" dirty="0"/>
              <a:t>Outreach and communications</a:t>
            </a:r>
          </a:p>
          <a:p>
            <a:pPr marL="571500" indent="-571500">
              <a:buFont typeface="Arial" panose="020B0604020202020204" pitchFamily="34" charset="0"/>
              <a:buChar char="•"/>
            </a:pPr>
            <a:endParaRPr lang="en-US" sz="3600" dirty="0"/>
          </a:p>
        </p:txBody>
      </p:sp>
    </p:spTree>
    <p:extLst>
      <p:ext uri="{BB962C8B-B14F-4D97-AF65-F5344CB8AC3E}">
        <p14:creationId xmlns:p14="http://schemas.microsoft.com/office/powerpoint/2010/main" val="960758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B77C5-ED50-426C-94F2-F602F8C5153C}"/>
              </a:ext>
            </a:extLst>
          </p:cNvPr>
          <p:cNvSpPr>
            <a:spLocks noGrp="1"/>
          </p:cNvSpPr>
          <p:nvPr>
            <p:ph type="title"/>
          </p:nvPr>
        </p:nvSpPr>
        <p:spPr/>
        <p:txBody>
          <a:bodyPr>
            <a:normAutofit fontScale="90000"/>
          </a:bodyPr>
          <a:lstStyle/>
          <a:p>
            <a:r>
              <a:rPr lang="en-US" sz="4400" dirty="0"/>
              <a:t>From Gaps and Priorities to Recommendations</a:t>
            </a:r>
          </a:p>
        </p:txBody>
      </p:sp>
      <p:sp>
        <p:nvSpPr>
          <p:cNvPr id="3" name="TextBox 2"/>
          <p:cNvSpPr txBox="1"/>
          <p:nvPr/>
        </p:nvSpPr>
        <p:spPr>
          <a:xfrm>
            <a:off x="455468" y="1900624"/>
            <a:ext cx="11108347" cy="4524315"/>
          </a:xfrm>
          <a:prstGeom prst="rect">
            <a:avLst/>
          </a:prstGeom>
          <a:noFill/>
        </p:spPr>
        <p:txBody>
          <a:bodyPr wrap="square" rtlCol="0">
            <a:spAutoFit/>
          </a:bodyPr>
          <a:lstStyle/>
          <a:p>
            <a:pPr marL="571500" indent="-571500">
              <a:buFont typeface="Arial" panose="020B0604020202020204" pitchFamily="34" charset="0"/>
              <a:buChar char="•"/>
            </a:pPr>
            <a:r>
              <a:rPr lang="en-US" sz="3600" dirty="0"/>
              <a:t>Do you have the information you need to move toward developing recommendations?</a:t>
            </a:r>
          </a:p>
          <a:p>
            <a:pPr marL="571500" indent="-571500">
              <a:buFont typeface="Arial" panose="020B0604020202020204" pitchFamily="34" charset="0"/>
              <a:buChar char="•"/>
            </a:pPr>
            <a:r>
              <a:rPr lang="en-US" sz="3600" dirty="0"/>
              <a:t>Are there any outstanding questions you have or information you want to share prior to moving forward?</a:t>
            </a:r>
          </a:p>
          <a:p>
            <a:pPr marL="571500" indent="-571500">
              <a:buFont typeface="Arial" panose="020B0604020202020204" pitchFamily="34" charset="0"/>
              <a:buChar char="•"/>
            </a:pPr>
            <a:r>
              <a:rPr lang="en-US" sz="3600" dirty="0"/>
              <a:t>Are there questions about recommendation possibilities/format? </a:t>
            </a:r>
          </a:p>
          <a:p>
            <a:pPr marL="571500" indent="-571500">
              <a:buFont typeface="Arial" panose="020B0604020202020204" pitchFamily="34" charset="0"/>
              <a:buChar char="•"/>
            </a:pPr>
            <a:endParaRPr lang="en-US" sz="3600" dirty="0"/>
          </a:p>
        </p:txBody>
      </p:sp>
    </p:spTree>
    <p:extLst>
      <p:ext uri="{BB962C8B-B14F-4D97-AF65-F5344CB8AC3E}">
        <p14:creationId xmlns:p14="http://schemas.microsoft.com/office/powerpoint/2010/main" val="3706551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4AD0C-78F7-4E5D-945D-7F8D83CE0688}"/>
              </a:ext>
            </a:extLst>
          </p:cNvPr>
          <p:cNvSpPr>
            <a:spLocks noGrp="1"/>
          </p:cNvSpPr>
          <p:nvPr>
            <p:ph type="title"/>
          </p:nvPr>
        </p:nvSpPr>
        <p:spPr/>
        <p:txBody>
          <a:bodyPr/>
          <a:lstStyle/>
          <a:p>
            <a:r>
              <a:rPr lang="en-US" sz="4400" dirty="0">
                <a:cs typeface="Calibri"/>
              </a:rPr>
              <a:t>Designing the Work</a:t>
            </a:r>
          </a:p>
        </p:txBody>
      </p:sp>
      <p:sp>
        <p:nvSpPr>
          <p:cNvPr id="4" name="Footer Placeholder 3">
            <a:extLst>
              <a:ext uri="{FF2B5EF4-FFF2-40B4-BE49-F238E27FC236}">
                <a16:creationId xmlns:a16="http://schemas.microsoft.com/office/drawing/2014/main" id="{828AFEFD-25D9-4C36-9461-5D34C47B4E75}"/>
              </a:ext>
            </a:extLst>
          </p:cNvPr>
          <p:cNvSpPr>
            <a:spLocks noGrp="1"/>
          </p:cNvSpPr>
          <p:nvPr>
            <p:ph type="ftr" sz="quarter" idx="3"/>
          </p:nvPr>
        </p:nvSpPr>
        <p:spPr/>
        <p:txBody>
          <a:bodyPr/>
          <a:lstStyle/>
          <a:p>
            <a:r>
              <a:rPr lang="en-US"/>
              <a:t>mn.gov/deed</a:t>
            </a:r>
          </a:p>
        </p:txBody>
      </p:sp>
      <p:sp>
        <p:nvSpPr>
          <p:cNvPr id="5" name="TextBox 4">
            <a:extLst>
              <a:ext uri="{FF2B5EF4-FFF2-40B4-BE49-F238E27FC236}">
                <a16:creationId xmlns:a16="http://schemas.microsoft.com/office/drawing/2014/main" id="{6571C13B-1262-4930-BCD0-26BCB6710D55}"/>
              </a:ext>
            </a:extLst>
          </p:cNvPr>
          <p:cNvSpPr txBox="1"/>
          <p:nvPr/>
        </p:nvSpPr>
        <p:spPr>
          <a:xfrm>
            <a:off x="310386" y="3157497"/>
            <a:ext cx="11214387"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914400" lvl="1" indent="-457200">
              <a:buFont typeface="Arial" panose="020B0604020202020204" pitchFamily="34" charset="0"/>
              <a:buChar char="•"/>
            </a:pPr>
            <a:r>
              <a:rPr lang="en-US" sz="3600" dirty="0">
                <a:cs typeface="Calibri"/>
              </a:rPr>
              <a:t>8 AWWC Meetings Until December 1, 2021</a:t>
            </a:r>
          </a:p>
          <a:p>
            <a:pPr marL="914400" lvl="1" indent="-457200">
              <a:buFont typeface="Arial" panose="020B0604020202020204" pitchFamily="34" charset="0"/>
              <a:buChar char="•"/>
            </a:pPr>
            <a:endParaRPr lang="en-US" sz="3600" dirty="0">
              <a:cs typeface="Calibri"/>
            </a:endParaRPr>
          </a:p>
          <a:p>
            <a:pPr marL="914400" lvl="1" indent="-457200">
              <a:buFont typeface="Arial" panose="020B0604020202020204" pitchFamily="34" charset="0"/>
              <a:buChar char="•"/>
            </a:pPr>
            <a:r>
              <a:rPr lang="en-US" sz="3600" dirty="0">
                <a:cs typeface="Calibri"/>
              </a:rPr>
              <a:t>Determining  goals and benchmarks for each remaining meeting</a:t>
            </a:r>
          </a:p>
        </p:txBody>
      </p:sp>
      <p:sp>
        <p:nvSpPr>
          <p:cNvPr id="6" name="TextBox 5"/>
          <p:cNvSpPr txBox="1"/>
          <p:nvPr/>
        </p:nvSpPr>
        <p:spPr>
          <a:xfrm>
            <a:off x="156117" y="1494263"/>
            <a:ext cx="11756129" cy="1384995"/>
          </a:xfrm>
          <a:prstGeom prst="rect">
            <a:avLst/>
          </a:prstGeom>
          <a:noFill/>
        </p:spPr>
        <p:txBody>
          <a:bodyPr wrap="square" rtlCol="0">
            <a:spAutoFit/>
          </a:bodyPr>
          <a:lstStyle/>
          <a:p>
            <a:r>
              <a:rPr lang="en-US" sz="2800" dirty="0"/>
              <a:t>By December 1, 2021, provide recommendations for state policy and legislative changes to relevant state agencies to be considered for communication to the Governor’s Office for inclusion in budget and policy proposals. </a:t>
            </a:r>
          </a:p>
        </p:txBody>
      </p:sp>
    </p:spTree>
    <p:extLst>
      <p:ext uri="{BB962C8B-B14F-4D97-AF65-F5344CB8AC3E}">
        <p14:creationId xmlns:p14="http://schemas.microsoft.com/office/powerpoint/2010/main" val="4272124575"/>
      </p:ext>
    </p:extLst>
  </p:cSld>
  <p:clrMapOvr>
    <a:masterClrMapping/>
  </p:clrMapOvr>
</p:sld>
</file>

<file path=ppt/theme/theme1.xml><?xml version="1.0" encoding="utf-8"?>
<a:theme xmlns:a="http://schemas.openxmlformats.org/drawingml/2006/main" name="Minnesota">
  <a:themeElements>
    <a:clrScheme name="Minnesota Brand Colors">
      <a:dk1>
        <a:srgbClr val="003865"/>
      </a:dk1>
      <a:lt1>
        <a:srgbClr val="FFFFFF"/>
      </a:lt1>
      <a:dk2>
        <a:srgbClr val="000000"/>
      </a:dk2>
      <a:lt2>
        <a:srgbClr val="DDDDDA"/>
      </a:lt2>
      <a:accent1>
        <a:srgbClr val="003865"/>
      </a:accent1>
      <a:accent2>
        <a:srgbClr val="78BE21"/>
      </a:accent2>
      <a:accent3>
        <a:srgbClr val="008EAA"/>
      </a:accent3>
      <a:accent4>
        <a:srgbClr val="8D3F2B"/>
      </a:accent4>
      <a:accent5>
        <a:srgbClr val="0D5257"/>
      </a:accent5>
      <a:accent6>
        <a:srgbClr val="5D295F"/>
      </a:accent6>
      <a:hlink>
        <a:srgbClr val="0563C1"/>
      </a:hlink>
      <a:folHlink>
        <a:srgbClr val="5D295F"/>
      </a:folHlink>
    </a:clrScheme>
    <a:fontScheme name="MN Secondary Fonts">
      <a:majorFont>
        <a:latin typeface="Calibri"/>
        <a:ea typeface=""/>
        <a:cs typeface=""/>
      </a:majorFont>
      <a:minorFont>
        <a:latin typeface="Calibri"/>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9A83DAB-7D6A-4D1F-89F1-C56FD178C40E}" vid="{217DB3C4-729D-4F01-A68A-84F721C64E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0A1BC6CE1C4844A847B698265BA7FEC" ma:contentTypeVersion="4" ma:contentTypeDescription="Create a new document." ma:contentTypeScope="" ma:versionID="cb8eb0e30e4ff6436a1196ff109dbd38">
  <xsd:schema xmlns:xsd="http://www.w3.org/2001/XMLSchema" xmlns:xs="http://www.w3.org/2001/XMLSchema" xmlns:p="http://schemas.microsoft.com/office/2006/metadata/properties" xmlns:ns2="a699be1a-1714-4342-a222-f91a80d5e189" xmlns:ns3="f93db5dc-5e87-46c6-8702-89abe863cdde" targetNamespace="http://schemas.microsoft.com/office/2006/metadata/properties" ma:root="true" ma:fieldsID="a18cae1141be8262a2c04aac84ab3acf" ns2:_="" ns3:_="">
    <xsd:import namespace="a699be1a-1714-4342-a222-f91a80d5e189"/>
    <xsd:import namespace="f93db5dc-5e87-46c6-8702-89abe863cdd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99be1a-1714-4342-a222-f91a80d5e18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93db5dc-5e87-46c6-8702-89abe863cdd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f93db5dc-5e87-46c6-8702-89abe863cdde">
      <UserInfo>
        <DisplayName>Grove, Steve (DEED)</DisplayName>
        <AccountId>23</AccountId>
        <AccountType/>
      </UserInfo>
      <UserInfo>
        <DisplayName>Kangas.deed, Sue M (DEED)</DisplayName>
        <AccountId>34</AccountId>
        <AccountType/>
      </UserInfo>
      <UserInfo>
        <DisplayName>Stein, Heather (DEED)</DisplayName>
        <AccountId>32</AccountId>
        <AccountType/>
      </UserInfo>
      <UserInfo>
        <DisplayName>Chaffee, Blake (DEED)</DisplayName>
        <AccountId>25</AccountId>
        <AccountType/>
      </UserInfo>
      <UserInfo>
        <DisplayName>Dannen, Darielle (DEED)</DisplayName>
        <AccountId>35</AccountId>
        <AccountType/>
      </UserInfo>
      <UserInfo>
        <DisplayName>Rowe, Evan (DEED)</DisplayName>
        <AccountId>37</AccountId>
        <AccountType/>
      </UserInfo>
      <UserInfo>
        <DisplayName>Frosch, Elizabeth (DEED)</DisplayName>
        <AccountId>22</AccountId>
        <AccountType/>
      </UserInfo>
      <UserInfo>
        <DisplayName>Warfa, Hamse (DEED)</DisplayName>
        <AccountId>30</AccountId>
        <AccountType/>
      </UserInfo>
      <UserInfo>
        <DisplayName>McKinnon, Kevin (DEED)</DisplayName>
        <AccountId>29</AccountId>
        <AccountType/>
      </UserInfo>
      <UserInfo>
        <DisplayName>Lightner, Eric (DEED)</DisplayName>
        <AccountId>12</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DD4DC28-9D26-40B8-AE47-A1F1D1CDF8F6}">
  <ds:schemaRefs>
    <ds:schemaRef ds:uri="a699be1a-1714-4342-a222-f91a80d5e189"/>
    <ds:schemaRef ds:uri="f93db5dc-5e87-46c6-8702-89abe863cdd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9678B604-9059-4F1C-B8E2-C96A71A964D2}">
  <ds:schemaRefs>
    <ds:schemaRef ds:uri="f93db5dc-5e87-46c6-8702-89abe863cdde"/>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a699be1a-1714-4342-a222-f91a80d5e189"/>
    <ds:schemaRef ds:uri="http://purl.org/dc/elements/1.1/"/>
    <ds:schemaRef ds:uri="http://schemas.microsoft.com/office/2006/metadata/properties"/>
    <ds:schemaRef ds:uri="http://www.w3.org/XML/1998/namespace"/>
    <ds:schemaRef ds:uri="http://purl.org/dc/terms/"/>
  </ds:schemaRefs>
</ds:datastoreItem>
</file>

<file path=customXml/itemProps3.xml><?xml version="1.0" encoding="utf-8"?>
<ds:datastoreItem xmlns:ds="http://schemas.openxmlformats.org/officeDocument/2006/customXml" ds:itemID="{67F4349A-22F7-4A2D-8CA5-43DDCD67959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State of Minnesota</Template>
  <TotalTime>699</TotalTime>
  <Words>333</Words>
  <Application>Microsoft Office PowerPoint</Application>
  <PresentationFormat>Widescreen</PresentationFormat>
  <Paragraphs>58</Paragraphs>
  <Slides>8</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Minnesota</vt:lpstr>
      <vt:lpstr>Developing Recommendations</vt:lpstr>
      <vt:lpstr>Agenda</vt:lpstr>
      <vt:lpstr>Gaps Noted from MN Depts</vt:lpstr>
      <vt:lpstr>Gaps Noted from Committee Members</vt:lpstr>
      <vt:lpstr>Gap Discussion</vt:lpstr>
      <vt:lpstr>Committee Priorities</vt:lpstr>
      <vt:lpstr>From Gaps and Priorities to Recommendations</vt:lpstr>
      <vt:lpstr>Designing the Work</vt:lpstr>
    </vt:vector>
  </TitlesOfParts>
  <Company>State of Minnesota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DEED PowerPoint Presentation</dc:title>
  <dc:subject/>
  <dc:creator>Johnson, Heidi A (DEED)</dc:creator>
  <cp:keywords/>
  <dc:description/>
  <cp:lastModifiedBy>Zastoupil, Mike (MDH)</cp:lastModifiedBy>
  <cp:revision>254</cp:revision>
  <cp:lastPrinted>2017-03-14T16:27:36Z</cp:lastPrinted>
  <dcterms:created xsi:type="dcterms:W3CDTF">2019-08-09T15:36:59Z</dcterms:created>
  <dcterms:modified xsi:type="dcterms:W3CDTF">2021-08-02T14:06:49Z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 version">
    <vt:lpwstr>1.31</vt:lpwstr>
  </property>
  <property fmtid="{D5CDD505-2E9C-101B-9397-08002B2CF9AE}" pid="3" name="ContentTypeId">
    <vt:lpwstr>0x010100A0A1BC6CE1C4844A847B698265BA7FEC</vt:lpwstr>
  </property>
</Properties>
</file>