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4" r:id="rId1"/>
  </p:sldMasterIdLst>
  <p:notesMasterIdLst>
    <p:notesMasterId r:id="rId13"/>
  </p:notesMasterIdLst>
  <p:handoutMasterIdLst>
    <p:handoutMasterId r:id="rId14"/>
  </p:handoutMasterIdLst>
  <p:sldIdLst>
    <p:sldId id="283" r:id="rId2"/>
    <p:sldId id="308" r:id="rId3"/>
    <p:sldId id="271" r:id="rId4"/>
    <p:sldId id="306" r:id="rId5"/>
    <p:sldId id="307" r:id="rId6"/>
    <p:sldId id="303" r:id="rId7"/>
    <p:sldId id="296" r:id="rId8"/>
    <p:sldId id="304" r:id="rId9"/>
    <p:sldId id="305" r:id="rId10"/>
    <p:sldId id="287" r:id="rId11"/>
    <p:sldId id="301" r:id="rId12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4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D98B3"/>
    <a:srgbClr val="1A03A1"/>
    <a:srgbClr val="CF076B"/>
    <a:srgbClr val="5D03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153" autoAdjust="0"/>
    <p:restoredTop sz="76683" autoAdjust="0"/>
  </p:normalViewPr>
  <p:slideViewPr>
    <p:cSldViewPr>
      <p:cViewPr varScale="1">
        <p:scale>
          <a:sx n="101" d="100"/>
          <a:sy n="101" d="100"/>
        </p:scale>
        <p:origin x="2286" y="114"/>
      </p:cViewPr>
      <p:guideLst>
        <p:guide orient="horz" pos="2160"/>
        <p:guide pos="4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9ED0A2D-EFBD-4FA6-9AEB-9449941BD3D8}" type="doc">
      <dgm:prSet loTypeId="urn:microsoft.com/office/officeart/2009/3/layout/BlockDescending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676695B-02FD-4335-ABB2-50646BEEA858}">
      <dgm:prSet phldrT="[Text]"/>
      <dgm:spPr>
        <a:xfrm>
          <a:off x="424412" y="0"/>
          <a:ext cx="1903429" cy="4805994"/>
        </a:xfrm>
        <a:prstGeom prst="rect">
          <a:avLst/>
        </a:prstGeom>
        <a:solidFill>
          <a:schemeClr val="accent1">
            <a:lumMod val="75000"/>
          </a:scheme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en-US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100%</a:t>
          </a:r>
        </a:p>
      </dgm:t>
    </dgm:pt>
    <dgm:pt modelId="{685A502E-BDC4-4503-AF72-72962A85D34A}" type="parTrans" cxnId="{9DF15A48-497D-459B-AA0B-8490CF73F761}">
      <dgm:prSet/>
      <dgm:spPr/>
      <dgm:t>
        <a:bodyPr/>
        <a:lstStyle/>
        <a:p>
          <a:endParaRPr lang="en-US"/>
        </a:p>
      </dgm:t>
    </dgm:pt>
    <dgm:pt modelId="{E95470C0-929B-49E6-92D8-69780211B9BC}" type="sibTrans" cxnId="{9DF15A48-497D-459B-AA0B-8490CF73F761}">
      <dgm:prSet/>
      <dgm:spPr/>
      <dgm:t>
        <a:bodyPr/>
        <a:lstStyle/>
        <a:p>
          <a:endParaRPr lang="en-US"/>
        </a:p>
      </dgm:t>
    </dgm:pt>
    <dgm:pt modelId="{F24E82E3-4242-4E83-957A-36C405AB0E0D}">
      <dgm:prSet phldrT="[Text]" custT="1"/>
      <dgm:spPr>
        <a:xfrm>
          <a:off x="424412" y="0"/>
          <a:ext cx="1351434" cy="4829175"/>
        </a:xfrm>
        <a:prstGeom prst="rect">
          <a:avLst/>
        </a:prstGeom>
        <a:solidFill>
          <a:schemeClr val="accent5">
            <a:lumMod val="75000"/>
          </a:schemeClr>
        </a:solidFill>
        <a:ln w="25400" cap="flat" cmpd="sng" algn="ctr">
          <a:noFill/>
          <a:prstDash val="solid"/>
        </a:ln>
        <a:effectLst/>
        <a:sp3d/>
      </dgm:spPr>
      <dgm:t>
        <a:bodyPr/>
        <a:lstStyle/>
        <a:p>
          <a:r>
            <a:rPr lang="en-US" sz="2800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All MN </a:t>
          </a:r>
          <a:r>
            <a:rPr lang="en-US" sz="2800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Grads</a:t>
          </a:r>
        </a:p>
        <a:p>
          <a:endParaRPr lang="en-US" sz="2000" dirty="0" smtClean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  <a:p>
          <a:endParaRPr lang="en-US" sz="2000" dirty="0" smtClean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  <a:p>
          <a:endParaRPr lang="en-US" sz="2800" dirty="0" smtClean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  <a:p>
          <a:r>
            <a:rPr lang="en-US" sz="900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/>
          </a:r>
          <a:br>
            <a:rPr lang="en-US" sz="900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</a:br>
          <a:endParaRPr lang="en-US" sz="900" dirty="0" smtClean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  <a:p>
          <a:endParaRPr lang="en-US" sz="900" dirty="0" smtClean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  <a:p>
          <a:r>
            <a:rPr lang="en-US" sz="2800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/>
          </a:r>
          <a:br>
            <a:rPr lang="en-US" sz="2800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</a:br>
          <a:r>
            <a:rPr lang="en-US" sz="2800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 </a:t>
          </a:r>
          <a:r>
            <a:rPr lang="en-US" sz="2400" b="1" dirty="0" smtClean="0">
              <a:solidFill>
                <a:schemeClr val="accent1">
                  <a:lumMod val="60000"/>
                  <a:lumOff val="40000"/>
                </a:schemeClr>
              </a:solidFill>
              <a:latin typeface="Calibri"/>
              <a:ea typeface="+mn-ea"/>
              <a:cs typeface="+mn-cs"/>
            </a:rPr>
            <a:t>Time 0</a:t>
          </a:r>
          <a:endParaRPr lang="en-US" sz="2400" b="1" dirty="0">
            <a:solidFill>
              <a:schemeClr val="accent1">
                <a:lumMod val="60000"/>
                <a:lumOff val="40000"/>
              </a:schemeClr>
            </a:solidFill>
            <a:latin typeface="Calibri"/>
            <a:ea typeface="+mn-ea"/>
            <a:cs typeface="+mn-cs"/>
          </a:endParaRPr>
        </a:p>
      </dgm:t>
    </dgm:pt>
    <dgm:pt modelId="{9578E9BF-78BC-4E00-81F0-F8FC74D719B1}" type="parTrans" cxnId="{8E5F8969-EDC3-4761-BDA8-D0121D262D7D}">
      <dgm:prSet/>
      <dgm:spPr/>
      <dgm:t>
        <a:bodyPr/>
        <a:lstStyle/>
        <a:p>
          <a:endParaRPr lang="en-US"/>
        </a:p>
      </dgm:t>
    </dgm:pt>
    <dgm:pt modelId="{A8A553EB-2276-4AFB-8C69-9F9324C2DAEE}" type="sibTrans" cxnId="{8E5F8969-EDC3-4761-BDA8-D0121D262D7D}">
      <dgm:prSet/>
      <dgm:spPr/>
      <dgm:t>
        <a:bodyPr/>
        <a:lstStyle/>
        <a:p>
          <a:endParaRPr lang="en-US"/>
        </a:p>
      </dgm:t>
    </dgm:pt>
    <dgm:pt modelId="{281A753D-3CEB-40C0-A6A1-A43A5EE3C4F7}">
      <dgm:prSet phldrT="[Text]"/>
      <dgm:spPr>
        <a:xfrm>
          <a:off x="2504161" y="575637"/>
          <a:ext cx="1903429" cy="4230357"/>
        </a:xfrm>
        <a:prstGeom prst="rect">
          <a:avLst/>
        </a:prstGeom>
        <a:solidFill>
          <a:srgbClr val="0070C0"/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en-US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74%</a:t>
          </a:r>
          <a:endParaRPr lang="en-US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A2D92DF7-3AE6-4590-B4BE-5ECC61821938}" type="parTrans" cxnId="{1AEA031B-5AF5-42CC-B6FC-B2FE9C122EDF}">
      <dgm:prSet/>
      <dgm:spPr/>
      <dgm:t>
        <a:bodyPr/>
        <a:lstStyle/>
        <a:p>
          <a:endParaRPr lang="en-US"/>
        </a:p>
      </dgm:t>
    </dgm:pt>
    <dgm:pt modelId="{E1FE42C7-037B-425B-89CB-AD9CC92B593F}" type="sibTrans" cxnId="{1AEA031B-5AF5-42CC-B6FC-B2FE9C122EDF}">
      <dgm:prSet/>
      <dgm:spPr/>
      <dgm:t>
        <a:bodyPr/>
        <a:lstStyle/>
        <a:p>
          <a:endParaRPr lang="en-US"/>
        </a:p>
      </dgm:t>
    </dgm:pt>
    <dgm:pt modelId="{98383AC7-1837-4854-B154-668919820BC4}">
      <dgm:prSet phldrT="[Text]" custT="1"/>
      <dgm:spPr>
        <a:xfrm>
          <a:off x="2504161" y="575637"/>
          <a:ext cx="1351434" cy="4253537"/>
        </a:xfrm>
        <a:prstGeom prst="rect">
          <a:avLst/>
        </a:prstGeom>
        <a:solidFill>
          <a:srgbClr val="0070C0"/>
        </a:solidFill>
        <a:ln w="25400" cap="flat" cmpd="sng" algn="ctr">
          <a:noFill/>
          <a:prstDash val="solid"/>
        </a:ln>
        <a:effectLst/>
        <a:sp3d/>
      </dgm:spPr>
      <dgm:t>
        <a:bodyPr/>
        <a:lstStyle/>
        <a:p>
          <a:r>
            <a:rPr lang="en-US" sz="2600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Grads found in UI recs</a:t>
          </a:r>
        </a:p>
        <a:p>
          <a:endParaRPr lang="en-US" sz="1900" dirty="0" smtClean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  <a:p>
          <a:endParaRPr lang="en-US" sz="1200" dirty="0" smtClean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  <a:p>
          <a:endParaRPr lang="en-US" sz="1200" dirty="0" smtClean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  <a:p>
          <a:r>
            <a:rPr lang="en-US" sz="1200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/>
          </a:r>
          <a:br>
            <a:rPr lang="en-US" sz="1200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</a:br>
          <a:r>
            <a:rPr lang="en-US" sz="120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/>
          </a:r>
          <a:br>
            <a:rPr lang="en-US" sz="120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</a:br>
          <a:r>
            <a:rPr lang="en-US" sz="2400" b="1" smtClean="0">
              <a:solidFill>
                <a:schemeClr val="accent1">
                  <a:lumMod val="60000"/>
                  <a:lumOff val="40000"/>
                </a:schemeClr>
              </a:solidFill>
              <a:latin typeface="Calibri"/>
              <a:ea typeface="+mn-ea"/>
              <a:cs typeface="+mn-cs"/>
            </a:rPr>
            <a:t>Time 1</a:t>
          </a:r>
          <a:endParaRPr lang="en-US" sz="2400" b="1" dirty="0">
            <a:solidFill>
              <a:schemeClr val="accent1">
                <a:lumMod val="60000"/>
                <a:lumOff val="40000"/>
              </a:schemeClr>
            </a:solidFill>
            <a:latin typeface="Calibri"/>
            <a:ea typeface="+mn-ea"/>
            <a:cs typeface="+mn-cs"/>
          </a:endParaRPr>
        </a:p>
      </dgm:t>
    </dgm:pt>
    <dgm:pt modelId="{9F9CE970-DD7E-4A62-A740-B7EEF3161F42}" type="parTrans" cxnId="{A67BD8F4-CA27-45B9-ADA4-7B18D55175DD}">
      <dgm:prSet/>
      <dgm:spPr/>
      <dgm:t>
        <a:bodyPr/>
        <a:lstStyle/>
        <a:p>
          <a:endParaRPr lang="en-US"/>
        </a:p>
      </dgm:t>
    </dgm:pt>
    <dgm:pt modelId="{13D5B465-AAE4-4139-87D9-6FEBC144260C}" type="sibTrans" cxnId="{A67BD8F4-CA27-45B9-ADA4-7B18D55175DD}">
      <dgm:prSet/>
      <dgm:spPr/>
      <dgm:t>
        <a:bodyPr/>
        <a:lstStyle/>
        <a:p>
          <a:endParaRPr lang="en-US"/>
        </a:p>
      </dgm:t>
    </dgm:pt>
    <dgm:pt modelId="{12408A72-2FA6-479D-A503-A323AC2C4E5A}">
      <dgm:prSet phldrT="[Text]"/>
      <dgm:spPr>
        <a:xfrm>
          <a:off x="4577782" y="1186528"/>
          <a:ext cx="1903429" cy="3621398"/>
        </a:xfrm>
        <a:prstGeom prst="rect">
          <a:avLst/>
        </a:prstGeom>
        <a:solidFill>
          <a:srgbClr val="0070C0"/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en-US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72%</a:t>
          </a:r>
          <a:endParaRPr lang="en-US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E1E7EB53-6A79-49E3-81A8-1ED70AB5949A}" type="parTrans" cxnId="{79203BB3-76A4-4131-933D-54F66C3B9695}">
      <dgm:prSet/>
      <dgm:spPr/>
      <dgm:t>
        <a:bodyPr/>
        <a:lstStyle/>
        <a:p>
          <a:endParaRPr lang="en-US"/>
        </a:p>
      </dgm:t>
    </dgm:pt>
    <dgm:pt modelId="{5F7931B2-825B-40F0-A47A-8FA1347205E6}" type="sibTrans" cxnId="{79203BB3-76A4-4131-933D-54F66C3B9695}">
      <dgm:prSet/>
      <dgm:spPr/>
      <dgm:t>
        <a:bodyPr/>
        <a:lstStyle/>
        <a:p>
          <a:endParaRPr lang="en-US"/>
        </a:p>
      </dgm:t>
    </dgm:pt>
    <dgm:pt modelId="{28A7E63A-FDA3-4109-B1DB-01D9973FBFFD}">
      <dgm:prSet phldrT="[Text]" custT="1"/>
      <dgm:spPr>
        <a:xfrm>
          <a:off x="4577782" y="1186528"/>
          <a:ext cx="1351434" cy="3642646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gm:spPr>
      <dgm:t>
        <a:bodyPr/>
        <a:lstStyle/>
        <a:p>
          <a:r>
            <a:rPr lang="en-US" sz="260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Grads </a:t>
          </a:r>
          <a:r>
            <a:rPr lang="en-US" sz="2600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found in </a:t>
          </a:r>
          <a:r>
            <a:rPr lang="en-US" sz="2600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UI recs </a:t>
          </a:r>
        </a:p>
        <a:p>
          <a:r>
            <a:rPr lang="en-US" sz="2400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/>
          </a:r>
          <a:br>
            <a:rPr lang="en-US" sz="2400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</a:br>
          <a:r>
            <a:rPr lang="en-US" sz="2400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/>
          </a:r>
          <a:br>
            <a:rPr lang="en-US" sz="2400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</a:br>
          <a:r>
            <a:rPr lang="en-US" sz="2400" b="1" dirty="0" smtClean="0">
              <a:solidFill>
                <a:schemeClr val="accent1">
                  <a:lumMod val="60000"/>
                  <a:lumOff val="40000"/>
                </a:schemeClr>
              </a:solidFill>
              <a:latin typeface="Calibri"/>
              <a:ea typeface="+mn-ea"/>
              <a:cs typeface="+mn-cs"/>
            </a:rPr>
            <a:t>Time 2</a:t>
          </a:r>
        </a:p>
        <a:p>
          <a:endParaRPr lang="en-US" sz="2400" dirty="0" smtClean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  <a:p>
          <a:r>
            <a:rPr lang="en-US" sz="2800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Time 2</a:t>
          </a:r>
        </a:p>
        <a:p>
          <a:endParaRPr lang="en-US" sz="190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CA0EB52D-AE0C-4F48-84E2-1E535F153076}" type="parTrans" cxnId="{9331F2C3-D2FF-4150-86AF-5E426275B1A3}">
      <dgm:prSet/>
      <dgm:spPr/>
      <dgm:t>
        <a:bodyPr/>
        <a:lstStyle/>
        <a:p>
          <a:endParaRPr lang="en-US"/>
        </a:p>
      </dgm:t>
    </dgm:pt>
    <dgm:pt modelId="{3948ABE7-188C-4D88-9C2D-E39CFF1ED5C9}" type="sibTrans" cxnId="{9331F2C3-D2FF-4150-86AF-5E426275B1A3}">
      <dgm:prSet/>
      <dgm:spPr/>
      <dgm:t>
        <a:bodyPr/>
        <a:lstStyle/>
        <a:p>
          <a:endParaRPr lang="en-US"/>
        </a:p>
      </dgm:t>
    </dgm:pt>
    <dgm:pt modelId="{F780AFBB-9042-440B-ACDF-ACBA919D3B53}">
      <dgm:prSet phldrT="[Text]" custT="1"/>
      <dgm:spPr>
        <a:xfrm>
          <a:off x="424412" y="0"/>
          <a:ext cx="1351434" cy="4829175"/>
        </a:xfrm>
        <a:solidFill>
          <a:srgbClr val="0070C0"/>
        </a:solidFill>
        <a:ln w="25400" cap="flat" cmpd="sng" algn="ctr">
          <a:noFill/>
          <a:prstDash val="solid"/>
        </a:ln>
        <a:effectLst/>
        <a:sp3d/>
      </dgm:spPr>
      <dgm:t>
        <a:bodyPr lIns="0" anchor="t" anchorCtr="0"/>
        <a:lstStyle/>
        <a:p>
          <a:r>
            <a:rPr lang="en-US" sz="2400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70%</a:t>
          </a:r>
        </a:p>
        <a:p>
          <a:endParaRPr lang="en-US" sz="500" dirty="0" smtClean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  <a:p>
          <a:r>
            <a:rPr lang="en-US" sz="500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/>
          </a:r>
          <a:br>
            <a:rPr lang="en-US" sz="500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</a:br>
          <a:r>
            <a:rPr lang="en-US" sz="500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Time 0</a:t>
          </a:r>
          <a:endParaRPr lang="en-US" sz="50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D80E6277-8337-4BA7-9E59-BD55F05BF12A}" type="parTrans" cxnId="{3CE9AD27-6304-4A5C-AECA-3F00B09E3706}">
      <dgm:prSet/>
      <dgm:spPr/>
      <dgm:t>
        <a:bodyPr/>
        <a:lstStyle/>
        <a:p>
          <a:endParaRPr lang="en-US"/>
        </a:p>
      </dgm:t>
    </dgm:pt>
    <dgm:pt modelId="{8D0BDBF9-07E7-495C-B524-8537CA971647}" type="sibTrans" cxnId="{3CE9AD27-6304-4A5C-AECA-3F00B09E3706}">
      <dgm:prSet/>
      <dgm:spPr/>
      <dgm:t>
        <a:bodyPr/>
        <a:lstStyle/>
        <a:p>
          <a:endParaRPr lang="en-US"/>
        </a:p>
      </dgm:t>
    </dgm:pt>
    <dgm:pt modelId="{4F716E0A-2F39-480A-A623-BDEC938C97BB}" type="pres">
      <dgm:prSet presAssocID="{A9ED0A2D-EFBD-4FA6-9AEB-9449941BD3D8}" presName="Name0" presStyleCnt="0">
        <dgm:presLayoutVars>
          <dgm:chMax val="7"/>
          <dgm:chPref val="7"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0B3EB071-0FFB-4B4B-9FDA-12598FA3F6D7}" type="pres">
      <dgm:prSet presAssocID="{C676695B-02FD-4335-ABB2-50646BEEA858}" presName="parentText_1" presStyleLbl="node1" presStyleIdx="0" presStyleCnt="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346E7CE-84DD-4867-99B0-B8DAD585943A}" type="pres">
      <dgm:prSet presAssocID="{C676695B-02FD-4335-ABB2-50646BEEA858}" presName="childText_1" presStyleLbl="node1" presStyleIdx="0" presStyleCnt="4" custScaleX="11643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5906519-A3C6-4A5E-B3C0-4887C2247C7F}" type="pres">
      <dgm:prSet presAssocID="{C676695B-02FD-4335-ABB2-50646BEEA858}" presName="accentShape_1" presStyleCnt="0"/>
      <dgm:spPr/>
    </dgm:pt>
    <dgm:pt modelId="{340A513E-C697-450A-8927-2506CACFD521}" type="pres">
      <dgm:prSet presAssocID="{C676695B-02FD-4335-ABB2-50646BEEA858}" presName="imageRepeatNode" presStyleLbl="node1" presStyleIdx="0" presStyleCnt="4"/>
      <dgm:spPr/>
      <dgm:t>
        <a:bodyPr/>
        <a:lstStyle/>
        <a:p>
          <a:endParaRPr lang="en-US"/>
        </a:p>
      </dgm:t>
    </dgm:pt>
    <dgm:pt modelId="{E210386B-1F08-4BE9-A5E7-4949BB94DF6D}" type="pres">
      <dgm:prSet presAssocID="{281A753D-3CEB-40C0-A6A1-A43A5EE3C4F7}" presName="parentText_2" presStyleLbl="node1" presStyleIdx="0" presStyleCnt="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0C976CC-8FA6-438A-A946-5ABB0136DCA3}" type="pres">
      <dgm:prSet presAssocID="{281A753D-3CEB-40C0-A6A1-A43A5EE3C4F7}" presName="childText_2" presStyleLbl="node2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EA59D17-48A8-4A61-947F-422DB93F59F0}" type="pres">
      <dgm:prSet presAssocID="{281A753D-3CEB-40C0-A6A1-A43A5EE3C4F7}" presName="accentShape_2" presStyleCnt="0"/>
      <dgm:spPr/>
    </dgm:pt>
    <dgm:pt modelId="{CF9BF90E-3AF8-4861-BD9D-30FD50FAE59C}" type="pres">
      <dgm:prSet presAssocID="{281A753D-3CEB-40C0-A6A1-A43A5EE3C4F7}" presName="imageRepeatNode" presStyleLbl="node1" presStyleIdx="1" presStyleCnt="4"/>
      <dgm:spPr/>
      <dgm:t>
        <a:bodyPr/>
        <a:lstStyle/>
        <a:p>
          <a:endParaRPr lang="en-US"/>
        </a:p>
      </dgm:t>
    </dgm:pt>
    <dgm:pt modelId="{5331FD80-DA6F-473B-B82D-3C89E8284CF9}" type="pres">
      <dgm:prSet presAssocID="{12408A72-2FA6-479D-A503-A323AC2C4E5A}" presName="parentText_3" presStyleLbl="node1" presStyleIdx="1" presStyleCnt="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B5D6B64-393F-44C3-B9DB-3CE0B7F33B80}" type="pres">
      <dgm:prSet presAssocID="{12408A72-2FA6-479D-A503-A323AC2C4E5A}" presName="childText_3" presStyleLbl="node2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11C35AB-2436-4263-A47C-99215ECB2E85}" type="pres">
      <dgm:prSet presAssocID="{12408A72-2FA6-479D-A503-A323AC2C4E5A}" presName="accentShape_3" presStyleCnt="0"/>
      <dgm:spPr/>
    </dgm:pt>
    <dgm:pt modelId="{7211B6F7-74FC-4761-AC2A-67381EBD3C50}" type="pres">
      <dgm:prSet presAssocID="{12408A72-2FA6-479D-A503-A323AC2C4E5A}" presName="imageRepeatNode" presStyleLbl="node1" presStyleIdx="2" presStyleCnt="4"/>
      <dgm:spPr/>
      <dgm:t>
        <a:bodyPr/>
        <a:lstStyle/>
        <a:p>
          <a:endParaRPr lang="en-US"/>
        </a:p>
      </dgm:t>
    </dgm:pt>
    <dgm:pt modelId="{FE54ED21-77B3-4623-9B6A-CB11BE1283FB}" type="pres">
      <dgm:prSet presAssocID="{F780AFBB-9042-440B-ACDF-ACBA919D3B53}" presName="parentText_4" presStyleLbl="node1" presStyleIdx="2" presStyleCnt="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096C97F-02B7-492C-893D-56D0CF4F470D}" type="pres">
      <dgm:prSet presAssocID="{F780AFBB-9042-440B-ACDF-ACBA919D3B53}" presName="childText_4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618214B2-B6FE-4113-8DB6-5E033571BB33}" type="pres">
      <dgm:prSet presAssocID="{F780AFBB-9042-440B-ACDF-ACBA919D3B53}" presName="accentShape_4" presStyleCnt="0"/>
      <dgm:spPr/>
    </dgm:pt>
    <dgm:pt modelId="{629F0369-9E8D-4384-984B-DEEAAC184DB5}" type="pres">
      <dgm:prSet presAssocID="{F780AFBB-9042-440B-ACDF-ACBA919D3B53}" presName="imageRepeatNode" presStyleLbl="node1" presStyleIdx="3" presStyleCnt="4" custAng="0" custScaleY="106636" custLinFactNeighborX="2980" custLinFactNeighborY="-4758"/>
      <dgm:spPr/>
      <dgm:t>
        <a:bodyPr/>
        <a:lstStyle/>
        <a:p>
          <a:endParaRPr lang="en-US"/>
        </a:p>
      </dgm:t>
    </dgm:pt>
  </dgm:ptLst>
  <dgm:cxnLst>
    <dgm:cxn modelId="{56CA1F47-7057-4715-8182-27452DA0DE92}" type="presOf" srcId="{C676695B-02FD-4335-ABB2-50646BEEA858}" destId="{0B3EB071-0FFB-4B4B-9FDA-12598FA3F6D7}" srcOrd="0" destOrd="0" presId="urn:microsoft.com/office/officeart/2009/3/layout/BlockDescendingList"/>
    <dgm:cxn modelId="{5B88D1AE-4B41-45C5-B926-906F399AC3F4}" type="presOf" srcId="{F780AFBB-9042-440B-ACDF-ACBA919D3B53}" destId="{FE54ED21-77B3-4623-9B6A-CB11BE1283FB}" srcOrd="0" destOrd="0" presId="urn:microsoft.com/office/officeart/2009/3/layout/BlockDescendingList"/>
    <dgm:cxn modelId="{D81812FC-4AF6-4136-9B1D-E2B546741684}" type="presOf" srcId="{12408A72-2FA6-479D-A503-A323AC2C4E5A}" destId="{5331FD80-DA6F-473B-B82D-3C89E8284CF9}" srcOrd="0" destOrd="0" presId="urn:microsoft.com/office/officeart/2009/3/layout/BlockDescendingList"/>
    <dgm:cxn modelId="{6A30E1CE-8ACF-403E-BC04-9A6CD4327226}" type="presOf" srcId="{28A7E63A-FDA3-4109-B1DB-01D9973FBFFD}" destId="{7B5D6B64-393F-44C3-B9DB-3CE0B7F33B80}" srcOrd="0" destOrd="0" presId="urn:microsoft.com/office/officeart/2009/3/layout/BlockDescendingList"/>
    <dgm:cxn modelId="{83320938-0310-4EE8-A09C-CA7CB48357FC}" type="presOf" srcId="{A9ED0A2D-EFBD-4FA6-9AEB-9449941BD3D8}" destId="{4F716E0A-2F39-480A-A623-BDEC938C97BB}" srcOrd="0" destOrd="0" presId="urn:microsoft.com/office/officeart/2009/3/layout/BlockDescendingList"/>
    <dgm:cxn modelId="{A67BD8F4-CA27-45B9-ADA4-7B18D55175DD}" srcId="{281A753D-3CEB-40C0-A6A1-A43A5EE3C4F7}" destId="{98383AC7-1837-4854-B154-668919820BC4}" srcOrd="0" destOrd="0" parTransId="{9F9CE970-DD7E-4A62-A740-B7EEF3161F42}" sibTransId="{13D5B465-AAE4-4139-87D9-6FEBC144260C}"/>
    <dgm:cxn modelId="{C96B84A2-0E9C-4786-B8E7-4F98849E152B}" type="presOf" srcId="{281A753D-3CEB-40C0-A6A1-A43A5EE3C4F7}" destId="{CF9BF90E-3AF8-4861-BD9D-30FD50FAE59C}" srcOrd="1" destOrd="0" presId="urn:microsoft.com/office/officeart/2009/3/layout/BlockDescendingList"/>
    <dgm:cxn modelId="{65AAC66A-53A7-4026-A438-F5760B6DFD7C}" type="presOf" srcId="{281A753D-3CEB-40C0-A6A1-A43A5EE3C4F7}" destId="{E210386B-1F08-4BE9-A5E7-4949BB94DF6D}" srcOrd="0" destOrd="0" presId="urn:microsoft.com/office/officeart/2009/3/layout/BlockDescendingList"/>
    <dgm:cxn modelId="{EA2CFCC0-515C-41A3-BD94-2BC843EFECBA}" type="presOf" srcId="{98383AC7-1837-4854-B154-668919820BC4}" destId="{70C976CC-8FA6-438A-A946-5ABB0136DCA3}" srcOrd="0" destOrd="0" presId="urn:microsoft.com/office/officeart/2009/3/layout/BlockDescendingList"/>
    <dgm:cxn modelId="{3CE9AD27-6304-4A5C-AECA-3F00B09E3706}" srcId="{A9ED0A2D-EFBD-4FA6-9AEB-9449941BD3D8}" destId="{F780AFBB-9042-440B-ACDF-ACBA919D3B53}" srcOrd="3" destOrd="0" parTransId="{D80E6277-8337-4BA7-9E59-BD55F05BF12A}" sibTransId="{8D0BDBF9-07E7-495C-B524-8537CA971647}"/>
    <dgm:cxn modelId="{1AEA031B-5AF5-42CC-B6FC-B2FE9C122EDF}" srcId="{A9ED0A2D-EFBD-4FA6-9AEB-9449941BD3D8}" destId="{281A753D-3CEB-40C0-A6A1-A43A5EE3C4F7}" srcOrd="1" destOrd="0" parTransId="{A2D92DF7-3AE6-4590-B4BE-5ECC61821938}" sibTransId="{E1FE42C7-037B-425B-89CB-AD9CC92B593F}"/>
    <dgm:cxn modelId="{C236A285-DF2A-4003-9CC2-27E93E225DA7}" type="presOf" srcId="{F24E82E3-4242-4E83-957A-36C405AB0E0D}" destId="{2346E7CE-84DD-4867-99B0-B8DAD585943A}" srcOrd="0" destOrd="0" presId="urn:microsoft.com/office/officeart/2009/3/layout/BlockDescendingList"/>
    <dgm:cxn modelId="{8E5F8969-EDC3-4761-BDA8-D0121D262D7D}" srcId="{C676695B-02FD-4335-ABB2-50646BEEA858}" destId="{F24E82E3-4242-4E83-957A-36C405AB0E0D}" srcOrd="0" destOrd="0" parTransId="{9578E9BF-78BC-4E00-81F0-F8FC74D719B1}" sibTransId="{A8A553EB-2276-4AFB-8C69-9F9324C2DAEE}"/>
    <dgm:cxn modelId="{9331F2C3-D2FF-4150-86AF-5E426275B1A3}" srcId="{12408A72-2FA6-479D-A503-A323AC2C4E5A}" destId="{28A7E63A-FDA3-4109-B1DB-01D9973FBFFD}" srcOrd="0" destOrd="0" parTransId="{CA0EB52D-AE0C-4F48-84E2-1E535F153076}" sibTransId="{3948ABE7-188C-4D88-9C2D-E39CFF1ED5C9}"/>
    <dgm:cxn modelId="{93BCB047-AC48-4DFA-95A0-564EBB4EDE80}" type="presOf" srcId="{F780AFBB-9042-440B-ACDF-ACBA919D3B53}" destId="{629F0369-9E8D-4384-984B-DEEAAC184DB5}" srcOrd="1" destOrd="0" presId="urn:microsoft.com/office/officeart/2009/3/layout/BlockDescendingList"/>
    <dgm:cxn modelId="{9DF15A48-497D-459B-AA0B-8490CF73F761}" srcId="{A9ED0A2D-EFBD-4FA6-9AEB-9449941BD3D8}" destId="{C676695B-02FD-4335-ABB2-50646BEEA858}" srcOrd="0" destOrd="0" parTransId="{685A502E-BDC4-4503-AF72-72962A85D34A}" sibTransId="{E95470C0-929B-49E6-92D8-69780211B9BC}"/>
    <dgm:cxn modelId="{03DD9F8B-39AE-49C0-9932-6FE85B632552}" type="presOf" srcId="{C676695B-02FD-4335-ABB2-50646BEEA858}" destId="{340A513E-C697-450A-8927-2506CACFD521}" srcOrd="1" destOrd="0" presId="urn:microsoft.com/office/officeart/2009/3/layout/BlockDescendingList"/>
    <dgm:cxn modelId="{79203BB3-76A4-4131-933D-54F66C3B9695}" srcId="{A9ED0A2D-EFBD-4FA6-9AEB-9449941BD3D8}" destId="{12408A72-2FA6-479D-A503-A323AC2C4E5A}" srcOrd="2" destOrd="0" parTransId="{E1E7EB53-6A79-49E3-81A8-1ED70AB5949A}" sibTransId="{5F7931B2-825B-40F0-A47A-8FA1347205E6}"/>
    <dgm:cxn modelId="{46BAE437-1753-4336-A1E4-B9069C47D910}" type="presOf" srcId="{12408A72-2FA6-479D-A503-A323AC2C4E5A}" destId="{7211B6F7-74FC-4761-AC2A-67381EBD3C50}" srcOrd="1" destOrd="0" presId="urn:microsoft.com/office/officeart/2009/3/layout/BlockDescendingList"/>
    <dgm:cxn modelId="{F4463AB1-99A6-47F7-9C34-1018A4498A45}" type="presParOf" srcId="{4F716E0A-2F39-480A-A623-BDEC938C97BB}" destId="{0B3EB071-0FFB-4B4B-9FDA-12598FA3F6D7}" srcOrd="0" destOrd="0" presId="urn:microsoft.com/office/officeart/2009/3/layout/BlockDescendingList"/>
    <dgm:cxn modelId="{4DF89DFE-B4D9-44BD-854B-CACDA16E5D42}" type="presParOf" srcId="{4F716E0A-2F39-480A-A623-BDEC938C97BB}" destId="{2346E7CE-84DD-4867-99B0-B8DAD585943A}" srcOrd="1" destOrd="0" presId="urn:microsoft.com/office/officeart/2009/3/layout/BlockDescendingList"/>
    <dgm:cxn modelId="{1D7FD1CF-564D-4157-8326-CFC4C8F964DC}" type="presParOf" srcId="{4F716E0A-2F39-480A-A623-BDEC938C97BB}" destId="{C5906519-A3C6-4A5E-B3C0-4887C2247C7F}" srcOrd="2" destOrd="0" presId="urn:microsoft.com/office/officeart/2009/3/layout/BlockDescendingList"/>
    <dgm:cxn modelId="{1DDE8B79-E1BE-4D65-ABC1-F543CCA3510F}" type="presParOf" srcId="{C5906519-A3C6-4A5E-B3C0-4887C2247C7F}" destId="{340A513E-C697-450A-8927-2506CACFD521}" srcOrd="0" destOrd="0" presId="urn:microsoft.com/office/officeart/2009/3/layout/BlockDescendingList"/>
    <dgm:cxn modelId="{95158C8C-717B-410C-B0D1-F760A466476D}" type="presParOf" srcId="{4F716E0A-2F39-480A-A623-BDEC938C97BB}" destId="{E210386B-1F08-4BE9-A5E7-4949BB94DF6D}" srcOrd="3" destOrd="0" presId="urn:microsoft.com/office/officeart/2009/3/layout/BlockDescendingList"/>
    <dgm:cxn modelId="{195A4E5C-AE79-453A-A04E-6BF7253AD4C8}" type="presParOf" srcId="{4F716E0A-2F39-480A-A623-BDEC938C97BB}" destId="{70C976CC-8FA6-438A-A946-5ABB0136DCA3}" srcOrd="4" destOrd="0" presId="urn:microsoft.com/office/officeart/2009/3/layout/BlockDescendingList"/>
    <dgm:cxn modelId="{B7E2DA89-9E2E-4CE4-B90E-1EB1FC01188D}" type="presParOf" srcId="{4F716E0A-2F39-480A-A623-BDEC938C97BB}" destId="{3EA59D17-48A8-4A61-947F-422DB93F59F0}" srcOrd="5" destOrd="0" presId="urn:microsoft.com/office/officeart/2009/3/layout/BlockDescendingList"/>
    <dgm:cxn modelId="{FC0D9DC8-656D-4535-9506-5D53E1C63216}" type="presParOf" srcId="{3EA59D17-48A8-4A61-947F-422DB93F59F0}" destId="{CF9BF90E-3AF8-4861-BD9D-30FD50FAE59C}" srcOrd="0" destOrd="0" presId="urn:microsoft.com/office/officeart/2009/3/layout/BlockDescendingList"/>
    <dgm:cxn modelId="{B50B0956-716F-4208-B100-FDFA4D99B99B}" type="presParOf" srcId="{4F716E0A-2F39-480A-A623-BDEC938C97BB}" destId="{5331FD80-DA6F-473B-B82D-3C89E8284CF9}" srcOrd="6" destOrd="0" presId="urn:microsoft.com/office/officeart/2009/3/layout/BlockDescendingList"/>
    <dgm:cxn modelId="{199381A2-C2FE-4D5B-87C0-AB4AAECF939E}" type="presParOf" srcId="{4F716E0A-2F39-480A-A623-BDEC938C97BB}" destId="{7B5D6B64-393F-44C3-B9DB-3CE0B7F33B80}" srcOrd="7" destOrd="0" presId="urn:microsoft.com/office/officeart/2009/3/layout/BlockDescendingList"/>
    <dgm:cxn modelId="{9D3A057F-7DB8-4825-8721-FFB968C224F9}" type="presParOf" srcId="{4F716E0A-2F39-480A-A623-BDEC938C97BB}" destId="{111C35AB-2436-4263-A47C-99215ECB2E85}" srcOrd="8" destOrd="0" presId="urn:microsoft.com/office/officeart/2009/3/layout/BlockDescendingList"/>
    <dgm:cxn modelId="{96B8A3B9-9E78-4BCD-B799-B10C7CEF83A0}" type="presParOf" srcId="{111C35AB-2436-4263-A47C-99215ECB2E85}" destId="{7211B6F7-74FC-4761-AC2A-67381EBD3C50}" srcOrd="0" destOrd="0" presId="urn:microsoft.com/office/officeart/2009/3/layout/BlockDescendingList"/>
    <dgm:cxn modelId="{968B804B-FED5-4EA3-953F-96062B27CAB4}" type="presParOf" srcId="{4F716E0A-2F39-480A-A623-BDEC938C97BB}" destId="{FE54ED21-77B3-4623-9B6A-CB11BE1283FB}" srcOrd="9" destOrd="0" presId="urn:microsoft.com/office/officeart/2009/3/layout/BlockDescendingList"/>
    <dgm:cxn modelId="{F1F91134-8225-4590-BCBF-01BCA69D1EA4}" type="presParOf" srcId="{4F716E0A-2F39-480A-A623-BDEC938C97BB}" destId="{0096C97F-02B7-492C-893D-56D0CF4F470D}" srcOrd="10" destOrd="0" presId="urn:microsoft.com/office/officeart/2009/3/layout/BlockDescendingList"/>
    <dgm:cxn modelId="{7E9444CD-4E84-4BC6-80E0-9A04EE338067}" type="presParOf" srcId="{4F716E0A-2F39-480A-A623-BDEC938C97BB}" destId="{618214B2-B6FE-4113-8DB6-5E033571BB33}" srcOrd="11" destOrd="0" presId="urn:microsoft.com/office/officeart/2009/3/layout/BlockDescendingList"/>
    <dgm:cxn modelId="{36AD1845-AFAF-4FDF-9537-000AEFB50D59}" type="presParOf" srcId="{618214B2-B6FE-4113-8DB6-5E033571BB33}" destId="{629F0369-9E8D-4384-984B-DEEAAC184DB5}" srcOrd="0" destOrd="0" presId="urn:microsoft.com/office/officeart/2009/3/layout/BlockDescending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211B6F7-74FC-4761-AC2A-67381EBD3C50}">
      <dsp:nvSpPr>
        <dsp:cNvPr id="0" name=""/>
        <dsp:cNvSpPr/>
      </dsp:nvSpPr>
      <dsp:spPr>
        <a:xfrm>
          <a:off x="3579476" y="1525144"/>
          <a:ext cx="1486781" cy="2827514"/>
        </a:xfrm>
        <a:prstGeom prst="rect">
          <a:avLst/>
        </a:prstGeom>
        <a:solidFill>
          <a:srgbClr val="0070C0"/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0" rIns="142875" bIns="31750" numCol="1" spcCol="1270" anchor="ctr" anchorCtr="0">
          <a:noAutofit/>
        </a:bodyPr>
        <a:lstStyle/>
        <a:p>
          <a:pPr lvl="0" algn="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72%</a:t>
          </a:r>
          <a:endParaRPr lang="en-US" sz="2500" kern="120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 rot="16200000">
        <a:off x="3605276" y="2604244"/>
        <a:ext cx="2544763" cy="386563"/>
      </dsp:txXfrm>
    </dsp:sp>
    <dsp:sp modelId="{629F0369-9E8D-4384-984B-DEEAAC184DB5}">
      <dsp:nvSpPr>
        <dsp:cNvPr id="0" name=""/>
        <dsp:cNvSpPr/>
      </dsp:nvSpPr>
      <dsp:spPr>
        <a:xfrm>
          <a:off x="5210695" y="1801960"/>
          <a:ext cx="1486781" cy="2516713"/>
        </a:xfrm>
        <a:prstGeom prst="rect">
          <a:avLst/>
        </a:prstGeom>
        <a:solidFill>
          <a:srgbClr val="0070C0"/>
        </a:solidFill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137160" bIns="30480" numCol="1" spcCol="1270" anchor="t" anchorCtr="0">
          <a:noAutofit/>
        </a:bodyPr>
        <a:lstStyle/>
        <a:p>
          <a:pPr lvl="0" algn="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70%</a:t>
          </a:r>
        </a:p>
        <a:p>
          <a:pPr lvl="0" algn="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 dirty="0" smtClean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  <a:p>
          <a:pPr lvl="0" algn="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" kern="1200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/>
          </a:r>
          <a:br>
            <a:rPr lang="en-US" sz="500" kern="1200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</a:br>
          <a:r>
            <a:rPr lang="en-US" sz="500" kern="1200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Time 0</a:t>
          </a:r>
          <a:endParaRPr lang="en-US" sz="500" kern="120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 rot="16200000">
        <a:off x="5376355" y="2741199"/>
        <a:ext cx="2265042" cy="386563"/>
      </dsp:txXfrm>
    </dsp:sp>
    <dsp:sp modelId="{CF9BF90E-3AF8-4861-BD9D-30FD50FAE59C}">
      <dsp:nvSpPr>
        <dsp:cNvPr id="0" name=""/>
        <dsp:cNvSpPr/>
      </dsp:nvSpPr>
      <dsp:spPr>
        <a:xfrm>
          <a:off x="1959416" y="1047918"/>
          <a:ext cx="1486781" cy="3304740"/>
        </a:xfrm>
        <a:prstGeom prst="rect">
          <a:avLst/>
        </a:prstGeom>
        <a:solidFill>
          <a:srgbClr val="0070C0"/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0" rIns="142875" bIns="31750" numCol="1" spcCol="1270" anchor="ctr" anchorCtr="0">
          <a:noAutofit/>
        </a:bodyPr>
        <a:lstStyle/>
        <a:p>
          <a:pPr lvl="0" algn="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74%</a:t>
          </a:r>
          <a:endParaRPr lang="en-US" sz="2500" kern="120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 rot="16200000">
        <a:off x="1770465" y="2341770"/>
        <a:ext cx="2974266" cy="386563"/>
      </dsp:txXfrm>
    </dsp:sp>
    <dsp:sp modelId="{340A513E-C697-450A-8927-2506CACFD521}">
      <dsp:nvSpPr>
        <dsp:cNvPr id="0" name=""/>
        <dsp:cNvSpPr/>
      </dsp:nvSpPr>
      <dsp:spPr>
        <a:xfrm>
          <a:off x="334523" y="598232"/>
          <a:ext cx="1486781" cy="3754426"/>
        </a:xfrm>
        <a:prstGeom prst="rect">
          <a:avLst/>
        </a:prstGeom>
        <a:solidFill>
          <a:schemeClr val="accent1">
            <a:lumMod val="75000"/>
          </a:scheme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0" rIns="142875" bIns="31750" numCol="1" spcCol="1270" anchor="ctr" anchorCtr="0">
          <a:noAutofit/>
        </a:bodyPr>
        <a:lstStyle/>
        <a:p>
          <a:pPr lvl="0" algn="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100%</a:t>
          </a:r>
        </a:p>
      </dsp:txBody>
      <dsp:txXfrm rot="16200000">
        <a:off x="-56787" y="2094443"/>
        <a:ext cx="3378983" cy="386563"/>
      </dsp:txXfrm>
    </dsp:sp>
    <dsp:sp modelId="{2346E7CE-84DD-4867-99B0-B8DAD585943A}">
      <dsp:nvSpPr>
        <dsp:cNvPr id="0" name=""/>
        <dsp:cNvSpPr/>
      </dsp:nvSpPr>
      <dsp:spPr>
        <a:xfrm>
          <a:off x="247772" y="598232"/>
          <a:ext cx="1229115" cy="3772534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All MN </a:t>
          </a:r>
          <a:r>
            <a:rPr lang="en-US" sz="2800" kern="1200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Grads</a:t>
          </a:r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 dirty="0" smtClean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 dirty="0" smtClean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kern="1200" dirty="0" smtClean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/>
          </a:r>
          <a:br>
            <a:rPr lang="en-US" sz="900" kern="1200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</a:br>
          <a:endParaRPr lang="en-US" sz="900" kern="1200" dirty="0" smtClean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kern="1200" dirty="0" smtClean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/>
          </a:r>
          <a:br>
            <a:rPr lang="en-US" sz="2800" kern="1200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</a:br>
          <a:r>
            <a:rPr lang="en-US" sz="2800" kern="1200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 </a:t>
          </a:r>
          <a:r>
            <a:rPr lang="en-US" sz="2400" b="1" kern="1200" dirty="0" smtClean="0">
              <a:solidFill>
                <a:schemeClr val="accent1">
                  <a:lumMod val="60000"/>
                  <a:lumOff val="40000"/>
                </a:schemeClr>
              </a:solidFill>
              <a:latin typeface="Calibri"/>
              <a:ea typeface="+mn-ea"/>
              <a:cs typeface="+mn-cs"/>
            </a:rPr>
            <a:t>Time 0</a:t>
          </a:r>
          <a:endParaRPr lang="en-US" sz="2400" b="1" kern="1200" dirty="0">
            <a:solidFill>
              <a:schemeClr val="accent1">
                <a:lumMod val="60000"/>
                <a:lumOff val="40000"/>
              </a:schemeClr>
            </a:solidFill>
            <a:latin typeface="Calibri"/>
            <a:ea typeface="+mn-ea"/>
            <a:cs typeface="+mn-cs"/>
          </a:endParaRPr>
        </a:p>
      </dsp:txBody>
      <dsp:txXfrm>
        <a:off x="247772" y="598232"/>
        <a:ext cx="1229115" cy="3772534"/>
      </dsp:txXfrm>
    </dsp:sp>
    <dsp:sp modelId="{70C976CC-8FA6-438A-A946-5ABB0136DCA3}">
      <dsp:nvSpPr>
        <dsp:cNvPr id="0" name=""/>
        <dsp:cNvSpPr/>
      </dsp:nvSpPr>
      <dsp:spPr>
        <a:xfrm>
          <a:off x="1959416" y="1047918"/>
          <a:ext cx="1055614" cy="3322848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Grads found in UI recs</a:t>
          </a:r>
        </a:p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900" kern="1200" dirty="0" smtClean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 smtClean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 smtClean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/>
          </a:r>
          <a:br>
            <a:rPr lang="en-US" sz="1200" kern="1200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</a:br>
          <a:r>
            <a:rPr lang="en-US" sz="1200" kern="120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/>
          </a:r>
          <a:br>
            <a:rPr lang="en-US" sz="1200" kern="120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</a:br>
          <a:r>
            <a:rPr lang="en-US" sz="2400" b="1" kern="1200" smtClean="0">
              <a:solidFill>
                <a:schemeClr val="accent1">
                  <a:lumMod val="60000"/>
                  <a:lumOff val="40000"/>
                </a:schemeClr>
              </a:solidFill>
              <a:latin typeface="Calibri"/>
              <a:ea typeface="+mn-ea"/>
              <a:cs typeface="+mn-cs"/>
            </a:rPr>
            <a:t>Time 1</a:t>
          </a:r>
          <a:endParaRPr lang="en-US" sz="2400" b="1" kern="1200" dirty="0">
            <a:solidFill>
              <a:schemeClr val="accent1">
                <a:lumMod val="60000"/>
                <a:lumOff val="40000"/>
              </a:schemeClr>
            </a:solidFill>
            <a:latin typeface="Calibri"/>
            <a:ea typeface="+mn-ea"/>
            <a:cs typeface="+mn-cs"/>
          </a:endParaRPr>
        </a:p>
      </dsp:txBody>
      <dsp:txXfrm>
        <a:off x="1959416" y="1047918"/>
        <a:ext cx="1055614" cy="3322848"/>
      </dsp:txXfrm>
    </dsp:sp>
    <dsp:sp modelId="{7B5D6B64-393F-44C3-B9DB-3CE0B7F33B80}">
      <dsp:nvSpPr>
        <dsp:cNvPr id="0" name=""/>
        <dsp:cNvSpPr/>
      </dsp:nvSpPr>
      <dsp:spPr>
        <a:xfrm>
          <a:off x="3579476" y="1525144"/>
          <a:ext cx="1055614" cy="2845623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Grads </a:t>
          </a:r>
          <a:r>
            <a:rPr lang="en-US" sz="2600" kern="1200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found in </a:t>
          </a:r>
          <a:r>
            <a:rPr lang="en-US" sz="2600" kern="1200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UI recs </a:t>
          </a:r>
        </a:p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/>
          </a:r>
          <a:br>
            <a:rPr lang="en-US" sz="2400" kern="1200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</a:br>
          <a:r>
            <a:rPr lang="en-US" sz="2400" kern="1200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/>
          </a:r>
          <a:br>
            <a:rPr lang="en-US" sz="2400" kern="1200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</a:br>
          <a:r>
            <a:rPr lang="en-US" sz="2400" b="1" kern="1200" dirty="0" smtClean="0">
              <a:solidFill>
                <a:schemeClr val="accent1">
                  <a:lumMod val="60000"/>
                  <a:lumOff val="40000"/>
                </a:schemeClr>
              </a:solidFill>
              <a:latin typeface="Calibri"/>
              <a:ea typeface="+mn-ea"/>
              <a:cs typeface="+mn-cs"/>
            </a:rPr>
            <a:t>Time 2</a:t>
          </a:r>
        </a:p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 dirty="0" smtClean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Time 2</a:t>
          </a:r>
        </a:p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900" kern="120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>
        <a:off x="3579476" y="1525144"/>
        <a:ext cx="1055614" cy="284562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BlockDescendingList">
  <dgm:title val=""/>
  <dgm:desc val=""/>
  <dgm:catLst>
    <dgm:cat type="list" pri="18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30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0" srcId="0" destId="10" srcOrd="0" destOrd="0"/>
        <dgm:cxn modelId="13" srcId="10" destId="11" srcOrd="0" destOrd="0"/>
        <dgm:cxn modelId="14" srcId="10" destId="12" srcOrd="0" destOrd="0"/>
        <dgm:cxn modelId="50" srcId="0" destId="20" srcOrd="1" destOrd="0"/>
        <dgm:cxn modelId="23" srcId="20" destId="21" srcOrd="0" destOrd="0"/>
        <dgm:cxn modelId="24" srcId="20" destId="22" srcOrd="0" destOrd="0"/>
        <dgm:cxn modelId="60" srcId="0" destId="30" srcOrd="2" destOrd="0"/>
        <dgm:cxn modelId="33" srcId="30" destId="31" srcOrd="0" destOrd="0"/>
        <dgm:cxn modelId="34" srcId="30" destId="32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7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  <dgm:cxn modelId="80" srcId="0" destId="7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alg type="composite">
          <dgm:param type="ar" val="0.5516"/>
        </dgm:alg>
        <dgm:choose name="Name3">
          <dgm:if name="Name4" func="var" arg="dir" op="equ" val="norm">
            <dgm:constrLst>
              <dgm:constr type="primFontSz" for="des" forName="childText_1" val="65"/>
              <dgm:constr type="primFontSz" for="des" forName="parentText_1" val="65"/>
              <dgm:constr type="primFontSz" for="des" forName="childText_1" refType="primFontSz" refFor="des" refForName="parentText_1" op="lte"/>
              <dgm:constr type="l" for="ch" forName="accentShape_1" refType="w" fact="0"/>
              <dgm:constr type="t" for="ch" forName="accentShape_1" refType="h" fact="0"/>
              <dgm:constr type="w" for="ch" forName="accentShape_1" refType="w" fact="0.7146"/>
              <dgm:constr type="h" for="ch" forName="accentShape_1" refType="h" fact="0.9952"/>
              <dgm:constr type="l" for="ch" forName="parentText_1" refType="w" fact="0.513"/>
              <dgm:constr type="t" for="ch" forName="parentText_1" refType="h" fact="0"/>
              <dgm:constr type="w" for="ch" forName="parentText_1" refType="w" refFor="ch" refForName="accentShape_1" fact="0.26"/>
              <dgm:constr type="h" for="ch" forName="parentText_1" refType="h" fact="0.78"/>
              <dgm:constr type="l" for="ch" forName="childText_1" refType="w" fact="0"/>
              <dgm:constr type="t" for="ch" forName="childText_1" refType="h" fact="0"/>
              <dgm:constr type="w" for="ch" forName="childText_1" refType="w" refFor="ch" refForName="accentShape_1" fact="0.71"/>
              <dgm:constr type="h" for="ch" forName="childText_1" refType="h"/>
            </dgm:constrLst>
          </dgm:if>
          <dgm:else name="Name5">
            <dgm:constrLst>
              <dgm:constr type="primFontSz" for="des" forName="childText_1" val="65"/>
              <dgm:constr type="primFontSz" for="des" forName="parentText_1" val="65"/>
              <dgm:constr type="primFontSz" for="des" forName="childText_1" refType="primFontSz" refFor="des" refForName="parentText_1" op="lte"/>
              <dgm:constr type="l" for="ch" forName="accentShape_1" refType="w" fact="0"/>
              <dgm:constr type="t" for="ch" forName="accentShape_1" refType="h" fact="0"/>
              <dgm:constr type="w" for="ch" forName="accentShape_1" refType="w" fact="0.7146"/>
              <dgm:constr type="h" for="ch" forName="accentShape_1" refType="h" fact="0.9952"/>
              <dgm:constr type="l" for="ch" forName="parentText_1" refType="w" fact="0.513"/>
              <dgm:constr type="t" for="ch" forName="parentText_1" refType="h" fact="0"/>
              <dgm:constr type="w" for="ch" forName="parentText_1" refType="w" refFor="ch" refForName="accentShape_1" fact="0.26"/>
              <dgm:constr type="h" for="ch" forName="parentText_1" refType="h" fact="0.78"/>
              <dgm:constr type="l" for="ch" forName="childText_1" refType="w" fact="0"/>
              <dgm:constr type="t" for="ch" forName="childText_1" refType="h" fact="0"/>
              <dgm:constr type="w" for="ch" forName="childText_1" refType="w" refFor="ch" refForName="accentShape_1" fact="0.71"/>
              <dgm:constr type="h" for="ch" forName="childText_1" refType="h"/>
            </dgm:constrLst>
          </dgm:else>
        </dgm:choose>
      </dgm:if>
      <dgm:if name="Name6" axis="ch" ptType="node" func="cnt" op="equ" val="2">
        <dgm:alg type="composite">
          <dgm:param type="ar" val="0.9804"/>
        </dgm:alg>
        <dgm:choose name="Name7">
          <dgm:if name="Name8" func="var" arg="dir" op="equ" val="norm">
            <dgm:constrLst>
              <dgm:constr type="primFontSz" for="des" forName="childText_1" val="65"/>
              <dgm:constr type="primFontSz" for="des" forName="parentText_1" val="65"/>
              <dgm:constr type="primFontSz" for="des" forName="childText_1" refType="primFontSz" refFor="des" refForName="parentText_1" op="lte"/>
              <dgm:constr type="primFontSz" for="des" forName="childText_2" refType="primFontSz" refFor="des" refForName="parentText_1" op="lte"/>
              <dgm:constr type="primFontSz" for="des" forName="childText_1" refType="primFontSz" refFor="des" refForName="parentText_2" op="lte"/>
              <dgm:constr type="primFontSz" for="des" forName="childText_2" refType="primFontSz" refFor="des" refForName="parentText_2" op="lte"/>
              <dgm:constr type="primFontSz" for="des" forName="parentText_2" refType="primFontSz" refFor="des" refForName="parentText_1" op="equ"/>
              <dgm:constr type="primFontSz" for="des" forName="childText_2" refType="primFontSz" refFor="des" refForName="childText_1" op="equ"/>
              <dgm:constr type="l" for="ch" forName="accentShape_2" refType="w" fact="0.4393"/>
              <dgm:constr type="t" for="ch" forName="accentShape_2" refType="h" fact="0.1192"/>
              <dgm:constr type="w" for="ch" forName="accentShape_2" refType="w" fact="0.4021"/>
              <dgm:constr type="h" for="ch" forName="accentShape_2" refType="h" fact="0.876"/>
              <dgm:constr type="l" for="ch" forName="accentShape_1" refType="w" fact="0"/>
              <dgm:constr type="t" for="ch" forName="accentShape_1" refType="h" fact="0"/>
              <dgm:constr type="w" for="ch" forName="accentShape_1" refType="w" fact="0.4021"/>
              <dgm:constr type="h" for="ch" forName="accentShape_1" refType="h" fact="0.9952"/>
              <dgm:constr type="l" for="ch" forName="parentText_1" refType="w" fact="0.2946"/>
              <dgm:constr type="t" for="ch" forName="parentText_1" refType="h" fact="0"/>
              <dgm:constr type="w" for="ch" forName="parentText_1" refType="w" refFor="ch" refForName="accentShape_1" fact="0.26"/>
              <dgm:constr type="h" for="ch" forName="parentText_1" refType="h" fact="0.78"/>
              <dgm:constr type="l" for="ch" forName="parentText_2" refType="w" fact="0.7339"/>
              <dgm:constr type="t" for="ch" forName="parentText_2" refType="h" fact="0.1192"/>
              <dgm:constr type="w" for="ch" forName="parentText_2" refType="w" refFor="ch" refForName="accentShape_1" fact="0.26"/>
              <dgm:constr type="h" for="ch" forName="parentText_2" refType="h" fact="0.78"/>
              <dgm:constr type="l" for="ch" forName="childText_1" refType="w" fact="0"/>
              <dgm:constr type="t" for="ch" forName="childText_1" refType="h" fact="0"/>
              <dgm:constr type="w" for="ch" forName="childText_1" refType="w" refFor="ch" refForName="accentShape_1" fact="0.71"/>
              <dgm:constr type="h" for="ch" forName="childText_1" refType="h"/>
              <dgm:constr type="l" for="ch" forName="childText_2" refType="w" fact="0.4393"/>
              <dgm:constr type="t" for="ch" forName="childText_2" refType="h" fact="0.1192"/>
              <dgm:constr type="w" for="ch" forName="childText_2" refType="w" refFor="ch" refForName="accentShape_2" fact="0.71"/>
              <dgm:constr type="h" for="ch" forName="childText_2" refType="h" fact="0.8808"/>
            </dgm:constrLst>
          </dgm:if>
          <dgm:else name="Name9">
            <dgm:constrLst>
              <dgm:constr type="primFontSz" for="des" forName="childText_1" val="65"/>
              <dgm:constr type="primFontSz" for="des" forName="parentText_1" val="65"/>
              <dgm:constr type="primFontSz" for="des" forName="childText_1" refType="primFontSz" refFor="des" refForName="parentText_1" op="lte"/>
              <dgm:constr type="primFontSz" for="des" forName="childText_2" refType="primFontSz" refFor="des" refForName="parentText_1" op="lte"/>
              <dgm:constr type="primFontSz" for="des" forName="childText_1" refType="primFontSz" refFor="des" refForName="parentText_2" op="lte"/>
              <dgm:constr type="primFontSz" for="des" forName="childText_2" refType="primFontSz" refFor="des" refForName="parentText_2" op="lte"/>
              <dgm:constr type="primFontSz" for="des" forName="parentText_2" refType="primFontSz" refFor="des" refForName="parentText_1" op="equ"/>
              <dgm:constr type="primFontSz" for="des" forName="childText_2" refType="primFontSz" refFor="des" refForName="childText_1" op="equ"/>
              <dgm:constr type="l" for="ch" forName="accentShape_1" refType="w" fact="0.4393"/>
              <dgm:constr type="t" for="ch" forName="accentShape_2" refType="h" fact="0.1192"/>
              <dgm:constr type="w" for="ch" forName="accentShape_2" refType="w" fact="0.4021"/>
              <dgm:constr type="h" for="ch" forName="accentShape_2" refType="h" fact="0.876"/>
              <dgm:constr type="l" for="ch" forName="accentShape_2" refType="w" fact="0"/>
              <dgm:constr type="t" for="ch" forName="accentShape_1" refType="h" fact="0"/>
              <dgm:constr type="w" for="ch" forName="accentShape_1" refType="w" fact="0.4021"/>
              <dgm:constr type="h" for="ch" forName="accentShape_1" refType="h" fact="0.9952"/>
              <dgm:constr type="l" for="ch" forName="parentText_2" refType="w" fact="0.2946"/>
              <dgm:constr type="t" for="ch" forName="parentText_1" refType="h" fact="0"/>
              <dgm:constr type="w" for="ch" forName="parentText_1" refType="w" refFor="ch" refForName="accentShape_1" fact="0.26"/>
              <dgm:constr type="h" for="ch" forName="parentText_1" refType="h" fact="0.78"/>
              <dgm:constr type="l" for="ch" forName="parentText_1" refType="w" fact="0.7339"/>
              <dgm:constr type="t" for="ch" forName="parentText_2" refType="h" fact="0.1192"/>
              <dgm:constr type="w" for="ch" forName="parentText_2" refType="w" refFor="ch" refForName="accentShape_1" fact="0.26"/>
              <dgm:constr type="h" for="ch" forName="parentText_2" refType="h" fact="0.78"/>
              <dgm:constr type="l" for="ch" forName="childText_2" refType="w" fact="0"/>
              <dgm:constr type="t" for="ch" forName="childText_1" refType="h" fact="0"/>
              <dgm:constr type="w" for="ch" forName="childText_1" refType="w" refFor="ch" refForName="accentShape_1" fact="0.71"/>
              <dgm:constr type="h" for="ch" forName="childText_1" refType="h"/>
              <dgm:constr type="l" for="ch" forName="childText_1" refType="w" fact="0.4393"/>
              <dgm:constr type="t" for="ch" forName="childText_2" refType="h" fact="0.1192"/>
              <dgm:constr type="w" for="ch" forName="childText_2" refType="w" refFor="ch" refForName="accentShape_2" fact="0.71"/>
              <dgm:constr type="h" for="ch" forName="childText_2" refType="h" fact="0.8808"/>
            </dgm:constrLst>
          </dgm:else>
        </dgm:choose>
      </dgm:if>
      <dgm:if name="Name10" axis="ch" ptType="node" func="cnt" op="equ" val="3">
        <dgm:alg type="composite">
          <dgm:param type="ar" val="1.4097"/>
        </dgm:alg>
        <dgm:choose name="Name11">
          <dgm:if name="Name12" func="var" arg="dir" op="equ" val="norm">
            <dgm:constrLst>
              <dgm:constr type="primFontSz" for="des" forName="childText_1" val="65"/>
              <dgm:constr type="primFontSz" for="des" forName="parentText_1" val="65"/>
              <dgm:constr type="primFontSz" for="des" forName="childText_1" refType="primFontSz" refFor="des" refForName="parentText_1" op="lte"/>
              <dgm:constr type="primFontSz" for="des" forName="childText_2" refType="primFontSz" refFor="des" refForName="parentText_1" op="lte"/>
              <dgm:constr type="primFontSz" for="des" forName="childText_3" refType="primFontSz" refFor="des" refForName="parentText_1" op="lte"/>
              <dgm:constr type="primFontSz" for="des" forName="childText_1" refType="primFontSz" refFor="des" refForName="parentText_2" op="lte"/>
              <dgm:constr type="primFontSz" for="des" forName="childText_2" refType="primFontSz" refFor="des" refForName="parentText_2" op="lte"/>
              <dgm:constr type="primFontSz" for="des" forName="childText_3" refType="primFontSz" refFor="des" refForName="parentText_2" op="lte"/>
              <dgm:constr type="primFontSz" for="des" forName="childText_1" refType="primFontSz" refFor="des" refForName="parentText_3" op="lte"/>
              <dgm:constr type="primFontSz" for="des" forName="childText_2" refType="primFontSz" refFor="des" refForName="parentText_3" op="lte"/>
              <dgm:constr type="primFontSz" for="des" forName="childText_3" refType="primFontSz" refFor="des" refForName="parentText_3" op="lte"/>
              <dgm:constr type="primFontSz" for="des" forName="parentText_2" refType="primFontSz" refFor="des" refForName="parentText_1" op="equ"/>
              <dgm:constr type="primFontSz" for="des" forName="parentText_3" refType="primFontSz" refFor="des" refForName="parentText_1" op="equ"/>
              <dgm:constr type="primFontSz" for="des" forName="childText_2" refType="primFontSz" refFor="des" refForName="childText_1" op="equ"/>
              <dgm:constr type="primFontSz" for="des" forName="childText_3" refType="primFontSz" refFor="des" refForName="childText_1" op="equ"/>
              <dgm:constr type="l" for="ch" forName="accentShape_1" refType="w" fact="0"/>
              <dgm:constr type="t" for="ch" forName="accentShape_1" refType="h" fact="0"/>
              <dgm:constr type="w" for="ch" forName="accentShape_1" refType="w" fact="0.2796"/>
              <dgm:constr type="h" for="ch" forName="accentShape_1" refType="h" fact="0.9952"/>
              <dgm:constr type="l" for="ch" forName="accentShape_2" refType="w" fact="0.3055"/>
              <dgm:constr type="t" for="ch" forName="accentShape_2" refType="h" fact="0.1192"/>
              <dgm:constr type="w" for="ch" forName="accentShape_2" refType="w" fact="0.2796"/>
              <dgm:constr type="h" for="ch" forName="accentShape_2" refType="h" fact="0.876"/>
              <dgm:constr type="l" for="ch" forName="accentShape_3" refType="w" fact="0.6101"/>
              <dgm:constr type="t" for="ch" forName="accentShape_3" refType="h" fact="0.2457"/>
              <dgm:constr type="w" for="ch" forName="accentShape_3" refType="w" fact="0.2796"/>
              <dgm:constr type="h" for="ch" forName="accentShape_3" refType="h" fact="0.7499"/>
              <dgm:constr type="l" for="ch" forName="parentText_1" refType="w" fact="0.2"/>
              <dgm:constr type="t" for="ch" forName="parentText_1" refType="h" fact="0"/>
              <dgm:constr type="w" for="ch" forName="parentText_1" refType="w" refFor="ch" refForName="accentShape_1" fact="0.26"/>
              <dgm:constr type="h" for="ch" forName="parentText_1" refType="h" refFor="ch" refForName="accentShape_1" fact="0.9"/>
              <dgm:constr type="l" for="ch" forName="parentText_2" refType="w" fact="0.5055"/>
              <dgm:constr type="t" for="ch" forName="parentText_2" refType="h" fact="0.1192"/>
              <dgm:constr type="w" for="ch" forName="parentText_2" refType="w" refFor="ch" refForName="accentShape_2" fact="0.26"/>
              <dgm:constr type="h" for="ch" forName="parentText_2" refType="h" refFor="ch" refForName="accentShape_2" fact="0.9"/>
              <dgm:constr type="l" for="ch" forName="parentText_3" refType="w" fact="0.8101"/>
              <dgm:constr type="t" for="ch" forName="parentText_3" refType="h" fact="0.2457"/>
              <dgm:constr type="w" for="ch" forName="parentText_3" refType="w" refFor="ch" refForName="accentShape_3" fact="0.26"/>
              <dgm:constr type="h" for="ch" forName="parentText_3" refType="h" refFor="ch" refForName="accentShape_3" fact="0.9"/>
              <dgm:constr type="l" for="ch" forName="childText_1" refType="w" fact="0"/>
              <dgm:constr type="t" for="ch" forName="childText_1" refType="h" fact="0"/>
              <dgm:constr type="w" for="ch" forName="childText_1" refType="w" refFor="ch" refForName="accentShape_1" fact="0.71"/>
              <dgm:constr type="h" for="ch" forName="childText_1" refType="h"/>
              <dgm:constr type="l" for="ch" forName="childText_2" refType="w" fact="0.3055"/>
              <dgm:constr type="t" for="ch" forName="childText_2" refType="h" fact="0.1192"/>
              <dgm:constr type="w" for="ch" forName="childText_2" refType="w" refFor="ch" refForName="accentShape_2" fact="0.71"/>
              <dgm:constr type="h" for="ch" forName="childText_2" refType="h" fact="0.8808"/>
              <dgm:constr type="l" for="ch" forName="childText_3" refType="w" fact="0.6101"/>
              <dgm:constr type="t" for="ch" forName="childText_3" refType="h" fact="0.2457"/>
              <dgm:constr type="w" for="ch" forName="childText_3" refType="w" refFor="ch" refForName="accentShape_3" fact="0.71"/>
              <dgm:constr type="h" for="ch" forName="childText_3" refType="h" fact="0.7543"/>
            </dgm:constrLst>
          </dgm:if>
          <dgm:else name="Name13">
            <dgm:constrLst>
              <dgm:constr type="primFontSz" for="des" forName="childText_1" val="65"/>
              <dgm:constr type="primFontSz" for="des" forName="parentText_1" val="65"/>
              <dgm:constr type="primFontSz" for="des" forName="childText_1" refType="primFontSz" refFor="des" refForName="parentText_1" op="lte"/>
              <dgm:constr type="primFontSz" for="des" forName="childText_2" refType="primFontSz" refFor="des" refForName="parentText_1" op="lte"/>
              <dgm:constr type="primFontSz" for="des" forName="childText_3" refType="primFontSz" refFor="des" refForName="parentText_1" op="lte"/>
              <dgm:constr type="primFontSz" for="des" forName="childText_1" refType="primFontSz" refFor="des" refForName="parentText_2" op="lte"/>
              <dgm:constr type="primFontSz" for="des" forName="childText_2" refType="primFontSz" refFor="des" refForName="parentText_2" op="lte"/>
              <dgm:constr type="primFontSz" for="des" forName="childText_3" refType="primFontSz" refFor="des" refForName="parentText_2" op="lte"/>
              <dgm:constr type="primFontSz" for="des" forName="childText_1" refType="primFontSz" refFor="des" refForName="parentText_3" op="lte"/>
              <dgm:constr type="primFontSz" for="des" forName="childText_2" refType="primFontSz" refFor="des" refForName="parentText_3" op="lte"/>
              <dgm:constr type="primFontSz" for="des" forName="childText_3" refType="primFontSz" refFor="des" refForName="parentText_3" op="lte"/>
              <dgm:constr type="primFontSz" for="des" forName="parentText_2" refType="primFontSz" refFor="des" refForName="parentText_1" op="equ"/>
              <dgm:constr type="primFontSz" for="des" forName="parentText_3" refType="primFontSz" refFor="des" refForName="parentText_1" op="equ"/>
              <dgm:constr type="primFontSz" for="des" forName="childText_2" refType="primFontSz" refFor="des" refForName="childText_1" op="equ"/>
              <dgm:constr type="primFontSz" for="des" forName="childText_3" refType="primFontSz" refFor="des" refForName="childText_1" op="equ"/>
              <dgm:constr type="l" for="ch" forName="accentShape_3" refType="w" fact="0"/>
              <dgm:constr type="t" for="ch" forName="accentShape_1" refType="h" fact="0"/>
              <dgm:constr type="w" for="ch" forName="accentShape_1" refType="w" fact="0.2796"/>
              <dgm:constr type="h" for="ch" forName="accentShape_1" refType="h" fact="0.9952"/>
              <dgm:constr type="l" for="ch" forName="accentShape_2" refType="w" fact="0.3055"/>
              <dgm:constr type="t" for="ch" forName="accentShape_2" refType="h" fact="0.1192"/>
              <dgm:constr type="w" for="ch" forName="accentShape_2" refType="w" fact="0.2796"/>
              <dgm:constr type="h" for="ch" forName="accentShape_2" refType="h" fact="0.876"/>
              <dgm:constr type="l" for="ch" forName="accentShape_1" refType="w" fact="0.6101"/>
              <dgm:constr type="t" for="ch" forName="accentShape_3" refType="h" fact="0.2457"/>
              <dgm:constr type="w" for="ch" forName="accentShape_3" refType="w" fact="0.2796"/>
              <dgm:constr type="h" for="ch" forName="accentShape_3" refType="h" fact="0.7499"/>
              <dgm:constr type="l" for="ch" forName="parentText_3" refType="w" fact="0.2"/>
              <dgm:constr type="t" for="ch" forName="parentText_1" refType="h" fact="0"/>
              <dgm:constr type="w" for="ch" forName="parentText_1" refType="w" refFor="ch" refForName="accentShape_1" fact="0.26"/>
              <dgm:constr type="h" for="ch" forName="parentText_1" refType="h" refFor="ch" refForName="accentShape_1" fact="0.9"/>
              <dgm:constr type="l" for="ch" forName="parentText_2" refType="w" fact="0.5055"/>
              <dgm:constr type="t" for="ch" forName="parentText_2" refType="h" fact="0.1192"/>
              <dgm:constr type="w" for="ch" forName="parentText_2" refType="w" refFor="ch" refForName="accentShape_2" fact="0.26"/>
              <dgm:constr type="h" for="ch" forName="parentText_2" refType="h" refFor="ch" refForName="accentShape_2" fact="0.9"/>
              <dgm:constr type="l" for="ch" forName="parentText_1" refType="w" fact="0.8101"/>
              <dgm:constr type="t" for="ch" forName="parentText_3" refType="h" fact="0.2457"/>
              <dgm:constr type="w" for="ch" forName="parentText_3" refType="w" refFor="ch" refForName="accentShape_3" fact="0.26"/>
              <dgm:constr type="h" for="ch" forName="parentText_3" refType="h" refFor="ch" refForName="accentShape_3" fact="0.9"/>
              <dgm:constr type="l" for="ch" forName="childText_3" refType="w" fact="0"/>
              <dgm:constr type="t" for="ch" forName="childText_1" refType="h" fact="0"/>
              <dgm:constr type="w" for="ch" forName="childText_1" refType="w" refFor="ch" refForName="accentShape_1" fact="0.71"/>
              <dgm:constr type="h" for="ch" forName="childText_1" refType="h"/>
              <dgm:constr type="l" for="ch" forName="childText_2" refType="w" fact="0.3055"/>
              <dgm:constr type="t" for="ch" forName="childText_2" refType="h" fact="0.1192"/>
              <dgm:constr type="w" for="ch" forName="childText_2" refType="w" refFor="ch" refForName="accentShape_2" fact="0.71"/>
              <dgm:constr type="h" for="ch" forName="childText_2" refType="h" fact="0.8808"/>
              <dgm:constr type="l" for="ch" forName="childText_1" refType="w" fact="0.6101"/>
              <dgm:constr type="t" for="ch" forName="childText_3" refType="h" fact="0.2457"/>
              <dgm:constr type="w" for="ch" forName="childText_3" refType="w" refFor="ch" refForName="accentShape_3" fact="0.71"/>
              <dgm:constr type="h" for="ch" forName="childText_3" refType="h" fact="0.7543"/>
            </dgm:constrLst>
          </dgm:else>
        </dgm:choose>
      </dgm:if>
      <dgm:if name="Name14" axis="ch" ptType="node" func="cnt" op="equ" val="4">
        <dgm:alg type="composite">
          <dgm:param type="ar" val="1.8305"/>
        </dgm:alg>
        <dgm:choose name="Name15">
          <dgm:if name="Name16" func="var" arg="dir" op="equ" val="norm">
            <dgm:constrLst>
              <dgm:constr type="primFontSz" for="des" forName="childText_1" val="65"/>
              <dgm:constr type="primFontSz" for="des" forName="parentText_1" val="65"/>
              <dgm:constr type="primFontSz" for="des" forName="childText_1" refType="primFontSz" refFor="des" refForName="parentText_1" op="lte"/>
              <dgm:constr type="primFontSz" for="des" forName="childText_2" refType="primFontSz" refFor="des" refForName="parentText_1" op="lte"/>
              <dgm:constr type="primFontSz" for="des" forName="childText_3" refType="primFontSz" refFor="des" refForName="parentText_1" op="lte"/>
              <dgm:constr type="primFontSz" for="des" forName="childText_4" refType="primFontSz" refFor="des" refForName="parentText_1" op="lte"/>
              <dgm:constr type="primFontSz" for="des" forName="childText_1" refType="primFontSz" refFor="des" refForName="parentText_2" op="lte"/>
              <dgm:constr type="primFontSz" for="des" forName="childText_2" refType="primFontSz" refFor="des" refForName="parentText_2" op="lte"/>
              <dgm:constr type="primFontSz" for="des" forName="childText_3" refType="primFontSz" refFor="des" refForName="parentText_2" op="lte"/>
              <dgm:constr type="primFontSz" for="des" forName="childText_4" refType="primFontSz" refFor="des" refForName="parentText_2" op="lte"/>
              <dgm:constr type="primFontSz" for="des" forName="childText_1" refType="primFontSz" refFor="des" refForName="parentText_3" op="lte"/>
              <dgm:constr type="primFontSz" for="des" forName="childText_2" refType="primFontSz" refFor="des" refForName="parentText_3" op="lte"/>
              <dgm:constr type="primFontSz" for="des" forName="childText_3" refType="primFontSz" refFor="des" refForName="parentText_3" op="lte"/>
              <dgm:constr type="primFontSz" for="des" forName="childText_4" refType="primFontSz" refFor="des" refForName="parentText_3" op="lte"/>
              <dgm:constr type="primFontSz" for="des" forName="childText_1" refType="primFontSz" refFor="des" refForName="parentText_4" op="lte"/>
              <dgm:constr type="primFontSz" for="des" forName="childText_2" refType="primFontSz" refFor="des" refForName="parentText_4" op="lte"/>
              <dgm:constr type="primFontSz" for="des" forName="childText_3" refType="primFontSz" refFor="des" refForName="parentText_4" op="lte"/>
              <dgm:constr type="primFontSz" for="des" forName="childText_4" refType="primFontSz" refFor="des" refForName="parentText_4" op="lte"/>
              <dgm:constr type="primFontSz" for="des" forName="parentText_2" refType="primFontSz" refFor="des" refForName="parentText_1" op="equ"/>
              <dgm:constr type="primFontSz" for="des" forName="parentText_3" refType="primFontSz" refFor="des" refForName="parentText_1" op="equ"/>
              <dgm:constr type="primFontSz" for="des" forName="parentText_4" refType="primFontSz" refFor="des" refForName="parentText_1" op="equ"/>
              <dgm:constr type="primFontSz" for="des" forName="childText_2" refType="primFontSz" refFor="des" refForName="childText_1" op="equ"/>
              <dgm:constr type="primFontSz" for="des" forName="childText_3" refType="primFontSz" refFor="des" refForName="childText_1" op="equ"/>
              <dgm:constr type="primFontSz" for="des" forName="childText_4" refType="primFontSz" refFor="des" refForName="childText_1" op="equ"/>
              <dgm:constr type="l" for="ch" forName="accentShape_1" refType="w" fact="0"/>
              <dgm:constr type="t" for="ch" forName="accentShape_1" refType="h" fact="0"/>
              <dgm:constr type="w" for="ch" forName="accentShape_1" refType="w" fact="0.2153"/>
              <dgm:constr type="h" for="ch" forName="accentShape_1" refType="h" fact="0.9952"/>
              <dgm:constr type="l" for="ch" forName="accentShape_2" refType="w" fact="0.2353"/>
              <dgm:constr type="t" for="ch" forName="accentShape_2" refType="h" fact="0.1192"/>
              <dgm:constr type="w" for="ch" forName="accentShape_2" refType="w" fact="0.2153"/>
              <dgm:constr type="h" for="ch" forName="accentShape_2" refType="h" fact="0.876"/>
              <dgm:constr type="l" for="ch" forName="accentShape_3" refType="w" fact="0.4699"/>
              <dgm:constr type="t" for="ch" forName="accentShape_3" refType="h" fact="0.2457"/>
              <dgm:constr type="w" for="ch" forName="accentShape_3" refType="w" fact="0.2153"/>
              <dgm:constr type="h" for="ch" forName="accentShape_3" refType="h" fact="0.7495"/>
              <dgm:constr type="l" for="ch" forName="accentShape_4" refType="w" fact="0.6997"/>
              <dgm:constr type="t" for="ch" forName="accentShape_4" refType="h" fact="0.3696"/>
              <dgm:constr type="w" for="ch" forName="accentShape_4" refType="w" fact="0.2153"/>
              <dgm:constr type="h" for="ch" forName="accentShape_4" refType="h" fact="0.6256"/>
              <dgm:constr type="l" for="ch" forName="parentText_1" refType="w" fact="0.16"/>
              <dgm:constr type="t" for="ch" forName="parentText_1" refType="h" fact="0"/>
              <dgm:constr type="w" for="ch" forName="parentText_1" refType="w" refFor="ch" refForName="accentShape_1" fact="0.26"/>
              <dgm:constr type="h" for="ch" forName="parentText_1" refType="h" refFor="ch" refForName="accentShape_1" fact="0.9"/>
              <dgm:constr type="l" for="ch" forName="parentText_2" refType="w" fact="0.3953"/>
              <dgm:constr type="t" for="ch" forName="parentText_2" refType="h" fact="0.1192"/>
              <dgm:constr type="w" for="ch" forName="parentText_2" refType="w" refFor="ch" refForName="accentShape_2" fact="0.26"/>
              <dgm:constr type="h" for="ch" forName="parentText_2" refType="h" refFor="ch" refForName="accentShape_2" fact="0.9"/>
              <dgm:constr type="l" for="ch" forName="parentText_3" refType="w" fact="0.6299"/>
              <dgm:constr type="t" for="ch" forName="parentText_3" refType="h" fact="0.2457"/>
              <dgm:constr type="w" for="ch" forName="parentText_3" refType="w" refFor="ch" refForName="accentShape_3" fact="0.26"/>
              <dgm:constr type="h" for="ch" forName="parentText_3" refType="h" refFor="ch" refForName="accentShape_3" fact="0.9"/>
              <dgm:constr type="l" for="ch" forName="parentText_4" refType="w" fact="0.8597"/>
              <dgm:constr type="t" for="ch" forName="parentText_4" refType="h" fact="0.3696"/>
              <dgm:constr type="w" for="ch" forName="parentText_4" refType="w" refFor="ch" refForName="accentShape_4" fact="0.26"/>
              <dgm:constr type="h" for="ch" forName="parentText_4" refType="h" refFor="ch" refForName="accentShape_4" fact="0.9"/>
              <dgm:constr type="l" for="ch" forName="childText_1" refType="w" fact="0"/>
              <dgm:constr type="t" for="ch" forName="childText_1" refType="h" fact="0"/>
              <dgm:constr type="w" for="ch" forName="childText_1" refType="w" refFor="ch" refForName="accentShape_1" fact="0.71"/>
              <dgm:constr type="h" for="ch" forName="childText_1" refType="h"/>
              <dgm:constr type="l" for="ch" forName="childText_2" refType="w" fact="0.2353"/>
              <dgm:constr type="t" for="ch" forName="childText_2" refType="h" fact="0.1192"/>
              <dgm:constr type="w" for="ch" forName="childText_2" refType="w" refFor="ch" refForName="accentShape_2" fact="0.71"/>
              <dgm:constr type="h" for="ch" forName="childText_2" refType="h" fact="0.8808"/>
              <dgm:constr type="l" for="ch" forName="childText_3" refType="w" fact="0.4699"/>
              <dgm:constr type="t" for="ch" forName="childText_3" refType="h" fact="0.2457"/>
              <dgm:constr type="w" for="ch" forName="childText_3" refType="w" refFor="ch" refForName="accentShape_3" fact="0.71"/>
              <dgm:constr type="h" for="ch" forName="childText_3" refType="h" fact="0.7543"/>
              <dgm:constr type="l" for="ch" forName="childText_4" refType="w" fact="0.6997"/>
              <dgm:constr type="t" for="ch" forName="childText_4" refType="h" fact="0.3696"/>
              <dgm:constr type="w" for="ch" forName="childText_4" refType="w" refFor="ch" refForName="accentShape_4" fact="0.71"/>
              <dgm:constr type="h" for="ch" forName="childText_4" refType="h" fact="0.6261"/>
            </dgm:constrLst>
          </dgm:if>
          <dgm:else name="Name17">
            <dgm:constrLst>
              <dgm:constr type="primFontSz" for="des" forName="childText_1" val="65"/>
              <dgm:constr type="primFontSz" for="des" forName="parentText_1" val="65"/>
              <dgm:constr type="primFontSz" for="des" forName="childText_1" refType="primFontSz" refFor="des" refForName="parentText_1" op="lte"/>
              <dgm:constr type="primFontSz" for="des" forName="childText_2" refType="primFontSz" refFor="des" refForName="parentText_1" op="lte"/>
              <dgm:constr type="primFontSz" for="des" forName="childText_3" refType="primFontSz" refFor="des" refForName="parentText_1" op="lte"/>
              <dgm:constr type="primFontSz" for="des" forName="childText_4" refType="primFontSz" refFor="des" refForName="parentText_1" op="lte"/>
              <dgm:constr type="primFontSz" for="des" forName="childText_1" refType="primFontSz" refFor="des" refForName="parentText_2" op="lte"/>
              <dgm:constr type="primFontSz" for="des" forName="childText_2" refType="primFontSz" refFor="des" refForName="parentText_2" op="lte"/>
              <dgm:constr type="primFontSz" for="des" forName="childText_3" refType="primFontSz" refFor="des" refForName="parentText_2" op="lte"/>
              <dgm:constr type="primFontSz" for="des" forName="childText_4" refType="primFontSz" refFor="des" refForName="parentText_2" op="lte"/>
              <dgm:constr type="primFontSz" for="des" forName="childText_1" refType="primFontSz" refFor="des" refForName="parentText_3" op="lte"/>
              <dgm:constr type="primFontSz" for="des" forName="childText_2" refType="primFontSz" refFor="des" refForName="parentText_3" op="lte"/>
              <dgm:constr type="primFontSz" for="des" forName="childText_3" refType="primFontSz" refFor="des" refForName="parentText_3" op="lte"/>
              <dgm:constr type="primFontSz" for="des" forName="childText_4" refType="primFontSz" refFor="des" refForName="parentText_3" op="lte"/>
              <dgm:constr type="primFontSz" for="des" forName="childText_1" refType="primFontSz" refFor="des" refForName="parentText_4" op="lte"/>
              <dgm:constr type="primFontSz" for="des" forName="childText_2" refType="primFontSz" refFor="des" refForName="parentText_4" op="lte"/>
              <dgm:constr type="primFontSz" for="des" forName="childText_3" refType="primFontSz" refFor="des" refForName="parentText_4" op="lte"/>
              <dgm:constr type="primFontSz" for="des" forName="childText_4" refType="primFontSz" refFor="des" refForName="parentText_4" op="lte"/>
              <dgm:constr type="primFontSz" for="des" forName="parentText_2" refType="primFontSz" refFor="des" refForName="parentText_1" op="equ"/>
              <dgm:constr type="primFontSz" for="des" forName="parentText_3" refType="primFontSz" refFor="des" refForName="parentText_1" op="equ"/>
              <dgm:constr type="primFontSz" for="des" forName="parentText_4" refType="primFontSz" refFor="des" refForName="parentText_1" op="equ"/>
              <dgm:constr type="primFontSz" for="des" forName="childText_2" refType="primFontSz" refFor="des" refForName="childText_1" op="equ"/>
              <dgm:constr type="primFontSz" for="des" forName="childText_3" refType="primFontSz" refFor="des" refForName="childText_1" op="equ"/>
              <dgm:constr type="primFontSz" for="des" forName="childText_4" refType="primFontSz" refFor="des" refForName="childText_1" op="equ"/>
              <dgm:constr type="l" for="ch" forName="accentShape_4" refType="w" fact="0"/>
              <dgm:constr type="t" for="ch" forName="accentShape_1" refType="h" fact="0"/>
              <dgm:constr type="w" for="ch" forName="accentShape_1" refType="w" fact="0.2153"/>
              <dgm:constr type="h" for="ch" forName="accentShape_1" refType="h" fact="0.9952"/>
              <dgm:constr type="l" for="ch" forName="accentShape_3" refType="w" fact="0.2353"/>
              <dgm:constr type="t" for="ch" forName="accentShape_2" refType="h" fact="0.1192"/>
              <dgm:constr type="w" for="ch" forName="accentShape_2" refType="w" fact="0.2153"/>
              <dgm:constr type="h" for="ch" forName="accentShape_2" refType="h" fact="0.876"/>
              <dgm:constr type="l" for="ch" forName="accentShape_2" refType="w" fact="0.4699"/>
              <dgm:constr type="t" for="ch" forName="accentShape_3" refType="h" fact="0.2457"/>
              <dgm:constr type="w" for="ch" forName="accentShape_3" refType="w" fact="0.2153"/>
              <dgm:constr type="h" for="ch" forName="accentShape_3" refType="h" fact="0.7495"/>
              <dgm:constr type="l" for="ch" forName="accentShape_1" refType="w" fact="0.6997"/>
              <dgm:constr type="t" for="ch" forName="accentShape_4" refType="h" fact="0.3696"/>
              <dgm:constr type="w" for="ch" forName="accentShape_4" refType="w" fact="0.2153"/>
              <dgm:constr type="h" for="ch" forName="accentShape_4" refType="h" fact="0.6256"/>
              <dgm:constr type="l" for="ch" forName="parentText_4" refType="w" fact="0.16"/>
              <dgm:constr type="t" for="ch" forName="parentText_1" refType="h" fact="0"/>
              <dgm:constr type="w" for="ch" forName="parentText_1" refType="w" refFor="ch" refForName="accentShape_1" fact="0.26"/>
              <dgm:constr type="h" for="ch" forName="parentText_1" refType="h" refFor="ch" refForName="accentShape_1" fact="0.9"/>
              <dgm:constr type="l" for="ch" forName="parentText_3" refType="w" fact="0.3953"/>
              <dgm:constr type="t" for="ch" forName="parentText_2" refType="h" fact="0.1192"/>
              <dgm:constr type="w" for="ch" forName="parentText_2" refType="w" refFor="ch" refForName="accentShape_2" fact="0.26"/>
              <dgm:constr type="h" for="ch" forName="parentText_2" refType="h" refFor="ch" refForName="accentShape_2" fact="0.9"/>
              <dgm:constr type="l" for="ch" forName="parentText_2" refType="w" fact="0.6299"/>
              <dgm:constr type="t" for="ch" forName="parentText_3" refType="h" fact="0.2457"/>
              <dgm:constr type="w" for="ch" forName="parentText_3" refType="w" refFor="ch" refForName="accentShape_3" fact="0.26"/>
              <dgm:constr type="h" for="ch" forName="parentText_3" refType="h" refFor="ch" refForName="accentShape_3" fact="0.9"/>
              <dgm:constr type="l" for="ch" forName="parentText_1" refType="w" fact="0.8597"/>
              <dgm:constr type="t" for="ch" forName="parentText_4" refType="h" fact="0.3696"/>
              <dgm:constr type="w" for="ch" forName="parentText_4" refType="w" refFor="ch" refForName="accentShape_4" fact="0.26"/>
              <dgm:constr type="h" for="ch" forName="parentText_4" refType="h" refFor="ch" refForName="accentShape_4" fact="0.9"/>
              <dgm:constr type="l" for="ch" forName="childText_4" refType="w" fact="0"/>
              <dgm:constr type="t" for="ch" forName="childText_1" refType="h" fact="0"/>
              <dgm:constr type="w" for="ch" forName="childText_1" refType="w" refFor="ch" refForName="accentShape_1" fact="0.71"/>
              <dgm:constr type="h" for="ch" forName="childText_1" refType="h"/>
              <dgm:constr type="l" for="ch" forName="childText_3" refType="w" fact="0.2353"/>
              <dgm:constr type="t" for="ch" forName="childText_2" refType="h" fact="0.1192"/>
              <dgm:constr type="w" for="ch" forName="childText_2" refType="w" refFor="ch" refForName="accentShape_2" fact="0.71"/>
              <dgm:constr type="h" for="ch" forName="childText_2" refType="h" fact="0.8808"/>
              <dgm:constr type="l" for="ch" forName="childText_2" refType="w" fact="0.4699"/>
              <dgm:constr type="t" for="ch" forName="childText_3" refType="h" fact="0.2457"/>
              <dgm:constr type="w" for="ch" forName="childText_3" refType="w" refFor="ch" refForName="accentShape_3" fact="0.71"/>
              <dgm:constr type="h" for="ch" forName="childText_3" refType="h" fact="0.7543"/>
              <dgm:constr type="l" for="ch" forName="childText_1" refType="w" fact="0.6997"/>
              <dgm:constr type="t" for="ch" forName="childText_4" refType="h" fact="0.3696"/>
              <dgm:constr type="w" for="ch" forName="childText_4" refType="w" refFor="ch" refForName="accentShape_4" fact="0.71"/>
              <dgm:constr type="h" for="ch" forName="childText_4" refType="h" fact="0.6261"/>
            </dgm:constrLst>
          </dgm:else>
        </dgm:choose>
      </dgm:if>
      <dgm:if name="Name18" axis="ch" ptType="node" func="cnt" op="equ" val="5">
        <dgm:alg type="composite">
          <dgm:param type="ar" val="2.0125"/>
        </dgm:alg>
        <dgm:choose name="Name19">
          <dgm:if name="Name20" func="var" arg="dir" op="equ" val="norm">
            <dgm:constrLst>
              <dgm:constr type="primFontSz" for="des" forName="childText_1" val="65"/>
              <dgm:constr type="primFontSz" for="des" forName="parentText_1" val="65"/>
              <dgm:constr type="primFontSz" for="des" forName="childText_1" refType="primFontSz" refFor="des" refForName="parentText_1" op="lte"/>
              <dgm:constr type="primFontSz" for="des" forName="childText_2" refType="primFontSz" refFor="des" refForName="parentText_1" op="lte"/>
              <dgm:constr type="primFontSz" for="des" forName="childText_3" refType="primFontSz" refFor="des" refForName="parentText_1" op="lte"/>
              <dgm:constr type="primFontSz" for="des" forName="childText_4" refType="primFontSz" refFor="des" refForName="parentText_1" op="lte"/>
              <dgm:constr type="primFontSz" for="des" forName="childText_5" refType="primFontSz" refFor="des" refForName="parentText_1" op="lte"/>
              <dgm:constr type="primFontSz" for="des" forName="childText_1" refType="primFontSz" refFor="des" refForName="parentText_2" op="lte"/>
              <dgm:constr type="primFontSz" for="des" forName="childText_2" refType="primFontSz" refFor="des" refForName="parentText_2" op="lte"/>
              <dgm:constr type="primFontSz" for="des" forName="childText_3" refType="primFontSz" refFor="des" refForName="parentText_2" op="lte"/>
              <dgm:constr type="primFontSz" for="des" forName="childText_4" refType="primFontSz" refFor="des" refForName="parentText_2" op="lte"/>
              <dgm:constr type="primFontSz" for="des" forName="childText_5" refType="primFontSz" refFor="des" refForName="parentText_2" op="lte"/>
              <dgm:constr type="primFontSz" for="des" forName="childText_1" refType="primFontSz" refFor="des" refForName="parentText_3" op="lte"/>
              <dgm:constr type="primFontSz" for="des" forName="childText_2" refType="primFontSz" refFor="des" refForName="parentText_3" op="lte"/>
              <dgm:constr type="primFontSz" for="des" forName="childText_3" refType="primFontSz" refFor="des" refForName="parentText_3" op="lte"/>
              <dgm:constr type="primFontSz" for="des" forName="childText_4" refType="primFontSz" refFor="des" refForName="parentText_3" op="lte"/>
              <dgm:constr type="primFontSz" for="des" forName="childText_5" refType="primFontSz" refFor="des" refForName="parentText_3" op="lte"/>
              <dgm:constr type="primFontSz" for="des" forName="childText_1" refType="primFontSz" refFor="des" refForName="parentText_4" op="lte"/>
              <dgm:constr type="primFontSz" for="des" forName="childText_2" refType="primFontSz" refFor="des" refForName="parentText_4" op="lte"/>
              <dgm:constr type="primFontSz" for="des" forName="childText_3" refType="primFontSz" refFor="des" refForName="parentText_4" op="lte"/>
              <dgm:constr type="primFontSz" for="des" forName="childText_4" refType="primFontSz" refFor="des" refForName="parentText_4" op="lte"/>
              <dgm:constr type="primFontSz" for="des" forName="childText_5" refType="primFontSz" refFor="des" refForName="parentText_4" op="lte"/>
              <dgm:constr type="primFontSz" for="des" forName="childText_1" refType="primFontSz" refFor="des" refForName="parentText_5" op="lte"/>
              <dgm:constr type="primFontSz" for="des" forName="childText_2" refType="primFontSz" refFor="des" refForName="parentText_5" op="lte"/>
              <dgm:constr type="primFontSz" for="des" forName="childText_3" refType="primFontSz" refFor="des" refForName="parentText_5" op="lte"/>
              <dgm:constr type="primFontSz" for="des" forName="childText_4" refType="primFontSz" refFor="des" refForName="parentText_5" op="lte"/>
              <dgm:constr type="primFontSz" for="des" forName="childText_5" refType="primFontSz" refFor="des" refForName="parentText_5" op="lte"/>
              <dgm:constr type="primFontSz" for="des" forName="parentText_2" refType="primFontSz" refFor="des" refForName="parentText_1" op="equ"/>
              <dgm:constr type="primFontSz" for="des" forName="parentText_3" refType="primFontSz" refFor="des" refForName="parentText_1" op="equ"/>
              <dgm:constr type="primFontSz" for="des" forName="parentText_4" refType="primFontSz" refFor="des" refForName="parentText_1" op="equ"/>
              <dgm:constr type="primFontSz" for="des" forName="parentText_5" refType="primFontSz" refFor="des" refForName="parentText_1" op="equ"/>
              <dgm:constr type="primFontSz" for="des" forName="childText_2" refType="primFontSz" refFor="des" refForName="childText_1" op="equ"/>
              <dgm:constr type="primFontSz" for="des" forName="childText_3" refType="primFontSz" refFor="des" refForName="childText_1" op="equ"/>
              <dgm:constr type="primFontSz" for="des" forName="childText_4" refType="primFontSz" refFor="des" refForName="childText_1" op="equ"/>
              <dgm:constr type="primFontSz" for="des" forName="childText_5" refType="primFontSz" refFor="des" refForName="childText_1" op="equ"/>
              <dgm:constr type="l" for="ch" forName="accentShape_1" refType="w" fact="0"/>
              <dgm:constr type="t" for="ch" forName="accentShape_1" refType="h" fact="0"/>
              <dgm:constr type="w" for="ch" forName="accentShape_1" refType="w" fact="0.1759"/>
              <dgm:constr type="h" for="ch" forName="accentShape_1" refType="h" fact="0.9952"/>
              <dgm:constr type="l" for="ch" forName="accentShape_2" refType="w" fact="0.192"/>
              <dgm:constr type="t" for="ch" forName="accentShape_2" refType="h" fact="0.1196"/>
              <dgm:constr type="w" for="ch" forName="accentShape_2" refType="w" fact="0.1759"/>
              <dgm:constr type="h" for="ch" forName="accentShape_2" refType="h" fact="0.876"/>
              <dgm:constr type="l" for="ch" forName="accentShape_3" refType="w" fact="0.384"/>
              <dgm:constr type="t" for="ch" forName="accentShape_3" refType="h" fact="0.2457"/>
              <dgm:constr type="w" for="ch" forName="accentShape_3" refType="w" fact="0.1759"/>
              <dgm:constr type="h" for="ch" forName="accentShape_3" refType="h" fact="0.7499"/>
              <dgm:constr type="l" for="ch" forName="accentShape_4" refType="w" fact="0.5759"/>
              <dgm:constr type="t" for="ch" forName="accentShape_4" refType="h" fact="0.3739"/>
              <dgm:constr type="w" for="ch" forName="accentShape_4" refType="w" fact="0.1759"/>
              <dgm:constr type="h" for="ch" forName="accentShape_4" refType="h" fact="0.6217"/>
              <dgm:constr type="l" for="ch" forName="accentShape_5" refType="w" fact="0.7679"/>
              <dgm:constr type="t" for="ch" forName="accentShape_5" refType="h" fact="0.5"/>
              <dgm:constr type="w" for="ch" forName="accentShape_5" refType="w" fact="0.1759"/>
              <dgm:constr type="h" for="ch" forName="accentShape_5" refType="h" fact="0.4956"/>
              <dgm:constr type="l" for="ch" forName="parentText_1" refType="w" fact="0.125"/>
              <dgm:constr type="t" for="ch" forName="parentText_1" refType="h" fact="0"/>
              <dgm:constr type="w" for="ch" forName="parentText_1" refType="w" refFor="ch" refForName="accentShape_1" fact="0.26"/>
              <dgm:constr type="h" for="ch" forName="parentText_1" refType="h" refFor="ch" refForName="accentShape_1" fact="0.9"/>
              <dgm:constr type="l" for="ch" forName="parentText_2" refType="w" fact="0.317"/>
              <dgm:constr type="t" for="ch" forName="parentText_2" refType="h" fact="0.1196"/>
              <dgm:constr type="w" for="ch" forName="parentText_2" refType="w" refFor="ch" refForName="accentShape_2" fact="0.26"/>
              <dgm:constr type="h" for="ch" forName="parentText_2" refType="h" refFor="ch" refForName="accentShape_2" fact="0.9"/>
              <dgm:constr type="l" for="ch" forName="parentText_3" refType="w" fact="0.509"/>
              <dgm:constr type="t" for="ch" forName="parentText_3" refType="h" fact="0.2457"/>
              <dgm:constr type="w" for="ch" forName="parentText_3" refType="w" refFor="ch" refForName="accentShape_3" fact="0.26"/>
              <dgm:constr type="h" for="ch" forName="parentText_3" refType="h" refFor="ch" refForName="accentShape_3" fact="0.9"/>
              <dgm:constr type="l" for="ch" forName="parentText_4" refType="w" fact="0.7009"/>
              <dgm:constr type="t" for="ch" forName="parentText_4" refType="h" fact="0.3739"/>
              <dgm:constr type="w" for="ch" forName="parentText_4" refType="w" refFor="ch" refForName="accentShape_4" fact="0.26"/>
              <dgm:constr type="h" for="ch" forName="parentText_4" refType="h" refFor="ch" refForName="accentShape_4" fact="0.9"/>
              <dgm:constr type="l" for="ch" forName="parentText_5" refType="w" fact="0.8929"/>
              <dgm:constr type="t" for="ch" forName="parentText_5" refType="h" fact="0.5"/>
              <dgm:constr type="w" for="ch" forName="parentText_5" refType="w" refFor="ch" refForName="accentShape_5" fact="0.26"/>
              <dgm:constr type="h" for="ch" forName="parentText_5" refType="h" refFor="ch" refForName="accentShape_5" fact="0.9"/>
              <dgm:constr type="l" for="ch" forName="childText_1" refType="w" fact="0"/>
              <dgm:constr type="t" for="ch" forName="childText_1" refType="h" fact="0"/>
              <dgm:constr type="w" for="ch" forName="childText_1" refType="w" refFor="ch" refForName="accentShape_1" fact="0.71"/>
              <dgm:constr type="h" for="ch" forName="childText_1" refType="h"/>
              <dgm:constr type="l" for="ch" forName="childText_2" refType="w" fact="0.192"/>
              <dgm:constr type="t" for="ch" forName="childText_2" refType="h" fact="0.1192"/>
              <dgm:constr type="w" for="ch" forName="childText_2" refType="w" refFor="ch" refForName="accentShape_2" fact="0.71"/>
              <dgm:constr type="h" for="ch" forName="childText_2" refType="h" fact="0.876"/>
              <dgm:constr type="l" for="ch" forName="childText_3" refType="w" fact="0.384"/>
              <dgm:constr type="t" for="ch" forName="childText_3" refType="h" fact="0.2457"/>
              <dgm:constr type="w" for="ch" forName="childText_3" refType="w" refFor="ch" refForName="accentShape_3" fact="0.71"/>
              <dgm:constr type="h" for="ch" forName="childText_3" refType="h" fact="0.7499"/>
              <dgm:constr type="l" for="ch" forName="childText_4" refType="w" fact="0.5759"/>
              <dgm:constr type="t" for="ch" forName="childText_4" refType="h" fact="0.3739"/>
              <dgm:constr type="w" for="ch" forName="childText_4" refType="w" refFor="ch" refForName="accentShape_4" fact="0.71"/>
              <dgm:constr type="h" for="ch" forName="childText_4" refType="h" fact="0.6217"/>
              <dgm:constr type="l" for="ch" forName="childText_5" refType="w" fact="0.7679"/>
              <dgm:constr type="t" for="ch" forName="childText_5" refType="h" fact="0.5001"/>
              <dgm:constr type="w" for="ch" forName="childText_5" refType="w" refFor="ch" refForName="accentShape_5" fact="0.71"/>
              <dgm:constr type="h" for="ch" forName="childText_5" refType="h" fact="0.4956"/>
            </dgm:constrLst>
          </dgm:if>
          <dgm:else name="Name21">
            <dgm:constrLst>
              <dgm:constr type="primFontSz" for="des" forName="childText_1" val="65"/>
              <dgm:constr type="primFontSz" for="des" forName="parentText_1" val="65"/>
              <dgm:constr type="primFontSz" for="des" forName="childText_1" refType="primFontSz" refFor="des" refForName="parentText_1" op="lte"/>
              <dgm:constr type="primFontSz" for="des" forName="childText_2" refType="primFontSz" refFor="des" refForName="parentText_1" op="lte"/>
              <dgm:constr type="primFontSz" for="des" forName="childText_3" refType="primFontSz" refFor="des" refForName="parentText_1" op="lte"/>
              <dgm:constr type="primFontSz" for="des" forName="childText_4" refType="primFontSz" refFor="des" refForName="parentText_1" op="lte"/>
              <dgm:constr type="primFontSz" for="des" forName="childText_5" refType="primFontSz" refFor="des" refForName="parentText_1" op="lte"/>
              <dgm:constr type="primFontSz" for="des" forName="childText_1" refType="primFontSz" refFor="des" refForName="parentText_2" op="lte"/>
              <dgm:constr type="primFontSz" for="des" forName="childText_2" refType="primFontSz" refFor="des" refForName="parentText_2" op="lte"/>
              <dgm:constr type="primFontSz" for="des" forName="childText_3" refType="primFontSz" refFor="des" refForName="parentText_2" op="lte"/>
              <dgm:constr type="primFontSz" for="des" forName="childText_4" refType="primFontSz" refFor="des" refForName="parentText_2" op="lte"/>
              <dgm:constr type="primFontSz" for="des" forName="childText_5" refType="primFontSz" refFor="des" refForName="parentText_2" op="lte"/>
              <dgm:constr type="primFontSz" for="des" forName="childText_1" refType="primFontSz" refFor="des" refForName="parentText_3" op="lte"/>
              <dgm:constr type="primFontSz" for="des" forName="childText_2" refType="primFontSz" refFor="des" refForName="parentText_3" op="lte"/>
              <dgm:constr type="primFontSz" for="des" forName="childText_3" refType="primFontSz" refFor="des" refForName="parentText_3" op="lte"/>
              <dgm:constr type="primFontSz" for="des" forName="childText_4" refType="primFontSz" refFor="des" refForName="parentText_3" op="lte"/>
              <dgm:constr type="primFontSz" for="des" forName="childText_5" refType="primFontSz" refFor="des" refForName="parentText_3" op="lte"/>
              <dgm:constr type="primFontSz" for="des" forName="childText_1" refType="primFontSz" refFor="des" refForName="parentText_4" op="lte"/>
              <dgm:constr type="primFontSz" for="des" forName="childText_2" refType="primFontSz" refFor="des" refForName="parentText_4" op="lte"/>
              <dgm:constr type="primFontSz" for="des" forName="childText_3" refType="primFontSz" refFor="des" refForName="parentText_4" op="lte"/>
              <dgm:constr type="primFontSz" for="des" forName="childText_4" refType="primFontSz" refFor="des" refForName="parentText_4" op="lte"/>
              <dgm:constr type="primFontSz" for="des" forName="childText_5" refType="primFontSz" refFor="des" refForName="parentText_4" op="lte"/>
              <dgm:constr type="primFontSz" for="des" forName="childText_1" refType="primFontSz" refFor="des" refForName="parentText_5" op="lte"/>
              <dgm:constr type="primFontSz" for="des" forName="childText_2" refType="primFontSz" refFor="des" refForName="parentText_5" op="lte"/>
              <dgm:constr type="primFontSz" for="des" forName="childText_3" refType="primFontSz" refFor="des" refForName="parentText_5" op="lte"/>
              <dgm:constr type="primFontSz" for="des" forName="childText_4" refType="primFontSz" refFor="des" refForName="parentText_5" op="lte"/>
              <dgm:constr type="primFontSz" for="des" forName="childText_5" refType="primFontSz" refFor="des" refForName="parentText_5" op="lte"/>
              <dgm:constr type="primFontSz" for="des" forName="parentText_2" refType="primFontSz" refFor="des" refForName="parentText_1" op="equ"/>
              <dgm:constr type="primFontSz" for="des" forName="parentText_3" refType="primFontSz" refFor="des" refForName="parentText_1" op="equ"/>
              <dgm:constr type="primFontSz" for="des" forName="parentText_4" refType="primFontSz" refFor="des" refForName="parentText_1" op="equ"/>
              <dgm:constr type="primFontSz" for="des" forName="parentText_5" refType="primFontSz" refFor="des" refForName="parentText_1" op="equ"/>
              <dgm:constr type="primFontSz" for="des" forName="childText_2" refType="primFontSz" refFor="des" refForName="childText_1" op="equ"/>
              <dgm:constr type="primFontSz" for="des" forName="childText_3" refType="primFontSz" refFor="des" refForName="childText_1" op="equ"/>
              <dgm:constr type="primFontSz" for="des" forName="childText_4" refType="primFontSz" refFor="des" refForName="childText_1" op="equ"/>
              <dgm:constr type="primFontSz" for="des" forName="childText_5" refType="primFontSz" refFor="des" refForName="childText_1" op="equ"/>
              <dgm:constr type="l" for="ch" forName="accentShape_5" refType="w" fact="0"/>
              <dgm:constr type="t" for="ch" forName="accentShape_1" refType="h" fact="0"/>
              <dgm:constr type="w" for="ch" forName="accentShape_1" refType="w" fact="0.1759"/>
              <dgm:constr type="h" for="ch" forName="accentShape_1" refType="h" fact="0.9952"/>
              <dgm:constr type="l" for="ch" forName="accentShape_4" refType="w" fact="0.192"/>
              <dgm:constr type="t" for="ch" forName="accentShape_2" refType="h" fact="0.1196"/>
              <dgm:constr type="w" for="ch" forName="accentShape_2" refType="w" fact="0.1759"/>
              <dgm:constr type="h" for="ch" forName="accentShape_2" refType="h" fact="0.876"/>
              <dgm:constr type="l" for="ch" forName="accentShape_3" refType="w" fact="0.384"/>
              <dgm:constr type="t" for="ch" forName="accentShape_3" refType="h" fact="0.2457"/>
              <dgm:constr type="w" for="ch" forName="accentShape_3" refType="w" fact="0.1759"/>
              <dgm:constr type="h" for="ch" forName="accentShape_3" refType="h" fact="0.7499"/>
              <dgm:constr type="l" for="ch" forName="accentShape_2" refType="w" fact="0.5759"/>
              <dgm:constr type="t" for="ch" forName="accentShape_4" refType="h" fact="0.3739"/>
              <dgm:constr type="w" for="ch" forName="accentShape_4" refType="w" fact="0.1759"/>
              <dgm:constr type="h" for="ch" forName="accentShape_4" refType="h" fact="0.6217"/>
              <dgm:constr type="l" for="ch" forName="accentShape_1" refType="w" fact="0.7679"/>
              <dgm:constr type="t" for="ch" forName="accentShape_5" refType="h" fact="0.5"/>
              <dgm:constr type="w" for="ch" forName="accentShape_5" refType="w" fact="0.1759"/>
              <dgm:constr type="h" for="ch" forName="accentShape_5" refType="h" fact="0.4956"/>
              <dgm:constr type="l" for="ch" forName="parentText_5" refType="w" fact="0.125"/>
              <dgm:constr type="t" for="ch" forName="parentText_1" refType="h" fact="0"/>
              <dgm:constr type="w" for="ch" forName="parentText_1" refType="w" refFor="ch" refForName="accentShape_1" fact="0.26"/>
              <dgm:constr type="h" for="ch" forName="parentText_1" refType="h" refFor="ch" refForName="accentShape_1" fact="0.9"/>
              <dgm:constr type="l" for="ch" forName="parentText_4" refType="w" fact="0.317"/>
              <dgm:constr type="t" for="ch" forName="parentText_2" refType="h" fact="0.1196"/>
              <dgm:constr type="w" for="ch" forName="parentText_2" refType="w" refFor="ch" refForName="accentShape_2" fact="0.26"/>
              <dgm:constr type="h" for="ch" forName="parentText_2" refType="h" refFor="ch" refForName="accentShape_2" fact="0.9"/>
              <dgm:constr type="l" for="ch" forName="parentText_3" refType="w" fact="0.509"/>
              <dgm:constr type="t" for="ch" forName="parentText_3" refType="h" fact="0.2457"/>
              <dgm:constr type="w" for="ch" forName="parentText_3" refType="w" refFor="ch" refForName="accentShape_3" fact="0.26"/>
              <dgm:constr type="h" for="ch" forName="parentText_3" refType="h" refFor="ch" refForName="accentShape_3" fact="0.9"/>
              <dgm:constr type="l" for="ch" forName="parentText_2" refType="w" fact="0.7009"/>
              <dgm:constr type="t" for="ch" forName="parentText_4" refType="h" fact="0.3739"/>
              <dgm:constr type="w" for="ch" forName="parentText_4" refType="w" refFor="ch" refForName="accentShape_4" fact="0.26"/>
              <dgm:constr type="h" for="ch" forName="parentText_4" refType="h" refFor="ch" refForName="accentShape_4" fact="0.9"/>
              <dgm:constr type="l" for="ch" forName="parentText_1" refType="w" fact="0.8929"/>
              <dgm:constr type="t" for="ch" forName="parentText_5" refType="h" fact="0.5"/>
              <dgm:constr type="w" for="ch" forName="parentText_5" refType="w" refFor="ch" refForName="accentShape_5" fact="0.26"/>
              <dgm:constr type="h" for="ch" forName="parentText_5" refType="h" refFor="ch" refForName="accentShape_5" fact="0.9"/>
              <dgm:constr type="l" for="ch" forName="childText_5" refType="w" fact="0"/>
              <dgm:constr type="t" for="ch" forName="childText_1" refType="h" fact="0"/>
              <dgm:constr type="w" for="ch" forName="childText_1" refType="w" refFor="ch" refForName="accentShape_1" fact="0.71"/>
              <dgm:constr type="h" for="ch" forName="childText_1" refType="h"/>
              <dgm:constr type="l" for="ch" forName="childText_4" refType="w" fact="0.192"/>
              <dgm:constr type="t" for="ch" forName="childText_2" refType="h" fact="0.1192"/>
              <dgm:constr type="w" for="ch" forName="childText_2" refType="w" refFor="ch" refForName="accentShape_2" fact="0.71"/>
              <dgm:constr type="h" for="ch" forName="childText_2" refType="h" fact="0.876"/>
              <dgm:constr type="l" for="ch" forName="childText_3" refType="w" fact="0.384"/>
              <dgm:constr type="t" for="ch" forName="childText_3" refType="h" fact="0.2457"/>
              <dgm:constr type="w" for="ch" forName="childText_3" refType="w" refFor="ch" refForName="accentShape_3" fact="0.71"/>
              <dgm:constr type="h" for="ch" forName="childText_3" refType="h" fact="0.7499"/>
              <dgm:constr type="l" for="ch" forName="childText_2" refType="w" fact="0.5759"/>
              <dgm:constr type="t" for="ch" forName="childText_4" refType="h" fact="0.3739"/>
              <dgm:constr type="w" for="ch" forName="childText_4" refType="w" refFor="ch" refForName="accentShape_4" fact="0.71"/>
              <dgm:constr type="h" for="ch" forName="childText_4" refType="h" fact="0.6261"/>
              <dgm:constr type="l" for="ch" forName="childText_1" refType="w" fact="0.7679"/>
              <dgm:constr type="t" for="ch" forName="childText_5" refType="h" fact="0.5001"/>
              <dgm:constr type="w" for="ch" forName="childText_5" refType="w" refFor="ch" refForName="accentShape_5" fact="0.71"/>
              <dgm:constr type="h" for="ch" forName="childText_5" refType="h" fact="0.4999"/>
            </dgm:constrLst>
          </dgm:else>
        </dgm:choose>
      </dgm:if>
      <dgm:if name="Name22" axis="ch" ptType="node" func="cnt" op="equ" val="6">
        <dgm:alg type="composite">
          <dgm:param type="ar" val="2.4006"/>
        </dgm:alg>
        <dgm:shape xmlns:r="http://schemas.openxmlformats.org/officeDocument/2006/relationships" r:blip="">
          <dgm:adjLst/>
        </dgm:shape>
        <dgm:choose name="Name23">
          <dgm:if name="Name24" func="var" arg="dir" op="equ" val="norm">
            <dgm:constrLst>
              <dgm:constr type="primFontSz" for="des" forName="childText_1" val="65"/>
              <dgm:constr type="primFontSz" for="des" forName="parentText_1" val="65"/>
              <dgm:constr type="primFontSz" for="des" forName="childText_1" refType="primFontSz" refFor="des" refForName="parentText_1" op="lte"/>
              <dgm:constr type="primFontSz" for="des" forName="childText_2" refType="primFontSz" refFor="des" refForName="parentText_1" op="lte"/>
              <dgm:constr type="primFontSz" for="des" forName="childText_3" refType="primFontSz" refFor="des" refForName="parentText_1" op="lte"/>
              <dgm:constr type="primFontSz" for="des" forName="childText_4" refType="primFontSz" refFor="des" refForName="parentText_1" op="lte"/>
              <dgm:constr type="primFontSz" for="des" forName="childText_5" refType="primFontSz" refFor="des" refForName="parentText_1" op="lte"/>
              <dgm:constr type="primFontSz" for="des" forName="childText_6" refType="primFontSz" refFor="des" refForName="parentText_1" op="lte"/>
              <dgm:constr type="primFontSz" for="des" forName="childText_1" refType="primFontSz" refFor="des" refForName="parentText_2" op="lte"/>
              <dgm:constr type="primFontSz" for="des" forName="childText_2" refType="primFontSz" refFor="des" refForName="parentText_2" op="lte"/>
              <dgm:constr type="primFontSz" for="des" forName="childText_3" refType="primFontSz" refFor="des" refForName="parentText_2" op="lte"/>
              <dgm:constr type="primFontSz" for="des" forName="childText_4" refType="primFontSz" refFor="des" refForName="parentText_2" op="lte"/>
              <dgm:constr type="primFontSz" for="des" forName="childText_5" refType="primFontSz" refFor="des" refForName="parentText_2" op="lte"/>
              <dgm:constr type="primFontSz" for="des" forName="childText_6" refType="primFontSz" refFor="des" refForName="parentText_2" op="lte"/>
              <dgm:constr type="primFontSz" for="des" forName="childText_1" refType="primFontSz" refFor="des" refForName="parentText_3" op="lte"/>
              <dgm:constr type="primFontSz" for="des" forName="childText_2" refType="primFontSz" refFor="des" refForName="parentText_3" op="lte"/>
              <dgm:constr type="primFontSz" for="des" forName="childText_3" refType="primFontSz" refFor="des" refForName="parentText_3" op="lte"/>
              <dgm:constr type="primFontSz" for="des" forName="childText_4" refType="primFontSz" refFor="des" refForName="parentText_3" op="lte"/>
              <dgm:constr type="primFontSz" for="des" forName="childText_5" refType="primFontSz" refFor="des" refForName="parentText_3" op="lte"/>
              <dgm:constr type="primFontSz" for="des" forName="childText_6" refType="primFontSz" refFor="des" refForName="parentText_3" op="lte"/>
              <dgm:constr type="primFontSz" for="des" forName="childText_1" refType="primFontSz" refFor="des" refForName="parentText_4" op="lte"/>
              <dgm:constr type="primFontSz" for="des" forName="childText_2" refType="primFontSz" refFor="des" refForName="parentText_4" op="lte"/>
              <dgm:constr type="primFontSz" for="des" forName="childText_3" refType="primFontSz" refFor="des" refForName="parentText_4" op="lte"/>
              <dgm:constr type="primFontSz" for="des" forName="childText_4" refType="primFontSz" refFor="des" refForName="parentText_4" op="lte"/>
              <dgm:constr type="primFontSz" for="des" forName="childText_5" refType="primFontSz" refFor="des" refForName="parentText_4" op="lte"/>
              <dgm:constr type="primFontSz" for="des" forName="childText_6" refType="primFontSz" refFor="des" refForName="parentText_4" op="lte"/>
              <dgm:constr type="primFontSz" for="des" forName="childText_1" refType="primFontSz" refFor="des" refForName="parentText_5" op="lte"/>
              <dgm:constr type="primFontSz" for="des" forName="childText_2" refType="primFontSz" refFor="des" refForName="parentText_5" op="lte"/>
              <dgm:constr type="primFontSz" for="des" forName="childText_3" refType="primFontSz" refFor="des" refForName="parentText_5" op="lte"/>
              <dgm:constr type="primFontSz" for="des" forName="childText_4" refType="primFontSz" refFor="des" refForName="parentText_5" op="lte"/>
              <dgm:constr type="primFontSz" for="des" forName="childText_5" refType="primFontSz" refFor="des" refForName="parentText_5" op="lte"/>
              <dgm:constr type="primFontSz" for="des" forName="childText_6" refType="primFontSz" refFor="des" refForName="parentText_5" op="lte"/>
              <dgm:constr type="primFontSz" for="des" forName="childText_1" refType="primFontSz" refFor="des" refForName="parentText_6" op="lte"/>
              <dgm:constr type="primFontSz" for="des" forName="childText_2" refType="primFontSz" refFor="des" refForName="parentText_6" op="lte"/>
              <dgm:constr type="primFontSz" for="des" forName="childText_3" refType="primFontSz" refFor="des" refForName="parentText_6" op="lte"/>
              <dgm:constr type="primFontSz" for="des" forName="childText_4" refType="primFontSz" refFor="des" refForName="parentText_6" op="lte"/>
              <dgm:constr type="primFontSz" for="des" forName="childText_5" refType="primFontSz" refFor="des" refForName="parentText_6" op="lte"/>
              <dgm:constr type="primFontSz" for="des" forName="childText_6" refType="primFontSz" refFor="des" refForName="parentText_6" op="lte"/>
              <dgm:constr type="primFontSz" for="des" forName="parentText_2" refType="primFontSz" refFor="des" refForName="parentText_1" op="equ"/>
              <dgm:constr type="primFontSz" for="des" forName="parentText_3" refType="primFontSz" refFor="des" refForName="parentText_1" op="equ"/>
              <dgm:constr type="primFontSz" for="des" forName="parentText_4" refType="primFontSz" refFor="des" refForName="parentText_1" op="equ"/>
              <dgm:constr type="primFontSz" for="des" forName="parentText_5" refType="primFontSz" refFor="des" refForName="parentText_1" op="equ"/>
              <dgm:constr type="primFontSz" for="des" forName="parentText_6" refType="primFontSz" refFor="des" refForName="parentText_1" op="equ"/>
              <dgm:constr type="primFontSz" for="des" forName="childText_2" refType="primFontSz" refFor="des" refForName="childText_1" op="equ"/>
              <dgm:constr type="primFontSz" for="des" forName="childText_3" refType="primFontSz" refFor="des" refForName="childText_1" op="equ"/>
              <dgm:constr type="primFontSz" for="des" forName="childText_4" refType="primFontSz" refFor="des" refForName="childText_1" op="equ"/>
              <dgm:constr type="primFontSz" for="des" forName="childText_5" refType="primFontSz" refFor="des" refForName="childText_1" op="equ"/>
              <dgm:constr type="primFontSz" for="des" forName="childText_6" refType="primFontSz" refFor="des" refForName="childText_1" op="equ"/>
              <dgm:constr type="l" for="ch" forName="accentShape_1" refType="w" fact="0"/>
              <dgm:constr type="t" for="ch" forName="accentShape_1" refType="h" fact="0"/>
              <dgm:constr type="w" for="ch" forName="accentShape_1" refType="w" fact="0.1473"/>
              <dgm:constr type="h" for="ch" forName="accentShape_1" refType="h"/>
              <dgm:constr type="l" for="ch" forName="accentShape_2" refType="w" fact="0.1608"/>
              <dgm:constr type="t" for="ch" forName="accentShape_2" refType="h" fact="0.1"/>
              <dgm:constr type="w" for="ch" forName="accentShape_2" refType="w" fact="0.1473"/>
              <dgm:constr type="h" for="ch" forName="accentShape_2" refType="h" fact="0.9"/>
              <dgm:constr type="l" for="ch" forName="accentShape_3" refType="w" fact="0.3216"/>
              <dgm:constr type="t" for="ch" forName="accentShape_3" refType="h" fact="0.2"/>
              <dgm:constr type="w" for="ch" forName="accentShape_3" refType="w" fact="0.1473"/>
              <dgm:constr type="h" for="ch" forName="accentShape_3" refType="h" fact="0.8"/>
              <dgm:constr type="l" for="ch" forName="accentShape_4" refType="w" fact="0.4824"/>
              <dgm:constr type="t" for="ch" forName="accentShape_4" refType="h" fact="0.3"/>
              <dgm:constr type="w" for="ch" forName="accentShape_4" refType="w" fact="0.1473"/>
              <dgm:constr type="h" for="ch" forName="accentShape_4" refType="h" fact="0.7"/>
              <dgm:constr type="l" for="ch" forName="accentShape_5" refType="w" fact="0.6432"/>
              <dgm:constr type="t" for="ch" forName="accentShape_5" refType="h" fact="0.4"/>
              <dgm:constr type="w" for="ch" forName="accentShape_5" refType="w" fact="0.1473"/>
              <dgm:constr type="h" for="ch" forName="accentShape_5" refType="h" fact="0.6"/>
              <dgm:constr type="l" for="ch" forName="accentShape_6" refType="w" fact="0.8056"/>
              <dgm:constr type="t" for="ch" forName="accentShape_6" refType="h" fact="0.5"/>
              <dgm:constr type="w" for="ch" forName="accentShape_6" refType="w" fact="0.1473"/>
              <dgm:constr type="h" for="ch" forName="accentShape_6" refType="h" fact="0.5"/>
              <dgm:constr type="l" for="ch" forName="childText_1" refType="w" fact="0"/>
              <dgm:constr type="t" for="ch" forName="childText_1" refType="h" fact="0"/>
              <dgm:constr type="w" for="ch" forName="childText_1" refType="w" refFor="ch" refForName="accentShape_1" fact="0.7"/>
              <dgm:constr type="h" for="ch" forName="childText_1" refType="h" refFor="ch" refForName="accentShape_1"/>
              <dgm:constr type="l" for="ch" forName="childText_2" refType="w" fact="0.1608"/>
              <dgm:constr type="t" for="ch" forName="childText_2" refType="h" fact="0.1"/>
              <dgm:constr type="w" for="ch" forName="childText_2" refType="w" refFor="ch" refForName="accentShape_2" fact="0.7"/>
              <dgm:constr type="h" for="ch" forName="childText_2" refType="h" refFor="ch" refForName="accentShape_2"/>
              <dgm:constr type="l" for="ch" forName="childText_3" refType="w" fact="0.3216"/>
              <dgm:constr type="t" for="ch" forName="childText_3" refType="h" fact="0.2"/>
              <dgm:constr type="w" for="ch" forName="childText_3" refType="w" refFor="ch" refForName="accentShape_3" fact="0.7"/>
              <dgm:constr type="h" for="ch" forName="childText_3" refType="h" refFor="ch" refForName="accentShape_3"/>
              <dgm:constr type="l" for="ch" forName="childText_4" refType="w" fact="0.4824"/>
              <dgm:constr type="t" for="ch" forName="childText_4" refType="h" fact="0.3"/>
              <dgm:constr type="w" for="ch" forName="childText_4" refType="w" refFor="ch" refForName="accentShape_4" fact="0.7"/>
              <dgm:constr type="h" for="ch" forName="childText_4" refType="h" refFor="ch" refForName="accentShape_4"/>
              <dgm:constr type="l" for="ch" forName="childText_5" refType="w" fact="0.6432"/>
              <dgm:constr type="t" for="ch" forName="childText_5" refType="h" fact="0.4"/>
              <dgm:constr type="w" for="ch" forName="childText_5" refType="w" refFor="ch" refForName="accentShape_5" fact="0.7"/>
              <dgm:constr type="h" for="ch" forName="childText_5" refType="h" refFor="ch" refForName="accentShape_5"/>
              <dgm:constr type="l" for="ch" forName="childText_6" refType="w" fact="0.8056"/>
              <dgm:constr type="t" for="ch" forName="childText_6" refType="h" fact="0.5"/>
              <dgm:constr type="w" for="ch" forName="childText_6" refType="w" refFor="ch" refForName="accentShape_6" fact="0.7"/>
              <dgm:constr type="h" for="ch" forName="childText_6" refType="h" refFor="ch" refForName="accentShape_6"/>
              <dgm:constr type="l" for="ch" forName="parentText_1" refType="w" fact="0.1045"/>
              <dgm:constr type="t" for="ch" forName="parentText_1" refType="h" fact="0"/>
              <dgm:constr type="w" for="ch" forName="parentText_1" refType="w" refFor="ch" refForName="accentShape_1" fact="0.26"/>
              <dgm:constr type="h" for="ch" forName="parentText_1" refType="h" refFor="ch" refForName="accentShape_1" fact="0.9"/>
              <dgm:constr type="l" for="ch" forName="parentText_2" refType="w" fact="0.2653"/>
              <dgm:constr type="t" for="ch" forName="parentText_2" refType="h" fact="0.1"/>
              <dgm:constr type="w" for="ch" forName="parentText_2" refType="w" refFor="ch" refForName="accentShape_2" fact="0.26"/>
              <dgm:constr type="h" for="ch" forName="parentText_2" refType="h" refFor="ch" refForName="accentShape_2" fact="0.9"/>
              <dgm:constr type="l" for="ch" forName="parentText_3" refType="w" fact="0.4261"/>
              <dgm:constr type="t" for="ch" forName="parentText_3" refType="h" fact="0.2"/>
              <dgm:constr type="w" for="ch" forName="parentText_3" refType="w" refFor="ch" refForName="accentShape_3" fact="0.26"/>
              <dgm:constr type="h" for="ch" forName="parentText_3" refType="h" refFor="ch" refForName="accentShape_3" fact="0.9"/>
              <dgm:constr type="l" for="ch" forName="parentText_4" refType="w" fact="0.5869"/>
              <dgm:constr type="t" for="ch" forName="parentText_4" refType="h" fact="0.3"/>
              <dgm:constr type="w" for="ch" forName="parentText_4" refType="w" refFor="ch" refForName="accentShape_4" fact="0.26"/>
              <dgm:constr type="h" for="ch" forName="parentText_4" refType="h" refFor="ch" refForName="accentShape_4" fact="0.9"/>
              <dgm:constr type="l" for="ch" forName="parentText_5" refType="w" fact="0.7477"/>
              <dgm:constr type="t" for="ch" forName="parentText_5" refType="h" fact="0.4"/>
              <dgm:constr type="w" for="ch" forName="parentText_5" refType="w" refFor="ch" refForName="accentShape_5" fact="0.26"/>
              <dgm:constr type="h" for="ch" forName="parentText_5" refType="h" refFor="ch" refForName="accentShape_5" fact="0.9"/>
              <dgm:constr type="l" for="ch" forName="parentText_6" refType="w" fact="0.9101"/>
              <dgm:constr type="t" for="ch" forName="parentText_6" refType="h" fact="0.5"/>
              <dgm:constr type="w" for="ch" forName="parentText_6" refType="w" refFor="ch" refForName="accentShape_6" fact="0.26"/>
              <dgm:constr type="h" for="ch" forName="parentText_6" refType="h" refFor="ch" refForName="accentShape_6" fact="0.9"/>
            </dgm:constrLst>
          </dgm:if>
          <dgm:else name="Name25">
            <dgm:constrLst>
              <dgm:constr type="primFontSz" for="des" forName="childText_1" val="65"/>
              <dgm:constr type="primFontSz" for="des" forName="parentText_1" val="65"/>
              <dgm:constr type="primFontSz" for="des" forName="childText_1" refType="primFontSz" refFor="des" refForName="parentText_1" op="lte"/>
              <dgm:constr type="primFontSz" for="des" forName="childText_2" refType="primFontSz" refFor="des" refForName="parentText_1" op="lte"/>
              <dgm:constr type="primFontSz" for="des" forName="childText_3" refType="primFontSz" refFor="des" refForName="parentText_1" op="lte"/>
              <dgm:constr type="primFontSz" for="des" forName="childText_4" refType="primFontSz" refFor="des" refForName="parentText_1" op="lte"/>
              <dgm:constr type="primFontSz" for="des" forName="childText_5" refType="primFontSz" refFor="des" refForName="parentText_1" op="lte"/>
              <dgm:constr type="primFontSz" for="des" forName="childText_6" refType="primFontSz" refFor="des" refForName="parentText_1" op="lte"/>
              <dgm:constr type="primFontSz" for="des" forName="childText_1" refType="primFontSz" refFor="des" refForName="parentText_2" op="lte"/>
              <dgm:constr type="primFontSz" for="des" forName="childText_2" refType="primFontSz" refFor="des" refForName="parentText_2" op="lte"/>
              <dgm:constr type="primFontSz" for="des" forName="childText_3" refType="primFontSz" refFor="des" refForName="parentText_2" op="lte"/>
              <dgm:constr type="primFontSz" for="des" forName="childText_4" refType="primFontSz" refFor="des" refForName="parentText_2" op="lte"/>
              <dgm:constr type="primFontSz" for="des" forName="childText_5" refType="primFontSz" refFor="des" refForName="parentText_2" op="lte"/>
              <dgm:constr type="primFontSz" for="des" forName="childText_6" refType="primFontSz" refFor="des" refForName="parentText_2" op="lte"/>
              <dgm:constr type="primFontSz" for="des" forName="childText_1" refType="primFontSz" refFor="des" refForName="parentText_3" op="lte"/>
              <dgm:constr type="primFontSz" for="des" forName="childText_2" refType="primFontSz" refFor="des" refForName="parentText_3" op="lte"/>
              <dgm:constr type="primFontSz" for="des" forName="childText_3" refType="primFontSz" refFor="des" refForName="parentText_3" op="lte"/>
              <dgm:constr type="primFontSz" for="des" forName="childText_4" refType="primFontSz" refFor="des" refForName="parentText_3" op="lte"/>
              <dgm:constr type="primFontSz" for="des" forName="childText_5" refType="primFontSz" refFor="des" refForName="parentText_3" op="lte"/>
              <dgm:constr type="primFontSz" for="des" forName="childText_6" refType="primFontSz" refFor="des" refForName="parentText_3" op="lte"/>
              <dgm:constr type="primFontSz" for="des" forName="childText_1" refType="primFontSz" refFor="des" refForName="parentText_4" op="lte"/>
              <dgm:constr type="primFontSz" for="des" forName="childText_2" refType="primFontSz" refFor="des" refForName="parentText_4" op="lte"/>
              <dgm:constr type="primFontSz" for="des" forName="childText_3" refType="primFontSz" refFor="des" refForName="parentText_4" op="lte"/>
              <dgm:constr type="primFontSz" for="des" forName="childText_4" refType="primFontSz" refFor="des" refForName="parentText_4" op="lte"/>
              <dgm:constr type="primFontSz" for="des" forName="childText_5" refType="primFontSz" refFor="des" refForName="parentText_4" op="lte"/>
              <dgm:constr type="primFontSz" for="des" forName="childText_6" refType="primFontSz" refFor="des" refForName="parentText_4" op="lte"/>
              <dgm:constr type="primFontSz" for="des" forName="childText_1" refType="primFontSz" refFor="des" refForName="parentText_5" op="lte"/>
              <dgm:constr type="primFontSz" for="des" forName="childText_2" refType="primFontSz" refFor="des" refForName="parentText_5" op="lte"/>
              <dgm:constr type="primFontSz" for="des" forName="childText_3" refType="primFontSz" refFor="des" refForName="parentText_5" op="lte"/>
              <dgm:constr type="primFontSz" for="des" forName="childText_4" refType="primFontSz" refFor="des" refForName="parentText_5" op="lte"/>
              <dgm:constr type="primFontSz" for="des" forName="childText_5" refType="primFontSz" refFor="des" refForName="parentText_5" op="lte"/>
              <dgm:constr type="primFontSz" for="des" forName="childText_6" refType="primFontSz" refFor="des" refForName="parentText_5" op="lte"/>
              <dgm:constr type="primFontSz" for="des" forName="childText_1" refType="primFontSz" refFor="des" refForName="parentText_6" op="lte"/>
              <dgm:constr type="primFontSz" for="des" forName="childText_2" refType="primFontSz" refFor="des" refForName="parentText_6" op="lte"/>
              <dgm:constr type="primFontSz" for="des" forName="childText_3" refType="primFontSz" refFor="des" refForName="parentText_6" op="lte"/>
              <dgm:constr type="primFontSz" for="des" forName="childText_4" refType="primFontSz" refFor="des" refForName="parentText_6" op="lte"/>
              <dgm:constr type="primFontSz" for="des" forName="childText_5" refType="primFontSz" refFor="des" refForName="parentText_6" op="lte"/>
              <dgm:constr type="primFontSz" for="des" forName="childText_6" refType="primFontSz" refFor="des" refForName="parentText_6" op="lte"/>
              <dgm:constr type="primFontSz" for="des" forName="parentText_2" refType="primFontSz" refFor="des" refForName="parentText_1" op="equ"/>
              <dgm:constr type="primFontSz" for="des" forName="parentText_3" refType="primFontSz" refFor="des" refForName="parentText_1" op="equ"/>
              <dgm:constr type="primFontSz" for="des" forName="parentText_4" refType="primFontSz" refFor="des" refForName="parentText_1" op="equ"/>
              <dgm:constr type="primFontSz" for="des" forName="parentText_5" refType="primFontSz" refFor="des" refForName="parentText_1" op="equ"/>
              <dgm:constr type="primFontSz" for="des" forName="parentText_6" refType="primFontSz" refFor="des" refForName="parentText_1" op="equ"/>
              <dgm:constr type="primFontSz" for="des" forName="childText_2" refType="primFontSz" refFor="des" refForName="childText_1" op="equ"/>
              <dgm:constr type="primFontSz" for="des" forName="childText_3" refType="primFontSz" refFor="des" refForName="childText_1" op="equ"/>
              <dgm:constr type="primFontSz" for="des" forName="childText_4" refType="primFontSz" refFor="des" refForName="childText_1" op="equ"/>
              <dgm:constr type="primFontSz" for="des" forName="childText_5" refType="primFontSz" refFor="des" refForName="childText_1" op="equ"/>
              <dgm:constr type="primFontSz" for="des" forName="childText_6" refType="primFontSz" refFor="des" refForName="childText_1" op="equ"/>
              <dgm:constr type="l" for="ch" forName="accentShape_6" refType="w" fact="0"/>
              <dgm:constr type="t" for="ch" forName="accentShape_1" refType="h" fact="0"/>
              <dgm:constr type="w" for="ch" forName="accentShape_1" refType="w" fact="0.1473"/>
              <dgm:constr type="h" for="ch" forName="accentShape_1" refType="h"/>
              <dgm:constr type="l" for="ch" forName="accentShape_5" refType="w" fact="0.1608"/>
              <dgm:constr type="t" for="ch" forName="accentShape_2" refType="h" fact="0.1"/>
              <dgm:constr type="w" for="ch" forName="accentShape_2" refType="w" fact="0.1473"/>
              <dgm:constr type="h" for="ch" forName="accentShape_2" refType="h" fact="0.9"/>
              <dgm:constr type="l" for="ch" forName="accentShape_4" refType="w" fact="0.3216"/>
              <dgm:constr type="t" for="ch" forName="accentShape_3" refType="h" fact="0.2"/>
              <dgm:constr type="w" for="ch" forName="accentShape_3" refType="w" fact="0.1473"/>
              <dgm:constr type="h" for="ch" forName="accentShape_3" refType="h" fact="0.8"/>
              <dgm:constr type="l" for="ch" forName="accentShape_3" refType="w" fact="0.4824"/>
              <dgm:constr type="t" for="ch" forName="accentShape_4" refType="h" fact="0.3"/>
              <dgm:constr type="w" for="ch" forName="accentShape_4" refType="w" fact="0.1473"/>
              <dgm:constr type="h" for="ch" forName="accentShape_4" refType="h" fact="0.7"/>
              <dgm:constr type="l" for="ch" forName="accentShape_2" refType="w" fact="0.6432"/>
              <dgm:constr type="t" for="ch" forName="accentShape_5" refType="h" fact="0.4"/>
              <dgm:constr type="w" for="ch" forName="accentShape_5" refType="w" fact="0.1473"/>
              <dgm:constr type="h" for="ch" forName="accentShape_5" refType="h" fact="0.6"/>
              <dgm:constr type="l" for="ch" forName="accentShape_1" refType="w" fact="0.8056"/>
              <dgm:constr type="t" for="ch" forName="accentShape_6" refType="h" fact="0.5"/>
              <dgm:constr type="w" for="ch" forName="accentShape_6" refType="w" fact="0.1473"/>
              <dgm:constr type="h" for="ch" forName="accentShape_6" refType="h" fact="0.5"/>
              <dgm:constr type="l" for="ch" forName="childText_6" refType="w" fact="0"/>
              <dgm:constr type="t" for="ch" forName="childText_1" refType="h" fact="0"/>
              <dgm:constr type="w" for="ch" forName="childText_1" refType="w" refFor="ch" refForName="accentShape_1" fact="0.7"/>
              <dgm:constr type="h" for="ch" forName="childText_1" refType="h" refFor="ch" refForName="accentShape_1"/>
              <dgm:constr type="l" for="ch" forName="childText_5" refType="w" fact="0.1608"/>
              <dgm:constr type="t" for="ch" forName="childText_2" refType="h" fact="0.1"/>
              <dgm:constr type="w" for="ch" forName="childText_2" refType="w" refFor="ch" refForName="accentShape_2" fact="0.7"/>
              <dgm:constr type="h" for="ch" forName="childText_2" refType="h" refFor="ch" refForName="accentShape_2"/>
              <dgm:constr type="l" for="ch" forName="childText_4" refType="w" fact="0.3216"/>
              <dgm:constr type="t" for="ch" forName="childText_3" refType="h" fact="0.2"/>
              <dgm:constr type="w" for="ch" forName="childText_3" refType="w" refFor="ch" refForName="accentShape_3" fact="0.7"/>
              <dgm:constr type="h" for="ch" forName="childText_3" refType="h" refFor="ch" refForName="accentShape_3"/>
              <dgm:constr type="l" for="ch" forName="childText_3" refType="w" fact="0.4824"/>
              <dgm:constr type="t" for="ch" forName="childText_4" refType="h" fact="0.3"/>
              <dgm:constr type="w" for="ch" forName="childText_4" refType="w" refFor="ch" refForName="accentShape_4" fact="0.7"/>
              <dgm:constr type="h" for="ch" forName="childText_4" refType="h" refFor="ch" refForName="accentShape_4"/>
              <dgm:constr type="l" for="ch" forName="childText_2" refType="w" fact="0.6432"/>
              <dgm:constr type="t" for="ch" forName="childText_5" refType="h" fact="0.4"/>
              <dgm:constr type="w" for="ch" forName="childText_5" refType="w" refFor="ch" refForName="accentShape_5" fact="0.7"/>
              <dgm:constr type="h" for="ch" forName="childText_5" refType="h" refFor="ch" refForName="accentShape_5"/>
              <dgm:constr type="l" for="ch" forName="childText_1" refType="w" fact="0.8056"/>
              <dgm:constr type="t" for="ch" forName="childText_6" refType="h" fact="0.5"/>
              <dgm:constr type="w" for="ch" forName="childText_6" refType="w" refFor="ch" refForName="accentShape_6" fact="0.7"/>
              <dgm:constr type="h" for="ch" forName="childText_6" refType="h" refFor="ch" refForName="accentShape_6"/>
              <dgm:constr type="l" for="ch" forName="parentText_6" refType="w" fact="0.1045"/>
              <dgm:constr type="t" for="ch" forName="parentText_1" refType="h" fact="0"/>
              <dgm:constr type="w" for="ch" forName="parentText_1" refType="w" refFor="ch" refForName="accentShape_1" fact="0.26"/>
              <dgm:constr type="h" for="ch" forName="parentText_1" refType="h" refFor="ch" refForName="accentShape_1" fact="0.9"/>
              <dgm:constr type="l" for="ch" forName="parentText_5" refType="w" fact="0.2653"/>
              <dgm:constr type="t" for="ch" forName="parentText_2" refType="h" fact="0.1"/>
              <dgm:constr type="w" for="ch" forName="parentText_2" refType="w" refFor="ch" refForName="accentShape_2" fact="0.26"/>
              <dgm:constr type="h" for="ch" forName="parentText_2" refType="h" refFor="ch" refForName="accentShape_2" fact="0.9"/>
              <dgm:constr type="l" for="ch" forName="parentText_4" refType="w" fact="0.4261"/>
              <dgm:constr type="t" for="ch" forName="parentText_3" refType="h" fact="0.2"/>
              <dgm:constr type="w" for="ch" forName="parentText_3" refType="w" refFor="ch" refForName="accentShape_3" fact="0.26"/>
              <dgm:constr type="h" for="ch" forName="parentText_3" refType="h" refFor="ch" refForName="accentShape_3" fact="0.9"/>
              <dgm:constr type="l" for="ch" forName="parentText_3" refType="w" fact="0.5869"/>
              <dgm:constr type="t" for="ch" forName="parentText_4" refType="h" fact="0.3"/>
              <dgm:constr type="w" for="ch" forName="parentText_4" refType="w" refFor="ch" refForName="accentShape_4" fact="0.26"/>
              <dgm:constr type="h" for="ch" forName="parentText_4" refType="h" refFor="ch" refForName="accentShape_4" fact="0.9"/>
              <dgm:constr type="l" for="ch" forName="parentText_2" refType="w" fact="0.7477"/>
              <dgm:constr type="t" for="ch" forName="parentText_5" refType="h" fact="0.4"/>
              <dgm:constr type="w" for="ch" forName="parentText_5" refType="w" refFor="ch" refForName="accentShape_5" fact="0.26"/>
              <dgm:constr type="h" for="ch" forName="parentText_5" refType="h" refFor="ch" refForName="accentShape_5" fact="0.9"/>
              <dgm:constr type="l" for="ch" forName="parentText_1" refType="w" fact="0.9101"/>
              <dgm:constr type="t" for="ch" forName="parentText_6" refType="h" fact="0.5"/>
              <dgm:constr type="w" for="ch" forName="parentText_6" refType="w" refFor="ch" refForName="accentShape_6" fact="0.26"/>
              <dgm:constr type="h" for="ch" forName="parentText_6" refType="h" refFor="ch" refForName="accentShape_6" fact="0.9"/>
            </dgm:constrLst>
          </dgm:else>
        </dgm:choose>
      </dgm:if>
      <dgm:else name="Name26">
        <dgm:alg type="composite">
          <dgm:param type="ar" val="2.7874"/>
        </dgm:alg>
        <dgm:shape xmlns:r="http://schemas.openxmlformats.org/officeDocument/2006/relationships" r:blip="">
          <dgm:adjLst/>
        </dgm:shape>
        <dgm:choose name="Name27">
          <dgm:if name="Name28" func="var" arg="dir" op="equ" val="norm">
            <dgm:constrLst>
              <dgm:constr type="primFontSz" for="des" forName="childText_1" val="65"/>
              <dgm:constr type="primFontSz" for="des" forName="parentText_1" val="65"/>
              <dgm:constr type="primFontSz" for="des" forName="childText_1" refType="primFontSz" refFor="des" refForName="parentText_1" op="lte"/>
              <dgm:constr type="primFontSz" for="des" forName="childText_2" refType="primFontSz" refFor="des" refForName="parentText_1" op="lte"/>
              <dgm:constr type="primFontSz" for="des" forName="childText_3" refType="primFontSz" refFor="des" refForName="parentText_1" op="lte"/>
              <dgm:constr type="primFontSz" for="des" forName="childText_4" refType="primFontSz" refFor="des" refForName="parentText_1" op="lte"/>
              <dgm:constr type="primFontSz" for="des" forName="childText_5" refType="primFontSz" refFor="des" refForName="parentText_1" op="lte"/>
              <dgm:constr type="primFontSz" for="des" forName="childText_6" refType="primFontSz" refFor="des" refForName="parentText_1" op="lte"/>
              <dgm:constr type="primFontSz" for="des" forName="childText_7" refType="primFontSz" refFor="des" refForName="parentText_1" op="lte"/>
              <dgm:constr type="primFontSz" for="des" forName="childText_1" refType="primFontSz" refFor="des" refForName="parentText_2" op="lte"/>
              <dgm:constr type="primFontSz" for="des" forName="childText_2" refType="primFontSz" refFor="des" refForName="parentText_2" op="lte"/>
              <dgm:constr type="primFontSz" for="des" forName="childText_3" refType="primFontSz" refFor="des" refForName="parentText_2" op="lte"/>
              <dgm:constr type="primFontSz" for="des" forName="childText_4" refType="primFontSz" refFor="des" refForName="parentText_2" op="lte"/>
              <dgm:constr type="primFontSz" for="des" forName="childText_5" refType="primFontSz" refFor="des" refForName="parentText_2" op="lte"/>
              <dgm:constr type="primFontSz" for="des" forName="childText_6" refType="primFontSz" refFor="des" refForName="parentText_2" op="lte"/>
              <dgm:constr type="primFontSz" for="des" forName="childText_7" refType="primFontSz" refFor="des" refForName="parentText_2" op="lte"/>
              <dgm:constr type="primFontSz" for="des" forName="childText_1" refType="primFontSz" refFor="des" refForName="parentText_3" op="lte"/>
              <dgm:constr type="primFontSz" for="des" forName="childText_2" refType="primFontSz" refFor="des" refForName="parentText_3" op="lte"/>
              <dgm:constr type="primFontSz" for="des" forName="childText_3" refType="primFontSz" refFor="des" refForName="parentText_3" op="lte"/>
              <dgm:constr type="primFontSz" for="des" forName="childText_4" refType="primFontSz" refFor="des" refForName="parentText_3" op="lte"/>
              <dgm:constr type="primFontSz" for="des" forName="childText_5" refType="primFontSz" refFor="des" refForName="parentText_3" op="lte"/>
              <dgm:constr type="primFontSz" for="des" forName="childText_6" refType="primFontSz" refFor="des" refForName="parentText_3" op="lte"/>
              <dgm:constr type="primFontSz" for="des" forName="childText_7" refType="primFontSz" refFor="des" refForName="parentText_3" op="lte"/>
              <dgm:constr type="primFontSz" for="des" forName="childText_1" refType="primFontSz" refFor="des" refForName="parentText_4" op="lte"/>
              <dgm:constr type="primFontSz" for="des" forName="childText_2" refType="primFontSz" refFor="des" refForName="parentText_4" op="lte"/>
              <dgm:constr type="primFontSz" for="des" forName="childText_3" refType="primFontSz" refFor="des" refForName="parentText_4" op="lte"/>
              <dgm:constr type="primFontSz" for="des" forName="childText_4" refType="primFontSz" refFor="des" refForName="parentText_4" op="lte"/>
              <dgm:constr type="primFontSz" for="des" forName="childText_5" refType="primFontSz" refFor="des" refForName="parentText_4" op="lte"/>
              <dgm:constr type="primFontSz" for="des" forName="childText_6" refType="primFontSz" refFor="des" refForName="parentText_4" op="lte"/>
              <dgm:constr type="primFontSz" for="des" forName="childText_7" refType="primFontSz" refFor="des" refForName="parentText_4" op="lte"/>
              <dgm:constr type="primFontSz" for="des" forName="childText_1" refType="primFontSz" refFor="des" refForName="parentText_5" op="lte"/>
              <dgm:constr type="primFontSz" for="des" forName="childText_2" refType="primFontSz" refFor="des" refForName="parentText_5" op="lte"/>
              <dgm:constr type="primFontSz" for="des" forName="childText_3" refType="primFontSz" refFor="des" refForName="parentText_5" op="lte"/>
              <dgm:constr type="primFontSz" for="des" forName="childText_4" refType="primFontSz" refFor="des" refForName="parentText_5" op="lte"/>
              <dgm:constr type="primFontSz" for="des" forName="childText_5" refType="primFontSz" refFor="des" refForName="parentText_5" op="lte"/>
              <dgm:constr type="primFontSz" for="des" forName="childText_6" refType="primFontSz" refFor="des" refForName="parentText_5" op="lte"/>
              <dgm:constr type="primFontSz" for="des" forName="childText_7" refType="primFontSz" refFor="des" refForName="parentText_5" op="lte"/>
              <dgm:constr type="primFontSz" for="des" forName="childText_1" refType="primFontSz" refFor="des" refForName="parentText_6" op="lte"/>
              <dgm:constr type="primFontSz" for="des" forName="childText_2" refType="primFontSz" refFor="des" refForName="parentText_6" op="lte"/>
              <dgm:constr type="primFontSz" for="des" forName="childText_3" refType="primFontSz" refFor="des" refForName="parentText_6" op="lte"/>
              <dgm:constr type="primFontSz" for="des" forName="childText_4" refType="primFontSz" refFor="des" refForName="parentText_6" op="lte"/>
              <dgm:constr type="primFontSz" for="des" forName="childText_5" refType="primFontSz" refFor="des" refForName="parentText_6" op="lte"/>
              <dgm:constr type="primFontSz" for="des" forName="childText_6" refType="primFontSz" refFor="des" refForName="parentText_6" op="lte"/>
              <dgm:constr type="primFontSz" for="des" forName="childText_7" refType="primFontSz" refFor="des" refForName="parentText_6" op="lte"/>
              <dgm:constr type="primFontSz" for="des" forName="childText_1" refType="primFontSz" refFor="des" refForName="parentText_7" op="lte"/>
              <dgm:constr type="primFontSz" for="des" forName="childText_2" refType="primFontSz" refFor="des" refForName="parentText_7" op="lte"/>
              <dgm:constr type="primFontSz" for="des" forName="childText_3" refType="primFontSz" refFor="des" refForName="parentText_7" op="lte"/>
              <dgm:constr type="primFontSz" for="des" forName="childText_4" refType="primFontSz" refFor="des" refForName="parentText_7" op="lte"/>
              <dgm:constr type="primFontSz" for="des" forName="childText_5" refType="primFontSz" refFor="des" refForName="parentText_7" op="lte"/>
              <dgm:constr type="primFontSz" for="des" forName="childText_6" refType="primFontSz" refFor="des" refForName="parentText_7" op="lte"/>
              <dgm:constr type="primFontSz" for="des" forName="childText_7" refType="primFontSz" refFor="des" refForName="parentText_7" op="lte"/>
              <dgm:constr type="primFontSz" for="des" forName="parentText_2" refType="primFontSz" refFor="des" refForName="parentText_1" op="equ"/>
              <dgm:constr type="primFontSz" for="des" forName="parentText_3" refType="primFontSz" refFor="des" refForName="parentText_1" op="equ"/>
              <dgm:constr type="primFontSz" for="des" forName="parentText_4" refType="primFontSz" refFor="des" refForName="parentText_1" op="equ"/>
              <dgm:constr type="primFontSz" for="des" forName="parentText_5" refType="primFontSz" refFor="des" refForName="parentText_1" op="equ"/>
              <dgm:constr type="primFontSz" for="des" forName="parentText_6" refType="primFontSz" refFor="des" refForName="parentText_1" op="equ"/>
              <dgm:constr type="primFontSz" for="des" forName="parentText_7" refType="primFontSz" refFor="des" refForName="parentText_1" op="equ"/>
              <dgm:constr type="primFontSz" for="des" forName="childText_2" refType="primFontSz" refFor="des" refForName="childText_1" op="equ"/>
              <dgm:constr type="primFontSz" for="des" forName="childText_3" refType="primFontSz" refFor="des" refForName="childText_1" op="equ"/>
              <dgm:constr type="primFontSz" for="des" forName="childText_4" refType="primFontSz" refFor="des" refForName="childText_1" op="equ"/>
              <dgm:constr type="primFontSz" for="des" forName="childText_5" refType="primFontSz" refFor="des" refForName="childText_1" op="equ"/>
              <dgm:constr type="primFontSz" for="des" forName="childText_6" refType="primFontSz" refFor="des" refForName="childText_1" op="equ"/>
              <dgm:constr type="primFontSz" for="des" forName="childText_7" refType="primFontSz" refFor="des" refForName="childText_1" op="equ"/>
              <dgm:constr type="l" for="ch" forName="accentShape_1" refType="w" fact="0"/>
              <dgm:constr type="t" for="ch" forName="accentShape_1" refType="h" fact="0"/>
              <dgm:constr type="w" for="ch" forName="accentShape_1" refType="w" fact="0.1269"/>
              <dgm:constr type="h" for="ch" forName="accentShape_1" refType="h"/>
              <dgm:constr type="l" for="ch" forName="accentShape_2" refType="w" fact="0.1385"/>
              <dgm:constr type="t" for="ch" forName="accentShape_2" refType="h" fact="0.0833"/>
              <dgm:constr type="w" for="ch" forName="accentShape_2" refType="w" fact="0.1269"/>
              <dgm:constr type="h" for="ch" forName="accentShape_2" refType="h" fact="0.9165"/>
              <dgm:constr type="l" for="ch" forName="accentShape_3" refType="w" fact="0.277"/>
              <dgm:constr type="t" for="ch" forName="accentShape_3" refType="h" fact="0.1666"/>
              <dgm:constr type="w" for="ch" forName="accentShape_3" refType="w" fact="0.1269"/>
              <dgm:constr type="h" for="ch" forName="accentShape_3" refType="h" fact="0.8332"/>
              <dgm:constr type="l" for="ch" forName="accentShape_4" refType="w" fact="0.4155"/>
              <dgm:constr type="t" for="ch" forName="accentShape_4" refType="h" fact="0.2499"/>
              <dgm:constr type="w" for="ch" forName="accentShape_4" refType="w" fact="0.1269"/>
              <dgm:constr type="h" for="ch" forName="accentShape_4" refType="h" fact="0.7499"/>
              <dgm:constr type="l" for="ch" forName="accentShape_5" refType="w" fact="0.5539"/>
              <dgm:constr type="t" for="ch" forName="accentShape_5" refType="h" fact="0.3332"/>
              <dgm:constr type="w" for="ch" forName="accentShape_5" refType="w" fact="0.1269"/>
              <dgm:constr type="h" for="ch" forName="accentShape_5" refType="h" fact="0.6666"/>
              <dgm:constr type="l" for="ch" forName="accentShape_6" refType="w" fact="0.6938"/>
              <dgm:constr type="t" for="ch" forName="accentShape_6" refType="h" fact="0.4165"/>
              <dgm:constr type="w" for="ch" forName="accentShape_6" refType="w" fact="0.1269"/>
              <dgm:constr type="h" for="ch" forName="accentShape_6" refType="h" fact="0.5833"/>
              <dgm:constr type="l" for="ch" forName="accentShape_7" refType="w" fact="0.8326"/>
              <dgm:constr type="t" for="ch" forName="accentShape_7" refType="h" fact="0.5"/>
              <dgm:constr type="w" for="ch" forName="accentShape_7" refType="w" fact="0.1269"/>
              <dgm:constr type="h" for="ch" forName="accentShape_7" refType="h" fact="0.5"/>
              <dgm:constr type="l" for="ch" forName="parentText_1" refType="w" fact="0.0888"/>
              <dgm:constr type="t" for="ch" forName="parentText_1" refType="h" fact="0"/>
              <dgm:constr type="w" for="ch" forName="parentText_1" refType="w" refFor="ch" refForName="accentShape_1" fact="0.26"/>
              <dgm:constr type="h" for="ch" forName="parentText_1" refType="h" refFor="ch" refForName="accentShape_1" fact="0.9"/>
              <dgm:constr type="l" for="ch" forName="parentText_2" refType="w" fact="0.2273"/>
              <dgm:constr type="t" for="ch" forName="parentText_2" refType="h" fact="0.0833"/>
              <dgm:constr type="w" for="ch" forName="parentText_2" refType="w" refFor="ch" refForName="accentShape_2" fact="0.26"/>
              <dgm:constr type="h" for="ch" forName="parentText_2" refType="h" refFor="ch" refForName="accentShape_2" fact="0.9"/>
              <dgm:constr type="l" for="ch" forName="parentText_3" refType="w" fact="0.36583"/>
              <dgm:constr type="t" for="ch" forName="parentText_3" refType="h" fact="0.1666"/>
              <dgm:constr type="w" for="ch" forName="parentText_3" refType="w" refFor="ch" refForName="accentShape_3" fact="0.26"/>
              <dgm:constr type="h" for="ch" forName="parentText_3" refType="h" refFor="ch" refForName="accentShape_3" fact="0.9"/>
              <dgm:constr type="l" for="ch" forName="parentText_4" refType="w" fact="0.5043"/>
              <dgm:constr type="t" for="ch" forName="parentText_4" refType="h" fact="0.2499"/>
              <dgm:constr type="w" for="ch" forName="parentText_4" refType="w" refFor="ch" refForName="accentShape_4" fact="0.26"/>
              <dgm:constr type="h" for="ch" forName="parentText_4" refType="h" refFor="ch" refForName="accentShape_4" fact="0.9"/>
              <dgm:constr type="l" for="ch" forName="parentText_5" refType="w" fact="0.6427"/>
              <dgm:constr type="t" for="ch" forName="parentText_5" refType="h" fact="0.3332"/>
              <dgm:constr type="w" for="ch" forName="parentText_5" refType="w" refFor="ch" refForName="accentShape_5" fact="0.26"/>
              <dgm:constr type="h" for="ch" forName="parentText_5" refType="h" refFor="ch" refForName="accentShape_5" fact="0.9"/>
              <dgm:constr type="l" for="ch" forName="parentText_6" refType="w" fact="0.78263"/>
              <dgm:constr type="t" for="ch" forName="parentText_6" refType="h" fact="0.4165"/>
              <dgm:constr type="w" for="ch" forName="parentText_6" refType="w" refFor="ch" refForName="accentShape_6" fact="0.26"/>
              <dgm:constr type="h" for="ch" forName="parentText_6" refType="h" refFor="ch" refForName="accentShape_6" fact="0.9"/>
              <dgm:constr type="l" for="ch" forName="parentText_7" refType="w" fact="0.92143"/>
              <dgm:constr type="t" for="ch" forName="parentText_7" refType="h" fact="0.5"/>
              <dgm:constr type="w" for="ch" forName="parentText_7" refType="w" refFor="ch" refForName="accentShape_7" fact="0.26"/>
              <dgm:constr type="h" for="ch" forName="parentText_7" refType="h" refFor="ch" refForName="accentShape_7" fact="0.9"/>
              <dgm:constr type="l" for="ch" forName="childText_1" refType="w" fact="0"/>
              <dgm:constr type="t" for="ch" forName="childText_1" refType="h" fact="0"/>
              <dgm:constr type="w" for="ch" forName="childText_1" refType="w" refFor="ch" refForName="accentShape_1" fact="0.7"/>
              <dgm:constr type="h" for="ch" forName="childText_1" refType="h" refFor="ch" refForName="accentShape_1"/>
              <dgm:constr type="l" for="ch" forName="childText_2" refType="w" fact="0.1385"/>
              <dgm:constr type="t" for="ch" forName="childText_2" refType="h" fact="0.0833"/>
              <dgm:constr type="w" for="ch" forName="childText_2" refType="w" refFor="ch" refForName="accentShape_2" fact="0.7"/>
              <dgm:constr type="h" for="ch" forName="childText_2" refType="h" refFor="ch" refForName="accentShape_2"/>
              <dgm:constr type="l" for="ch" forName="childText_3" refType="w" fact="0.277"/>
              <dgm:constr type="t" for="ch" forName="childText_3" refType="h" fact="0.1666"/>
              <dgm:constr type="w" for="ch" forName="childText_3" refType="w" refFor="ch" refForName="accentShape_3" fact="0.7"/>
              <dgm:constr type="h" for="ch" forName="childText_3" refType="h" refFor="ch" refForName="accentShape_3"/>
              <dgm:constr type="l" for="ch" forName="childText_4" refType="w" fact="0.4155"/>
              <dgm:constr type="t" for="ch" forName="childText_4" refType="h" fact="0.2499"/>
              <dgm:constr type="w" for="ch" forName="childText_4" refType="w" refFor="ch" refForName="accentShape_4" fact="0.7"/>
              <dgm:constr type="h" for="ch" forName="childText_4" refType="h" refFor="ch" refForName="accentShape_4"/>
              <dgm:constr type="l" for="ch" forName="childText_5" refType="w" fact="0.5539"/>
              <dgm:constr type="t" for="ch" forName="childText_5" refType="h" fact="0.3332"/>
              <dgm:constr type="w" for="ch" forName="childText_5" refType="w" refFor="ch" refForName="accentShape_5" fact="0.7"/>
              <dgm:constr type="h" for="ch" forName="childText_5" refType="h" refFor="ch" refForName="accentShape_5"/>
              <dgm:constr type="l" for="ch" forName="childText_6" refType="w" fact="0.6938"/>
              <dgm:constr type="t" for="ch" forName="childText_6" refType="h" fact="0.4165"/>
              <dgm:constr type="w" for="ch" forName="childText_6" refType="w" refFor="ch" refForName="accentShape_6" fact="0.7"/>
              <dgm:constr type="h" for="ch" forName="childText_6" refType="h" refFor="ch" refForName="accentShape_6"/>
              <dgm:constr type="l" for="ch" forName="childText_7" refType="w" fact="0.8326"/>
              <dgm:constr type="t" for="ch" forName="childText_7" refType="h" fact="0.5"/>
              <dgm:constr type="w" for="ch" forName="childText_7" refType="w" refFor="ch" refForName="accentShape_7" fact="0.7"/>
              <dgm:constr type="h" for="ch" forName="childText_7" refType="h" refFor="ch" refForName="accentShape_7"/>
            </dgm:constrLst>
          </dgm:if>
          <dgm:else name="Name29">
            <dgm:constrLst>
              <dgm:constr type="primFontSz" for="des" forName="childText_1" val="65"/>
              <dgm:constr type="primFontSz" for="des" forName="parentText_1" val="65"/>
              <dgm:constr type="primFontSz" for="des" forName="childText_1" refType="primFontSz" refFor="des" refForName="parentText_1" op="lte"/>
              <dgm:constr type="primFontSz" for="des" forName="childText_2" refType="primFontSz" refFor="des" refForName="parentText_1" op="lte"/>
              <dgm:constr type="primFontSz" for="des" forName="childText_3" refType="primFontSz" refFor="des" refForName="parentText_1" op="lte"/>
              <dgm:constr type="primFontSz" for="des" forName="childText_4" refType="primFontSz" refFor="des" refForName="parentText_1" op="lte"/>
              <dgm:constr type="primFontSz" for="des" forName="childText_5" refType="primFontSz" refFor="des" refForName="parentText_1" op="lte"/>
              <dgm:constr type="primFontSz" for="des" forName="childText_6" refType="primFontSz" refFor="des" refForName="parentText_1" op="lte"/>
              <dgm:constr type="primFontSz" for="des" forName="childText_7" refType="primFontSz" refFor="des" refForName="parentText_1" op="lte"/>
              <dgm:constr type="primFontSz" for="des" forName="childText_1" refType="primFontSz" refFor="des" refForName="parentText_2" op="lte"/>
              <dgm:constr type="primFontSz" for="des" forName="childText_2" refType="primFontSz" refFor="des" refForName="parentText_2" op="lte"/>
              <dgm:constr type="primFontSz" for="des" forName="childText_3" refType="primFontSz" refFor="des" refForName="parentText_2" op="lte"/>
              <dgm:constr type="primFontSz" for="des" forName="childText_4" refType="primFontSz" refFor="des" refForName="parentText_2" op="lte"/>
              <dgm:constr type="primFontSz" for="des" forName="childText_5" refType="primFontSz" refFor="des" refForName="parentText_2" op="lte"/>
              <dgm:constr type="primFontSz" for="des" forName="childText_6" refType="primFontSz" refFor="des" refForName="parentText_2" op="lte"/>
              <dgm:constr type="primFontSz" for="des" forName="childText_7" refType="primFontSz" refFor="des" refForName="parentText_2" op="lte"/>
              <dgm:constr type="primFontSz" for="des" forName="childText_1" refType="primFontSz" refFor="des" refForName="parentText_3" op="lte"/>
              <dgm:constr type="primFontSz" for="des" forName="childText_2" refType="primFontSz" refFor="des" refForName="parentText_3" op="lte"/>
              <dgm:constr type="primFontSz" for="des" forName="childText_3" refType="primFontSz" refFor="des" refForName="parentText_3" op="lte"/>
              <dgm:constr type="primFontSz" for="des" forName="childText_4" refType="primFontSz" refFor="des" refForName="parentText_3" op="lte"/>
              <dgm:constr type="primFontSz" for="des" forName="childText_5" refType="primFontSz" refFor="des" refForName="parentText_3" op="lte"/>
              <dgm:constr type="primFontSz" for="des" forName="childText_6" refType="primFontSz" refFor="des" refForName="parentText_3" op="lte"/>
              <dgm:constr type="primFontSz" for="des" forName="childText_7" refType="primFontSz" refFor="des" refForName="parentText_3" op="lte"/>
              <dgm:constr type="primFontSz" for="des" forName="childText_1" refType="primFontSz" refFor="des" refForName="parentText_4" op="lte"/>
              <dgm:constr type="primFontSz" for="des" forName="childText_2" refType="primFontSz" refFor="des" refForName="parentText_4" op="lte"/>
              <dgm:constr type="primFontSz" for="des" forName="childText_3" refType="primFontSz" refFor="des" refForName="parentText_4" op="lte"/>
              <dgm:constr type="primFontSz" for="des" forName="childText_4" refType="primFontSz" refFor="des" refForName="parentText_4" op="lte"/>
              <dgm:constr type="primFontSz" for="des" forName="childText_5" refType="primFontSz" refFor="des" refForName="parentText_4" op="lte"/>
              <dgm:constr type="primFontSz" for="des" forName="childText_6" refType="primFontSz" refFor="des" refForName="parentText_4" op="lte"/>
              <dgm:constr type="primFontSz" for="des" forName="childText_7" refType="primFontSz" refFor="des" refForName="parentText_4" op="lte"/>
              <dgm:constr type="primFontSz" for="des" forName="childText_1" refType="primFontSz" refFor="des" refForName="parentText_5" op="lte"/>
              <dgm:constr type="primFontSz" for="des" forName="childText_2" refType="primFontSz" refFor="des" refForName="parentText_5" op="lte"/>
              <dgm:constr type="primFontSz" for="des" forName="childText_3" refType="primFontSz" refFor="des" refForName="parentText_5" op="lte"/>
              <dgm:constr type="primFontSz" for="des" forName="childText_4" refType="primFontSz" refFor="des" refForName="parentText_5" op="lte"/>
              <dgm:constr type="primFontSz" for="des" forName="childText_5" refType="primFontSz" refFor="des" refForName="parentText_5" op="lte"/>
              <dgm:constr type="primFontSz" for="des" forName="childText_6" refType="primFontSz" refFor="des" refForName="parentText_5" op="lte"/>
              <dgm:constr type="primFontSz" for="des" forName="childText_7" refType="primFontSz" refFor="des" refForName="parentText_5" op="lte"/>
              <dgm:constr type="primFontSz" for="des" forName="childText_1" refType="primFontSz" refFor="des" refForName="parentText_6" op="lte"/>
              <dgm:constr type="primFontSz" for="des" forName="childText_2" refType="primFontSz" refFor="des" refForName="parentText_6" op="lte"/>
              <dgm:constr type="primFontSz" for="des" forName="childText_3" refType="primFontSz" refFor="des" refForName="parentText_6" op="lte"/>
              <dgm:constr type="primFontSz" for="des" forName="childText_4" refType="primFontSz" refFor="des" refForName="parentText_6" op="lte"/>
              <dgm:constr type="primFontSz" for="des" forName="childText_5" refType="primFontSz" refFor="des" refForName="parentText_6" op="lte"/>
              <dgm:constr type="primFontSz" for="des" forName="childText_6" refType="primFontSz" refFor="des" refForName="parentText_6" op="lte"/>
              <dgm:constr type="primFontSz" for="des" forName="childText_7" refType="primFontSz" refFor="des" refForName="parentText_6" op="lte"/>
              <dgm:constr type="primFontSz" for="des" forName="childText_1" refType="primFontSz" refFor="des" refForName="parentText_7" op="lte"/>
              <dgm:constr type="primFontSz" for="des" forName="childText_2" refType="primFontSz" refFor="des" refForName="parentText_7" op="lte"/>
              <dgm:constr type="primFontSz" for="des" forName="childText_3" refType="primFontSz" refFor="des" refForName="parentText_7" op="lte"/>
              <dgm:constr type="primFontSz" for="des" forName="childText_4" refType="primFontSz" refFor="des" refForName="parentText_7" op="lte"/>
              <dgm:constr type="primFontSz" for="des" forName="childText_5" refType="primFontSz" refFor="des" refForName="parentText_7" op="lte"/>
              <dgm:constr type="primFontSz" for="des" forName="childText_6" refType="primFontSz" refFor="des" refForName="parentText_7" op="lte"/>
              <dgm:constr type="primFontSz" for="des" forName="childText_7" refType="primFontSz" refFor="des" refForName="parentText_7" op="lte"/>
              <dgm:constr type="primFontSz" for="des" forName="parentText_2" refType="primFontSz" refFor="des" refForName="parentText_1" op="equ"/>
              <dgm:constr type="primFontSz" for="des" forName="parentText_3" refType="primFontSz" refFor="des" refForName="parentText_1" op="equ"/>
              <dgm:constr type="primFontSz" for="des" forName="parentText_4" refType="primFontSz" refFor="des" refForName="parentText_1" op="equ"/>
              <dgm:constr type="primFontSz" for="des" forName="parentText_5" refType="primFontSz" refFor="des" refForName="parentText_1" op="equ"/>
              <dgm:constr type="primFontSz" for="des" forName="parentText_6" refType="primFontSz" refFor="des" refForName="parentText_1" op="equ"/>
              <dgm:constr type="primFontSz" for="des" forName="parentText_7" refType="primFontSz" refFor="des" refForName="parentText_1" op="equ"/>
              <dgm:constr type="primFontSz" for="des" forName="childText_2" refType="primFontSz" refFor="des" refForName="childText_1" op="equ"/>
              <dgm:constr type="primFontSz" for="des" forName="childText_3" refType="primFontSz" refFor="des" refForName="childText_1" op="equ"/>
              <dgm:constr type="primFontSz" for="des" forName="childText_4" refType="primFontSz" refFor="des" refForName="childText_1" op="equ"/>
              <dgm:constr type="primFontSz" for="des" forName="childText_5" refType="primFontSz" refFor="des" refForName="childText_1" op="equ"/>
              <dgm:constr type="primFontSz" for="des" forName="childText_6" refType="primFontSz" refFor="des" refForName="childText_1" op="equ"/>
              <dgm:constr type="primFontSz" for="des" forName="childText_7" refType="primFontSz" refFor="des" refForName="childText_1" op="equ"/>
              <dgm:constr type="l" for="ch" forName="accentShape_7" refType="w" fact="0"/>
              <dgm:constr type="t" for="ch" forName="accentShape_1" refType="h" fact="0"/>
              <dgm:constr type="w" for="ch" forName="accentShape_1" refType="w" fact="0.1269"/>
              <dgm:constr type="h" for="ch" forName="accentShape_1" refType="h"/>
              <dgm:constr type="l" for="ch" forName="accentShape_6" refType="w" fact="0.1385"/>
              <dgm:constr type="t" for="ch" forName="accentShape_2" refType="h" fact="0.0833"/>
              <dgm:constr type="w" for="ch" forName="accentShape_2" refType="w" fact="0.1269"/>
              <dgm:constr type="h" for="ch" forName="accentShape_2" refType="h" fact="0.9165"/>
              <dgm:constr type="l" for="ch" forName="accentShape_5" refType="w" fact="0.277"/>
              <dgm:constr type="t" for="ch" forName="accentShape_3" refType="h" fact="0.1666"/>
              <dgm:constr type="w" for="ch" forName="accentShape_3" refType="w" fact="0.1269"/>
              <dgm:constr type="h" for="ch" forName="accentShape_3" refType="h" fact="0.8332"/>
              <dgm:constr type="l" for="ch" forName="accentShape_4" refType="w" fact="0.4155"/>
              <dgm:constr type="t" for="ch" forName="accentShape_4" refType="h" fact="0.2499"/>
              <dgm:constr type="w" for="ch" forName="accentShape_4" refType="w" fact="0.1269"/>
              <dgm:constr type="h" for="ch" forName="accentShape_4" refType="h" fact="0.7499"/>
              <dgm:constr type="l" for="ch" forName="accentShape_3" refType="w" fact="0.5539"/>
              <dgm:constr type="t" for="ch" forName="accentShape_5" refType="h" fact="0.3332"/>
              <dgm:constr type="w" for="ch" forName="accentShape_5" refType="w" fact="0.1269"/>
              <dgm:constr type="h" for="ch" forName="accentShape_5" refType="h" fact="0.6666"/>
              <dgm:constr type="l" for="ch" forName="accentShape_2" refType="w" fact="0.6938"/>
              <dgm:constr type="t" for="ch" forName="accentShape_6" refType="h" fact="0.4165"/>
              <dgm:constr type="w" for="ch" forName="accentShape_6" refType="w" fact="0.1269"/>
              <dgm:constr type="h" for="ch" forName="accentShape_6" refType="h" fact="0.5833"/>
              <dgm:constr type="l" for="ch" forName="accentShape_1" refType="w" fact="0.8326"/>
              <dgm:constr type="t" for="ch" forName="accentShape_7" refType="h" fact="0.5"/>
              <dgm:constr type="w" for="ch" forName="accentShape_7" refType="w" fact="0.1269"/>
              <dgm:constr type="h" for="ch" forName="accentShape_7" refType="h" fact="0.5"/>
              <dgm:constr type="l" for="ch" forName="parentText_7" refType="w" fact="0.0888"/>
              <dgm:constr type="t" for="ch" forName="parentText_1" refType="h" fact="0"/>
              <dgm:constr type="w" for="ch" forName="parentText_1" refType="w" refFor="ch" refForName="accentShape_1" fact="0.26"/>
              <dgm:constr type="h" for="ch" forName="parentText_1" refType="h" refFor="ch" refForName="accentShape_1" fact="0.9"/>
              <dgm:constr type="l" for="ch" forName="parentText_6" refType="w" fact="0.2273"/>
              <dgm:constr type="t" for="ch" forName="parentText_2" refType="h" fact="0.0833"/>
              <dgm:constr type="w" for="ch" forName="parentText_2" refType="w" refFor="ch" refForName="accentShape_2" fact="0.26"/>
              <dgm:constr type="h" for="ch" forName="parentText_2" refType="h" refFor="ch" refForName="accentShape_2" fact="0.9"/>
              <dgm:constr type="l" for="ch" forName="parentText_5" refType="w" fact="0.36583"/>
              <dgm:constr type="t" for="ch" forName="parentText_3" refType="h" fact="0.1666"/>
              <dgm:constr type="w" for="ch" forName="parentText_3" refType="w" refFor="ch" refForName="accentShape_3" fact="0.26"/>
              <dgm:constr type="h" for="ch" forName="parentText_3" refType="h" refFor="ch" refForName="accentShape_3" fact="0.9"/>
              <dgm:constr type="l" for="ch" forName="parentText_4" refType="w" fact="0.5043"/>
              <dgm:constr type="t" for="ch" forName="parentText_4" refType="h" fact="0.2499"/>
              <dgm:constr type="w" for="ch" forName="parentText_4" refType="w" refFor="ch" refForName="accentShape_4" fact="0.26"/>
              <dgm:constr type="h" for="ch" forName="parentText_4" refType="h" refFor="ch" refForName="accentShape_4" fact="0.9"/>
              <dgm:constr type="l" for="ch" forName="parentText_3" refType="w" fact="0.6427"/>
              <dgm:constr type="t" for="ch" forName="parentText_5" refType="h" fact="0.3332"/>
              <dgm:constr type="w" for="ch" forName="parentText_5" refType="w" refFor="ch" refForName="accentShape_5" fact="0.26"/>
              <dgm:constr type="h" for="ch" forName="parentText_5" refType="h" refFor="ch" refForName="accentShape_5" fact="0.9"/>
              <dgm:constr type="l" for="ch" forName="parentText_2" refType="w" fact="0.78263"/>
              <dgm:constr type="t" for="ch" forName="parentText_6" refType="h" fact="0.4165"/>
              <dgm:constr type="w" for="ch" forName="parentText_6" refType="w" refFor="ch" refForName="accentShape_6" fact="0.26"/>
              <dgm:constr type="h" for="ch" forName="parentText_6" refType="h" refFor="ch" refForName="accentShape_6" fact="0.9"/>
              <dgm:constr type="l" for="ch" forName="parentText_1" refType="w" fact="0.92143"/>
              <dgm:constr type="t" for="ch" forName="parentText_7" refType="h" fact="0.5"/>
              <dgm:constr type="w" for="ch" forName="parentText_7" refType="w" refFor="ch" refForName="accentShape_7" fact="0.26"/>
              <dgm:constr type="h" for="ch" forName="parentText_7" refType="h" refFor="ch" refForName="accentShape_7" fact="0.9"/>
              <dgm:constr type="l" for="ch" forName="childText_7" refType="w" fact="0"/>
              <dgm:constr type="t" for="ch" forName="childText_1" refType="h" fact="0"/>
              <dgm:constr type="w" for="ch" forName="childText_1" refType="w" refFor="ch" refForName="accentShape_1" fact="0.7"/>
              <dgm:constr type="h" for="ch" forName="childText_1" refType="h" refFor="ch" refForName="accentShape_1"/>
              <dgm:constr type="l" for="ch" forName="childText_6" refType="w" fact="0.1385"/>
              <dgm:constr type="t" for="ch" forName="childText_2" refType="h" fact="0.0833"/>
              <dgm:constr type="w" for="ch" forName="childText_2" refType="w" refFor="ch" refForName="accentShape_2" fact="0.7"/>
              <dgm:constr type="h" for="ch" forName="childText_2" refType="h" refFor="ch" refForName="accentShape_2"/>
              <dgm:constr type="l" for="ch" forName="childText_5" refType="w" fact="0.277"/>
              <dgm:constr type="t" for="ch" forName="childText_3" refType="h" fact="0.1666"/>
              <dgm:constr type="w" for="ch" forName="childText_3" refType="w" refFor="ch" refForName="accentShape_3" fact="0.7"/>
              <dgm:constr type="h" for="ch" forName="childText_3" refType="h" refFor="ch" refForName="accentShape_3"/>
              <dgm:constr type="l" for="ch" forName="childText_4" refType="w" fact="0.4155"/>
              <dgm:constr type="t" for="ch" forName="childText_4" refType="h" fact="0.2499"/>
              <dgm:constr type="w" for="ch" forName="childText_4" refType="w" refFor="ch" refForName="accentShape_4" fact="0.7"/>
              <dgm:constr type="h" for="ch" forName="childText_4" refType="h" refFor="ch" refForName="accentShape_4"/>
              <dgm:constr type="l" for="ch" forName="childText_3" refType="w" fact="0.5539"/>
              <dgm:constr type="t" for="ch" forName="childText_5" refType="h" fact="0.3332"/>
              <dgm:constr type="w" for="ch" forName="childText_5" refType="w" refFor="ch" refForName="accentShape_5" fact="0.7"/>
              <dgm:constr type="h" for="ch" forName="childText_5" refType="h" refFor="ch" refForName="accentShape_5"/>
              <dgm:constr type="l" for="ch" forName="childText_2" refType="w" fact="0.6938"/>
              <dgm:constr type="t" for="ch" forName="childText_6" refType="h" fact="0.4165"/>
              <dgm:constr type="w" for="ch" forName="childText_6" refType="w" refFor="ch" refForName="accentShape_6" fact="0.7"/>
              <dgm:constr type="h" for="ch" forName="childText_6" refType="h" refFor="ch" refForName="accentShape_6"/>
              <dgm:constr type="l" for="ch" forName="childText_1" refType="w" fact="0.8326"/>
              <dgm:constr type="t" for="ch" forName="childText_7" refType="h" fact="0.5"/>
              <dgm:constr type="w" for="ch" forName="childText_7" refType="w" refFor="ch" refForName="accentShape_7" fact="0.7"/>
              <dgm:constr type="h" for="ch" forName="childText_7" refType="h" refFor="ch" refForName="accentShape_7"/>
            </dgm:constrLst>
          </dgm:else>
        </dgm:choose>
      </dgm:else>
    </dgm:choose>
    <dgm:forEach name="wrapper" axis="self" ptType="parTrans">
      <dgm:forEach name="accentRepeat" axis="self">
        <dgm:layoutNode name="imageRepeatNode" styleLbl="node1">
          <dgm:alg type="sp"/>
          <dgm:shape xmlns:r="http://schemas.openxmlformats.org/officeDocument/2006/relationships" type="rect" r:blip="" zOrderOff="-10">
            <dgm:adjLst/>
          </dgm:shape>
          <dgm:presOf axis="self"/>
        </dgm:layoutNode>
      </dgm:forEach>
    </dgm:forEach>
    <dgm:forEach name="Name30" axis="ch" ptType="node" cnt="1">
      <dgm:layoutNode name="parentText_1" styleLbl="node1">
        <dgm:varLst>
          <dgm:chMax val="1"/>
          <dgm:chPref val="1"/>
          <dgm:bulletEnabled val="1"/>
        </dgm:varLst>
        <dgm:alg type="tx">
          <dgm:param type="parTxLTRAlign" val="r"/>
          <dgm:param type="shpTxLTRAlignCh" val="r"/>
          <dgm:param type="txAnchorVertCh" val="mid"/>
          <dgm:param type="autoTxRot" val="grav"/>
        </dgm:alg>
        <dgm:shape xmlns:r="http://schemas.openxmlformats.org/officeDocument/2006/relationships" rot="-90" type="rect" r:blip="" hideGeom="1">
          <dgm:adjLst/>
        </dgm:shape>
        <dgm:presOf axis="self" ptType="node"/>
        <dgm:constrLst>
          <dgm:constr type="lMarg" refType="primFontSz" fact="0.3"/>
          <dgm:constr type="rMarg" refType="primFontSz" fact="0.45"/>
          <dgm:constr type="tMarg" refType="primFontSz" fact="0"/>
          <dgm:constr type="bMarg" refType="primFontSz" fact="0.1"/>
        </dgm:constrLst>
        <dgm:ruleLst>
          <dgm:rule type="primFontSz" val="5" fact="NaN" max="NaN"/>
        </dgm:ruleLst>
      </dgm:layoutNode>
      <dgm:layoutNode name="childText_1" styleLbl="node1">
        <dgm:varLst>
          <dgm:chMax val="0"/>
          <dgm:chPref val="0"/>
          <dgm:bulletEnabled val="1"/>
        </dgm:varLst>
        <dgm:alg type="tx">
          <dgm:param type="txAnchorVert" val="t"/>
          <dgm:param type="parTxLTRAlign" val="l"/>
        </dgm:alg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Shape_1">
        <dgm:alg type="sp"/>
        <dgm:shape xmlns:r="http://schemas.openxmlformats.org/officeDocument/2006/relationships" r:blip="">
          <dgm:adjLst/>
        </dgm:shape>
        <dgm:presOf/>
        <dgm:constrLst/>
        <dgm:forEach name="Name31" ref="accentRepeat"/>
      </dgm:layoutNode>
    </dgm:forEach>
    <dgm:forEach name="Name32" axis="ch" ptType="node" st="2" cnt="1">
      <dgm:layoutNode name="parentText_2">
        <dgm:varLst>
          <dgm:chMax val="1"/>
          <dgm:chPref val="1"/>
          <dgm:bulletEnabled val="1"/>
        </dgm:varLst>
        <dgm:alg type="tx">
          <dgm:param type="parTxLTRAlign" val="r"/>
          <dgm:param type="shpTxLTRAlignCh" val="r"/>
          <dgm:param type="txAnchorVertCh" val="mid"/>
          <dgm:param type="autoTxRot" val="grav"/>
        </dgm:alg>
        <dgm:shape xmlns:r="http://schemas.openxmlformats.org/officeDocument/2006/relationships" rot="-90" type="rect" r:blip="" hideGeom="1">
          <dgm:adjLst/>
        </dgm:shape>
        <dgm:presOf axis="self" ptType="node"/>
        <dgm:constrLst>
          <dgm:constr type="lMarg" refType="primFontSz" fact="0.3"/>
          <dgm:constr type="rMarg" refType="primFontSz" fact="0.45"/>
          <dgm:constr type="tMarg" refType="primFontSz" fact="0"/>
          <dgm:constr type="bMarg" refType="primFontSz" fact="0.1"/>
        </dgm:constrLst>
        <dgm:ruleLst>
          <dgm:rule type="primFontSz" val="5" fact="NaN" max="NaN"/>
        </dgm:ruleLst>
      </dgm:layoutNode>
      <dgm:layoutNode name="childText_2">
        <dgm:varLst>
          <dgm:chMax val="0"/>
          <dgm:chPref val="0"/>
          <dgm:bulletEnabled val="1"/>
        </dgm:varLst>
        <dgm:alg type="tx">
          <dgm:param type="txAnchorVert" val="t"/>
          <dgm:param type="parTxLTRAlign" val="l"/>
        </dgm:alg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Shape_2">
        <dgm:alg type="sp"/>
        <dgm:shape xmlns:r="http://schemas.openxmlformats.org/officeDocument/2006/relationships" r:blip="">
          <dgm:adjLst/>
        </dgm:shape>
        <dgm:presOf/>
        <dgm:constrLst/>
        <dgm:forEach name="Name33" ref="accentRepeat"/>
      </dgm:layoutNode>
    </dgm:forEach>
    <dgm:forEach name="Name34" axis="ch" ptType="node" st="3" cnt="1">
      <dgm:layoutNode name="parentText_3">
        <dgm:varLst>
          <dgm:chMax val="1"/>
          <dgm:chPref val="1"/>
          <dgm:bulletEnabled val="1"/>
        </dgm:varLst>
        <dgm:alg type="tx">
          <dgm:param type="parTxLTRAlign" val="r"/>
          <dgm:param type="shpTxLTRAlignCh" val="r"/>
          <dgm:param type="txAnchorVertCh" val="mid"/>
          <dgm:param type="autoTxRot" val="grav"/>
        </dgm:alg>
        <dgm:shape xmlns:r="http://schemas.openxmlformats.org/officeDocument/2006/relationships" rot="-90" type="rect" r:blip="" hideGeom="1">
          <dgm:adjLst/>
        </dgm:shape>
        <dgm:presOf axis="self" ptType="node"/>
        <dgm:constrLst>
          <dgm:constr type="lMarg" refType="primFontSz" fact="0.3"/>
          <dgm:constr type="rMarg" refType="primFontSz" fact="0.45"/>
          <dgm:constr type="tMarg" refType="primFontSz" fact="0"/>
          <dgm:constr type="bMarg" refType="primFontSz" fact="0.1"/>
        </dgm:constrLst>
        <dgm:ruleLst>
          <dgm:rule type="primFontSz" val="5" fact="NaN" max="NaN"/>
        </dgm:ruleLst>
      </dgm:layoutNode>
      <dgm:layoutNode name="childText_3">
        <dgm:varLst>
          <dgm:chMax val="0"/>
          <dgm:chPref val="0"/>
          <dgm:bulletEnabled val="1"/>
        </dgm:varLst>
        <dgm:alg type="tx">
          <dgm:param type="txAnchorVert" val="t"/>
          <dgm:param type="parTxLTRAlign" val="l"/>
        </dgm:alg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Shape_3">
        <dgm:alg type="sp"/>
        <dgm:shape xmlns:r="http://schemas.openxmlformats.org/officeDocument/2006/relationships" r:blip="">
          <dgm:adjLst/>
        </dgm:shape>
        <dgm:presOf/>
        <dgm:constrLst/>
        <dgm:forEach name="Name35" ref="accentRepeat"/>
      </dgm:layoutNode>
    </dgm:forEach>
    <dgm:forEach name="Name36" axis="ch" ptType="node" st="4" cnt="1">
      <dgm:layoutNode name="parentText_4">
        <dgm:varLst>
          <dgm:chMax val="1"/>
          <dgm:chPref val="1"/>
          <dgm:bulletEnabled val="1"/>
        </dgm:varLst>
        <dgm:alg type="tx">
          <dgm:param type="parTxLTRAlign" val="r"/>
          <dgm:param type="shpTxLTRAlignCh" val="r"/>
          <dgm:param type="txAnchorVertCh" val="mid"/>
          <dgm:param type="autoTxRot" val="grav"/>
        </dgm:alg>
        <dgm:shape xmlns:r="http://schemas.openxmlformats.org/officeDocument/2006/relationships" rot="-90" type="rect" r:blip="" hideGeom="1">
          <dgm:adjLst/>
        </dgm:shape>
        <dgm:presOf axis="self" ptType="node"/>
        <dgm:constrLst>
          <dgm:constr type="lMarg" refType="primFontSz" fact="0.3"/>
          <dgm:constr type="rMarg" refType="primFontSz" fact="0.45"/>
          <dgm:constr type="tMarg" refType="primFontSz" fact="0"/>
          <dgm:constr type="bMarg" refType="primFontSz" fact="0.1"/>
        </dgm:constrLst>
        <dgm:ruleLst>
          <dgm:rule type="primFontSz" val="5" fact="NaN" max="NaN"/>
        </dgm:ruleLst>
      </dgm:layoutNode>
      <dgm:layoutNode name="childText_4">
        <dgm:varLst>
          <dgm:chMax val="0"/>
          <dgm:chPref val="0"/>
          <dgm:bulletEnabled val="1"/>
        </dgm:varLst>
        <dgm:alg type="tx">
          <dgm:param type="txAnchorVert" val="t"/>
          <dgm:param type="parTxLTRAlign" val="l"/>
        </dgm:alg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Shape_4">
        <dgm:alg type="sp"/>
        <dgm:shape xmlns:r="http://schemas.openxmlformats.org/officeDocument/2006/relationships" r:blip="">
          <dgm:adjLst/>
        </dgm:shape>
        <dgm:presOf/>
        <dgm:constrLst/>
        <dgm:forEach name="Name37" ref="accentRepeat"/>
      </dgm:layoutNode>
    </dgm:forEach>
    <dgm:forEach name="Name38" axis="ch" ptType="node" st="5" cnt="1">
      <dgm:layoutNode name="parentText_5">
        <dgm:varLst>
          <dgm:chMax val="1"/>
          <dgm:chPref val="1"/>
          <dgm:bulletEnabled val="1"/>
        </dgm:varLst>
        <dgm:alg type="tx">
          <dgm:param type="parTxLTRAlign" val="r"/>
          <dgm:param type="shpTxLTRAlignCh" val="r"/>
          <dgm:param type="txAnchorVertCh" val="mid"/>
          <dgm:param type="autoTxRot" val="grav"/>
        </dgm:alg>
        <dgm:shape xmlns:r="http://schemas.openxmlformats.org/officeDocument/2006/relationships" rot="-90" type="rect" r:blip="" hideGeom="1">
          <dgm:adjLst/>
        </dgm:shape>
        <dgm:presOf axis="self" ptType="node"/>
        <dgm:constrLst>
          <dgm:constr type="lMarg" refType="primFontSz" fact="0.3"/>
          <dgm:constr type="rMarg" refType="primFontSz" fact="0.45"/>
          <dgm:constr type="tMarg" refType="primFontSz" fact="0"/>
          <dgm:constr type="bMarg" refType="primFontSz" fact="0.1"/>
        </dgm:constrLst>
        <dgm:ruleLst>
          <dgm:rule type="primFontSz" val="5" fact="NaN" max="NaN"/>
        </dgm:ruleLst>
      </dgm:layoutNode>
      <dgm:layoutNode name="childText_5">
        <dgm:varLst>
          <dgm:chMax val="0"/>
          <dgm:chPref val="0"/>
          <dgm:bulletEnabled val="1"/>
        </dgm:varLst>
        <dgm:alg type="tx">
          <dgm:param type="txAnchorVert" val="t"/>
          <dgm:param type="parTxLTRAlign" val="l"/>
        </dgm:alg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Shape_5">
        <dgm:alg type="sp"/>
        <dgm:shape xmlns:r="http://schemas.openxmlformats.org/officeDocument/2006/relationships" r:blip="">
          <dgm:adjLst/>
        </dgm:shape>
        <dgm:presOf/>
        <dgm:constrLst/>
        <dgm:forEach name="Name39" ref="accentRepeat"/>
      </dgm:layoutNode>
    </dgm:forEach>
    <dgm:forEach name="Name40" axis="ch" ptType="node" st="6" cnt="1">
      <dgm:layoutNode name="parentText_6">
        <dgm:varLst>
          <dgm:chMax val="1"/>
          <dgm:chPref val="1"/>
          <dgm:bulletEnabled val="1"/>
        </dgm:varLst>
        <dgm:alg type="tx">
          <dgm:param type="parTxLTRAlign" val="r"/>
          <dgm:param type="shpTxLTRAlignCh" val="r"/>
          <dgm:param type="txAnchorVertCh" val="mid"/>
          <dgm:param type="autoTxRot" val="grav"/>
        </dgm:alg>
        <dgm:shape xmlns:r="http://schemas.openxmlformats.org/officeDocument/2006/relationships" rot="-90" type="rect" r:blip="" hideGeom="1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"/>
          <dgm:constr type="bMarg" refType="primFontSz" fact="0.1"/>
        </dgm:constrLst>
        <dgm:ruleLst>
          <dgm:rule type="primFontSz" val="5" fact="NaN" max="NaN"/>
        </dgm:ruleLst>
      </dgm:layoutNode>
      <dgm:layoutNode name="childText_6">
        <dgm:varLst>
          <dgm:chMax val="0"/>
          <dgm:chPref val="0"/>
          <dgm:bulletEnabled val="1"/>
        </dgm:varLst>
        <dgm:alg type="tx">
          <dgm:param type="txAnchorVert" val="t"/>
          <dgm:param type="parTxLTRAlign" val="l"/>
        </dgm:alg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Shape_6">
        <dgm:alg type="sp"/>
        <dgm:shape xmlns:r="http://schemas.openxmlformats.org/officeDocument/2006/relationships" r:blip="">
          <dgm:adjLst/>
        </dgm:shape>
        <dgm:presOf/>
        <dgm:constrLst/>
        <dgm:forEach name="Name41" ref="accentRepeat"/>
      </dgm:layoutNode>
    </dgm:forEach>
    <dgm:forEach name="Name42" axis="ch" ptType="node" st="7" cnt="1">
      <dgm:layoutNode name="parentText_7">
        <dgm:varLst>
          <dgm:chMax val="1"/>
          <dgm:chPref val="1"/>
          <dgm:bulletEnabled val="1"/>
        </dgm:varLst>
        <dgm:alg type="tx">
          <dgm:param type="parTxLTRAlign" val="r"/>
          <dgm:param type="shpTxLTRAlignCh" val="r"/>
          <dgm:param type="txAnchorVertCh" val="mid"/>
          <dgm:param type="autoTxRot" val="grav"/>
        </dgm:alg>
        <dgm:shape xmlns:r="http://schemas.openxmlformats.org/officeDocument/2006/relationships" rot="-90" type="rect" r:blip="" hideGeom="1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"/>
          <dgm:constr type="bMarg" refType="primFontSz" fact="0.1"/>
        </dgm:constrLst>
        <dgm:ruleLst>
          <dgm:rule type="primFontSz" val="5" fact="NaN" max="NaN"/>
        </dgm:ruleLst>
      </dgm:layoutNode>
      <dgm:layoutNode name="childText_7">
        <dgm:varLst>
          <dgm:chMax val="0"/>
          <dgm:chPref val="0"/>
          <dgm:bulletEnabled val="1"/>
        </dgm:varLst>
        <dgm:alg type="tx">
          <dgm:param type="txAnchorVert" val="t"/>
          <dgm:param type="parTxLTRAlign" val="l"/>
        </dgm:alg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Shape_7">
        <dgm:alg type="sp"/>
        <dgm:shape xmlns:r="http://schemas.openxmlformats.org/officeDocument/2006/relationships" r:blip="">
          <dgm:adjLst/>
        </dgm:shape>
        <dgm:presOf/>
        <dgm:constrLst/>
        <dgm:forEach name="Name43" ref="accentRepeat"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098376-1A26-4905-8A6C-F5185C5517E3}" type="datetimeFigureOut">
              <a:rPr lang="en-US" smtClean="0"/>
              <a:t>1/28/2016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8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8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2315F6-AC87-4908-B8FC-DF00B91977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2485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8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968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10635B14-29E3-4DD8-8BC6-2E91ED9DDD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59823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These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 data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 tell us as much about Minnesota’s economic opportunities for our college graduates as it does about the schools themselves.</a:t>
            </a:r>
            <a:endParaRPr lang="en-US" dirty="0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1893A7FF-782A-490F-B6E3-6D91C7D40C9B}" type="slidenum">
              <a:rPr lang="en-US" smtClean="0"/>
              <a:pPr eaLnBrk="1" hangingPunct="1">
                <a:defRPr/>
              </a:pPr>
              <a:t>2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4698201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1893A7FF-782A-490F-B6E3-6D91C7D40C9B}" type="slidenum">
              <a:rPr lang="en-US" smtClean="0"/>
              <a:pPr eaLnBrk="1" hangingPunct="1">
                <a:defRPr/>
              </a:pPr>
              <a:t>3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6710648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1893A7FF-782A-490F-B6E3-6D91C7D40C9B}" type="slidenum">
              <a:rPr lang="en-US" smtClean="0"/>
              <a:pPr eaLnBrk="1" hangingPunct="1">
                <a:defRPr/>
              </a:pPr>
              <a:t>4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545399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These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 data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 tell us as much about Minnesota’s economic opportunities for our college graduates as it does about the schools themselves.</a:t>
            </a:r>
            <a:endParaRPr lang="en-US" dirty="0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1893A7FF-782A-490F-B6E3-6D91C7D40C9B}" type="slidenum">
              <a:rPr lang="en-US" smtClean="0"/>
              <a:pPr eaLnBrk="1" hangingPunct="1">
                <a:defRPr/>
              </a:pPr>
              <a:t>5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360507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1893A7FF-782A-490F-B6E3-6D91C7D40C9B}" type="slidenum">
              <a:rPr lang="en-US" smtClean="0"/>
              <a:pPr eaLnBrk="1" hangingPunct="1">
                <a:defRPr/>
              </a:pPr>
              <a:t>6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5196620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b="0" i="0" u="none" strike="noStrike" kern="1200" baseline="0" dirty="0" smtClean="0">
              <a:solidFill>
                <a:schemeClr val="tx1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0635B14-29E3-4DD8-8BC6-2E91ED9DDD3E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44310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b="0" i="0" u="none" strike="noStrike" kern="1200" baseline="0" dirty="0" smtClean="0">
              <a:solidFill>
                <a:schemeClr val="tx1"/>
              </a:solidFill>
              <a:latin typeface="Arial" charset="0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Purpose of vertical comparison: see if, within the same academic areas, people who complete higher level credentials are earning more than those who complete lower level or shorter term credentials.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0635B14-29E3-4DD8-8BC6-2E91ED9DDD3E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71341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6ED2B391-8E67-480E-832B-68FEC20A8E5B}" type="slidenum">
              <a:rPr lang="en-US" smtClean="0"/>
              <a:pPr eaLnBrk="1" hangingPunct="1">
                <a:defRPr/>
              </a:pPr>
              <a:t>10</a:t>
            </a:fld>
            <a:endParaRPr lang="en-US" smtClean="0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z="1200" b="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more education in general translates into more income because higher degrees are more likely to lead to jobs in high-skill industries.</a:t>
            </a:r>
            <a:endParaRPr lang="en-US" b="0" dirty="0" smtClean="0"/>
          </a:p>
        </p:txBody>
      </p:sp>
    </p:spTree>
    <p:extLst>
      <p:ext uri="{BB962C8B-B14F-4D97-AF65-F5344CB8AC3E}">
        <p14:creationId xmlns:p14="http://schemas.microsoft.com/office/powerpoint/2010/main" val="2418984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7493000" y="2992438"/>
            <a:ext cx="1338263" cy="2189162"/>
            <a:chOff x="4704" y="1885"/>
            <a:chExt cx="843" cy="1379"/>
          </a:xfrm>
        </p:grpSpPr>
        <p:sp>
          <p:nvSpPr>
            <p:cNvPr id="6" name="Oval 9"/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Oval 10"/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Oval 11"/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Oval 12"/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Oval 13"/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Oval 14"/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Oval 15"/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Oval 16"/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Oval 17"/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Oval 18"/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Oval 19"/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" name="Oval 20"/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Oval 21"/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Oval 22"/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" name="Oval 23"/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" name="Oval 24"/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Oval 25"/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" name="Oval 26"/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" name="Oval 27"/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Oval 28"/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" name="Oval 29"/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" name="Oval 30"/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" name="Oval 31"/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" name="Oval 32"/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" name="Oval 33"/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" name="Oval 34"/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" name="Oval 35"/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" name="Oval 36"/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" name="Oval 37"/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" name="Oval 38"/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" name="Oval 39"/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7" name="Line 40"/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200"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38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9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0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4CD4D8-C365-46FE-A2DB-A9896531F44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529819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2E7939-990E-401A-802C-002287F2817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813637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1C22DC-0195-4366-B69C-7DFB408C3A8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62962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34F1D5-E6A2-4C17-B160-1556E6CA142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063179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1B356D-2522-47CA-BDD1-AE491660E15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805846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8C5119-FCCA-44D0-BE1E-B446EEEA1C9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825303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FF7765-735C-439E-9FE5-39462EC4BC8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472022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50D69E-C920-4003-9392-4F0B9D42290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039322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59C610-9D75-4557-BB89-EA099983C6E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926040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64746C-05CF-4C0A-90AE-7B7959C60D5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8136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3584D6-0F54-4C88-9A28-985B76B09AC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561378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E435C6-8CA9-4DB3-8DA0-E8DAC5EE950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670304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cs typeface="+mn-cs"/>
              </a:defRPr>
            </a:lvl1pPr>
          </a:lstStyle>
          <a:p>
            <a:pPr>
              <a:defRPr/>
            </a:pPr>
            <a:fld id="{EC7B9496-586E-4012-8226-2A33F83C074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grpSp>
        <p:nvGrpSpPr>
          <p:cNvPr id="1032" name="Group 8"/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1033" name="Oval 9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" name="Oval 10"/>
            <p:cNvSpPr>
              <a:spLocks noChangeArrowheads="1"/>
            </p:cNvSpPr>
            <p:nvPr/>
          </p:nvSpPr>
          <p:spPr bwMode="auto">
            <a:xfrm>
              <a:off x="5248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5" name="Oval 11"/>
            <p:cNvSpPr>
              <a:spLocks noChangeArrowheads="1"/>
            </p:cNvSpPr>
            <p:nvPr/>
          </p:nvSpPr>
          <p:spPr bwMode="auto">
            <a:xfrm>
              <a:off x="5360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6" name="Oval 12"/>
            <p:cNvSpPr>
              <a:spLocks noChangeArrowheads="1"/>
            </p:cNvSpPr>
            <p:nvPr/>
          </p:nvSpPr>
          <p:spPr bwMode="auto">
            <a:xfrm>
              <a:off x="5136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7" name="Oval 13"/>
            <p:cNvSpPr>
              <a:spLocks noChangeArrowheads="1"/>
            </p:cNvSpPr>
            <p:nvPr/>
          </p:nvSpPr>
          <p:spPr bwMode="auto">
            <a:xfrm>
              <a:off x="5248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8" name="Oval 14"/>
            <p:cNvSpPr>
              <a:spLocks noChangeArrowheads="1"/>
            </p:cNvSpPr>
            <p:nvPr/>
          </p:nvSpPr>
          <p:spPr bwMode="auto">
            <a:xfrm>
              <a:off x="5360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9" name="Oval 15"/>
            <p:cNvSpPr>
              <a:spLocks noChangeArrowheads="1"/>
            </p:cNvSpPr>
            <p:nvPr/>
          </p:nvSpPr>
          <p:spPr bwMode="auto">
            <a:xfrm>
              <a:off x="5472" y="1072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0" name="Oval 16"/>
            <p:cNvSpPr>
              <a:spLocks noChangeArrowheads="1"/>
            </p:cNvSpPr>
            <p:nvPr/>
          </p:nvSpPr>
          <p:spPr bwMode="auto">
            <a:xfrm>
              <a:off x="5136" y="1184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1" name="Oval 17"/>
            <p:cNvSpPr>
              <a:spLocks noChangeArrowheads="1"/>
            </p:cNvSpPr>
            <p:nvPr/>
          </p:nvSpPr>
          <p:spPr bwMode="auto">
            <a:xfrm>
              <a:off x="5248" y="1184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2" name="Oval 18"/>
            <p:cNvSpPr>
              <a:spLocks noChangeArrowheads="1"/>
            </p:cNvSpPr>
            <p:nvPr/>
          </p:nvSpPr>
          <p:spPr bwMode="auto">
            <a:xfrm>
              <a:off x="5360" y="1184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3" name="Oval 19"/>
            <p:cNvSpPr>
              <a:spLocks noChangeArrowheads="1"/>
            </p:cNvSpPr>
            <p:nvPr/>
          </p:nvSpPr>
          <p:spPr bwMode="auto">
            <a:xfrm>
              <a:off x="5472" y="1184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4" name="Oval 20"/>
            <p:cNvSpPr>
              <a:spLocks noChangeArrowheads="1"/>
            </p:cNvSpPr>
            <p:nvPr/>
          </p:nvSpPr>
          <p:spPr bwMode="auto">
            <a:xfrm>
              <a:off x="5584" y="1184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5" name="Oval 21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6" name="Oval 22"/>
            <p:cNvSpPr>
              <a:spLocks noChangeArrowheads="1"/>
            </p:cNvSpPr>
            <p:nvPr/>
          </p:nvSpPr>
          <p:spPr bwMode="auto">
            <a:xfrm>
              <a:off x="5248" y="1296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7" name="Oval 23"/>
            <p:cNvSpPr>
              <a:spLocks noChangeArrowheads="1"/>
            </p:cNvSpPr>
            <p:nvPr/>
          </p:nvSpPr>
          <p:spPr bwMode="auto">
            <a:xfrm>
              <a:off x="5360" y="1296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8" name="Oval 24"/>
            <p:cNvSpPr>
              <a:spLocks noChangeArrowheads="1"/>
            </p:cNvSpPr>
            <p:nvPr/>
          </p:nvSpPr>
          <p:spPr bwMode="auto">
            <a:xfrm>
              <a:off x="5472" y="1296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9" name="Oval 25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0" name="Oval 26"/>
            <p:cNvSpPr>
              <a:spLocks noChangeArrowheads="1"/>
            </p:cNvSpPr>
            <p:nvPr/>
          </p:nvSpPr>
          <p:spPr bwMode="auto">
            <a:xfrm>
              <a:off x="5248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1" name="Oval 27"/>
            <p:cNvSpPr>
              <a:spLocks noChangeArrowheads="1"/>
            </p:cNvSpPr>
            <p:nvPr/>
          </p:nvSpPr>
          <p:spPr bwMode="auto">
            <a:xfrm>
              <a:off x="5360" y="1408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2" name="Oval 28"/>
            <p:cNvSpPr>
              <a:spLocks noChangeArrowheads="1"/>
            </p:cNvSpPr>
            <p:nvPr/>
          </p:nvSpPr>
          <p:spPr bwMode="auto">
            <a:xfrm>
              <a:off x="5472" y="1408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3" name="Oval 29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4" name="Oval 30"/>
            <p:cNvSpPr>
              <a:spLocks noChangeArrowheads="1"/>
            </p:cNvSpPr>
            <p:nvPr/>
          </p:nvSpPr>
          <p:spPr bwMode="auto">
            <a:xfrm>
              <a:off x="5136" y="1520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5" name="Oval 31"/>
            <p:cNvSpPr>
              <a:spLocks noChangeArrowheads="1"/>
            </p:cNvSpPr>
            <p:nvPr/>
          </p:nvSpPr>
          <p:spPr bwMode="auto">
            <a:xfrm>
              <a:off x="5248" y="1520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6" name="Oval 32"/>
            <p:cNvSpPr>
              <a:spLocks noChangeArrowheads="1"/>
            </p:cNvSpPr>
            <p:nvPr/>
          </p:nvSpPr>
          <p:spPr bwMode="auto">
            <a:xfrm>
              <a:off x="5360" y="1520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7" name="Oval 33"/>
            <p:cNvSpPr>
              <a:spLocks noChangeArrowheads="1"/>
            </p:cNvSpPr>
            <p:nvPr/>
          </p:nvSpPr>
          <p:spPr bwMode="auto">
            <a:xfrm>
              <a:off x="5472" y="1520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8" name="Oval 34"/>
            <p:cNvSpPr>
              <a:spLocks noChangeArrowheads="1"/>
            </p:cNvSpPr>
            <p:nvPr/>
          </p:nvSpPr>
          <p:spPr bwMode="auto">
            <a:xfrm>
              <a:off x="5136" y="1632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9" name="Oval 35"/>
            <p:cNvSpPr>
              <a:spLocks noChangeArrowheads="1"/>
            </p:cNvSpPr>
            <p:nvPr/>
          </p:nvSpPr>
          <p:spPr bwMode="auto">
            <a:xfrm>
              <a:off x="5248" y="1632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0" name="Oval 36"/>
            <p:cNvSpPr>
              <a:spLocks noChangeArrowheads="1"/>
            </p:cNvSpPr>
            <p:nvPr/>
          </p:nvSpPr>
          <p:spPr bwMode="auto">
            <a:xfrm>
              <a:off x="5360" y="1632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1" name="Oval 37"/>
            <p:cNvSpPr>
              <a:spLocks noChangeArrowheads="1"/>
            </p:cNvSpPr>
            <p:nvPr/>
          </p:nvSpPr>
          <p:spPr bwMode="auto">
            <a:xfrm>
              <a:off x="5472" y="1632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2" name="Oval 38"/>
            <p:cNvSpPr>
              <a:spLocks noChangeArrowheads="1"/>
            </p:cNvSpPr>
            <p:nvPr/>
          </p:nvSpPr>
          <p:spPr bwMode="auto">
            <a:xfrm>
              <a:off x="5248" y="1744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3" name="Oval 39"/>
            <p:cNvSpPr>
              <a:spLocks noChangeArrowheads="1"/>
            </p:cNvSpPr>
            <p:nvPr/>
          </p:nvSpPr>
          <p:spPr bwMode="auto">
            <a:xfrm>
              <a:off x="5472" y="1744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  <p:sldLayoutId id="2147483714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mn.gov/deed/geo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hyperlink" Target="http://mn.gov/deed/newscenter/publications/review/April-2014/college-education-pay.jsp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Box 14"/>
          <p:cNvSpPr txBox="1">
            <a:spLocks noChangeArrowheads="1"/>
          </p:cNvSpPr>
          <p:nvPr/>
        </p:nvSpPr>
        <p:spPr bwMode="auto">
          <a:xfrm>
            <a:off x="304800" y="685800"/>
            <a:ext cx="8077200" cy="2800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4300" dirty="0" smtClean="0">
                <a:latin typeface="Franklin Gothic Demi Cond" pitchFamily="34" charset="0"/>
              </a:rPr>
              <a:t> </a:t>
            </a:r>
            <a:r>
              <a:rPr lang="en-US" sz="4400" dirty="0">
                <a:latin typeface="Franklin Gothic Demi Cond" pitchFamily="34" charset="0"/>
              </a:rPr>
              <a:t>How to use the Graduate Employment Outcomes tool </a:t>
            </a:r>
            <a:endParaRPr lang="en-US" sz="4400" dirty="0" smtClean="0">
              <a:latin typeface="Franklin Gothic Demi Cond" pitchFamily="34" charset="0"/>
            </a:endParaRPr>
          </a:p>
          <a:p>
            <a:pPr algn="ctr" eaLnBrk="1" hangingPunct="1"/>
            <a:r>
              <a:rPr lang="en-US" sz="4400" dirty="0" smtClean="0">
                <a:latin typeface="Franklin Gothic Demi Cond" pitchFamily="34" charset="0"/>
              </a:rPr>
              <a:t>to </a:t>
            </a:r>
            <a:r>
              <a:rPr lang="en-US" sz="4400" dirty="0">
                <a:latin typeface="Franklin Gothic Demi Cond" pitchFamily="34" charset="0"/>
              </a:rPr>
              <a:t>assess labor market outcomes </a:t>
            </a:r>
            <a:endParaRPr lang="en-US" sz="4400" dirty="0" smtClean="0">
              <a:latin typeface="Franklin Gothic Demi Cond" pitchFamily="34" charset="0"/>
            </a:endParaRPr>
          </a:p>
          <a:p>
            <a:pPr algn="ctr" eaLnBrk="1" hangingPunct="1"/>
            <a:r>
              <a:rPr lang="en-US" sz="4400" dirty="0" smtClean="0">
                <a:latin typeface="Franklin Gothic Demi Cond" pitchFamily="34" charset="0"/>
              </a:rPr>
              <a:t>of Minnesota graduates</a:t>
            </a:r>
            <a:endParaRPr lang="en-US" sz="2400" dirty="0">
              <a:latin typeface="Franklin Gothic Demi" pitchFamily="34" charset="0"/>
            </a:endParaRPr>
          </a:p>
        </p:txBody>
      </p:sp>
      <p:sp>
        <p:nvSpPr>
          <p:cNvPr id="3076" name="TextBox 18"/>
          <p:cNvSpPr txBox="1">
            <a:spLocks noChangeArrowheads="1"/>
          </p:cNvSpPr>
          <p:nvPr/>
        </p:nvSpPr>
        <p:spPr bwMode="auto">
          <a:xfrm>
            <a:off x="-27878" y="5313181"/>
            <a:ext cx="9144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2400" dirty="0">
                <a:solidFill>
                  <a:srgbClr val="0070C0"/>
                </a:solidFill>
                <a:latin typeface="Franklin Gothic Demi" pitchFamily="34" charset="0"/>
              </a:rPr>
              <a:t>Alessia Leibert, </a:t>
            </a:r>
            <a:r>
              <a:rPr lang="en-US" sz="2400" dirty="0" smtClean="0">
                <a:solidFill>
                  <a:srgbClr val="0070C0"/>
                </a:solidFill>
                <a:latin typeface="Franklin Gothic Demi" pitchFamily="34" charset="0"/>
              </a:rPr>
              <a:t>Research </a:t>
            </a:r>
            <a:r>
              <a:rPr lang="en-US" sz="2400" dirty="0">
                <a:solidFill>
                  <a:srgbClr val="0070C0"/>
                </a:solidFill>
                <a:latin typeface="Franklin Gothic Demi" pitchFamily="34" charset="0"/>
              </a:rPr>
              <a:t>P</a:t>
            </a:r>
            <a:r>
              <a:rPr lang="en-US" sz="2400" dirty="0" smtClean="0">
                <a:solidFill>
                  <a:srgbClr val="0070C0"/>
                </a:solidFill>
                <a:latin typeface="Franklin Gothic Demi" pitchFamily="34" charset="0"/>
              </a:rPr>
              <a:t>roject </a:t>
            </a:r>
            <a:r>
              <a:rPr lang="en-US" sz="2400" dirty="0">
                <a:solidFill>
                  <a:srgbClr val="0070C0"/>
                </a:solidFill>
                <a:latin typeface="Franklin Gothic Demi" pitchFamily="34" charset="0"/>
              </a:rPr>
              <a:t>M</a:t>
            </a:r>
            <a:r>
              <a:rPr lang="en-US" sz="2400" dirty="0" smtClean="0">
                <a:solidFill>
                  <a:srgbClr val="0070C0"/>
                </a:solidFill>
                <a:latin typeface="Franklin Gothic Demi" pitchFamily="34" charset="0"/>
              </a:rPr>
              <a:t>anager</a:t>
            </a:r>
            <a:endParaRPr lang="en-US" sz="2400" dirty="0">
              <a:solidFill>
                <a:srgbClr val="0070C0"/>
              </a:solidFill>
              <a:latin typeface="Franklin Gothic Demi" pitchFamily="34" charset="0"/>
            </a:endParaRPr>
          </a:p>
        </p:txBody>
      </p:sp>
      <p:sp>
        <p:nvSpPr>
          <p:cNvPr id="3077" name="TextBox 19"/>
          <p:cNvSpPr txBox="1">
            <a:spLocks noChangeArrowheads="1"/>
          </p:cNvSpPr>
          <p:nvPr/>
        </p:nvSpPr>
        <p:spPr bwMode="auto">
          <a:xfrm>
            <a:off x="76200" y="5775144"/>
            <a:ext cx="89916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dirty="0">
                <a:solidFill>
                  <a:srgbClr val="0070C0"/>
                </a:solidFill>
                <a:latin typeface="Franklin Gothic Demi" pitchFamily="34" charset="0"/>
              </a:rPr>
              <a:t>Minnesota Department of Employment and Economic </a:t>
            </a:r>
            <a:r>
              <a:rPr lang="en-US" dirty="0" smtClean="0">
                <a:solidFill>
                  <a:srgbClr val="0070C0"/>
                </a:solidFill>
                <a:latin typeface="Franklin Gothic Demi" pitchFamily="34" charset="0"/>
              </a:rPr>
              <a:t>Development</a:t>
            </a:r>
            <a:endParaRPr lang="en-US" dirty="0">
              <a:solidFill>
                <a:srgbClr val="0070C0"/>
              </a:solidFill>
              <a:latin typeface="Franklin Gothic Demi" pitchFamily="34" charset="0"/>
            </a:endParaRPr>
          </a:p>
        </p:txBody>
      </p:sp>
      <p:sp>
        <p:nvSpPr>
          <p:cNvPr id="5" name="TextBox 18"/>
          <p:cNvSpPr txBox="1">
            <a:spLocks noChangeArrowheads="1"/>
          </p:cNvSpPr>
          <p:nvPr/>
        </p:nvSpPr>
        <p:spPr bwMode="auto">
          <a:xfrm>
            <a:off x="-27878" y="3612654"/>
            <a:ext cx="91440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endParaRPr lang="en-US" sz="2400" dirty="0" smtClean="0">
              <a:latin typeface="Franklin Gothic Demi" pitchFamily="34" charset="0"/>
            </a:endParaRPr>
          </a:p>
          <a:p>
            <a:pPr algn="ctr" eaLnBrk="1" hangingPunct="1"/>
            <a:r>
              <a:rPr lang="en-US" sz="2400" dirty="0" smtClean="0">
                <a:latin typeface="Franklin Gothic Demi" pitchFamily="34" charset="0"/>
              </a:rPr>
              <a:t>Tool’s entry page:</a:t>
            </a:r>
            <a:r>
              <a:rPr lang="en-US" sz="2400" dirty="0" smtClean="0">
                <a:solidFill>
                  <a:srgbClr val="0070C0"/>
                </a:solidFill>
                <a:latin typeface="Franklin Gothic Demi" pitchFamily="34" charset="0"/>
              </a:rPr>
              <a:t> </a:t>
            </a:r>
          </a:p>
          <a:p>
            <a:pPr algn="ctr" eaLnBrk="1" hangingPunct="1"/>
            <a:r>
              <a:rPr lang="en-US" sz="2400" u="sng" dirty="0">
                <a:hlinkClick r:id="rId2"/>
              </a:rPr>
              <a:t>http://mn.gov/deed/geo</a:t>
            </a:r>
            <a:endParaRPr lang="en-US" sz="2400" dirty="0"/>
          </a:p>
          <a:p>
            <a:pPr algn="ctr" eaLnBrk="1" hangingPunct="1"/>
            <a:endParaRPr lang="en-US" sz="2400" dirty="0">
              <a:solidFill>
                <a:srgbClr val="0070C0"/>
              </a:solidFill>
              <a:latin typeface="Franklin Gothic Dem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7543800" cy="1143000"/>
          </a:xfrm>
        </p:spPr>
        <p:txBody>
          <a:bodyPr/>
          <a:lstStyle/>
          <a:p>
            <a:pPr algn="ctr"/>
            <a:r>
              <a:rPr lang="en-US" sz="3200" dirty="0">
                <a:latin typeface="Franklin Gothic Demi" pitchFamily="34" charset="0"/>
              </a:rPr>
              <a:t>Higher </a:t>
            </a:r>
            <a:r>
              <a:rPr lang="en-US" sz="3200" dirty="0" smtClean="0">
                <a:latin typeface="Franklin Gothic Demi" pitchFamily="34" charset="0"/>
              </a:rPr>
              <a:t>Degrees </a:t>
            </a:r>
            <a:r>
              <a:rPr lang="en-US" sz="3200" dirty="0">
                <a:latin typeface="Franklin Gothic Demi" pitchFamily="34" charset="0"/>
              </a:rPr>
              <a:t>L</a:t>
            </a:r>
            <a:r>
              <a:rPr lang="en-US" sz="3200" dirty="0" smtClean="0">
                <a:latin typeface="Franklin Gothic Demi" pitchFamily="34" charset="0"/>
              </a:rPr>
              <a:t>ead </a:t>
            </a:r>
            <a:r>
              <a:rPr lang="en-US" sz="3200" dirty="0">
                <a:latin typeface="Franklin Gothic Demi" pitchFamily="34" charset="0"/>
              </a:rPr>
              <a:t>to </a:t>
            </a:r>
            <a:r>
              <a:rPr lang="en-US" sz="3200" dirty="0" smtClean="0">
                <a:latin typeface="Franklin Gothic Demi" pitchFamily="34" charset="0"/>
              </a:rPr>
              <a:t>Jobs </a:t>
            </a:r>
            <a:r>
              <a:rPr lang="en-US" sz="3200" dirty="0">
                <a:latin typeface="Franklin Gothic Demi" pitchFamily="34" charset="0"/>
              </a:rPr>
              <a:t>in </a:t>
            </a:r>
            <a:r>
              <a:rPr lang="en-US" sz="3200" dirty="0" smtClean="0">
                <a:latin typeface="Franklin Gothic Demi" pitchFamily="34" charset="0"/>
              </a:rPr>
              <a:t/>
            </a:r>
            <a:br>
              <a:rPr lang="en-US" sz="3200" dirty="0" smtClean="0">
                <a:latin typeface="Franklin Gothic Demi" pitchFamily="34" charset="0"/>
              </a:rPr>
            </a:br>
            <a:r>
              <a:rPr lang="en-US" sz="3200" dirty="0" smtClean="0">
                <a:latin typeface="Franklin Gothic Demi" pitchFamily="34" charset="0"/>
              </a:rPr>
              <a:t>High-skill </a:t>
            </a:r>
            <a:r>
              <a:rPr lang="en-US" sz="3200" dirty="0">
                <a:latin typeface="Franklin Gothic Demi" pitchFamily="34" charset="0"/>
              </a:rPr>
              <a:t>I</a:t>
            </a:r>
            <a:r>
              <a:rPr lang="en-US" sz="3200" dirty="0" smtClean="0">
                <a:latin typeface="Franklin Gothic Demi" pitchFamily="34" charset="0"/>
              </a:rPr>
              <a:t>ndustries </a:t>
            </a:r>
            <a:endParaRPr lang="en-US" sz="3200" dirty="0">
              <a:latin typeface="Franklin Gothic Demi" pitchFamily="34" charset="0"/>
            </a:endParaRP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600200"/>
            <a:ext cx="6400800" cy="4953000"/>
          </a:xfrm>
        </p:spPr>
        <p:txBody>
          <a:bodyPr/>
          <a:lstStyle/>
          <a:p>
            <a:pPr marL="685800" eaLnBrk="1" hangingPunct="1">
              <a:spcAft>
                <a:spcPts val="1800"/>
              </a:spcAft>
            </a:pPr>
            <a:endParaRPr lang="en-US" sz="2800" dirty="0" smtClean="0">
              <a:latin typeface="Franklin Gothic Medium" pitchFamily="34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533400" y="1235112"/>
            <a:ext cx="2819400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000" b="1" dirty="0">
                <a:effectLst/>
                <a:latin typeface="Calibri"/>
                <a:ea typeface="Calibri"/>
                <a:cs typeface="Times New Roman"/>
              </a:rPr>
              <a:t>EMPLOYED GRADUATES</a:t>
            </a:r>
            <a:endParaRPr lang="en-US" sz="20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4038600" y="1223962"/>
            <a:ext cx="5029200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000" b="1" dirty="0" smtClean="0">
                <a:latin typeface="Calibri"/>
                <a:ea typeface="Calibri"/>
                <a:cs typeface="Times New Roman"/>
              </a:rPr>
              <a:t>INDUSTRIES OF EMPLOYMENT AFTER 2 YEARS </a:t>
            </a:r>
            <a:endParaRPr lang="en-US" sz="2000" dirty="0">
              <a:effectLst/>
              <a:latin typeface="Calibri"/>
              <a:ea typeface="Calibri"/>
              <a:cs typeface="Times New Rom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4400" y="1613436"/>
            <a:ext cx="7067550" cy="50482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173162"/>
          </a:xfrm>
        </p:spPr>
        <p:txBody>
          <a:bodyPr/>
          <a:lstStyle/>
          <a:p>
            <a:pPr algn="ctr"/>
            <a:r>
              <a:rPr lang="en-US" dirty="0" smtClean="0">
                <a:latin typeface="Franklin Gothic Demi" pitchFamily="34" charset="0"/>
              </a:rPr>
              <a:t>For More </a:t>
            </a:r>
            <a:r>
              <a:rPr lang="en-US" dirty="0">
                <a:latin typeface="Franklin Gothic Demi" pitchFamily="34" charset="0"/>
              </a:rPr>
              <a:t>I</a:t>
            </a:r>
            <a:r>
              <a:rPr lang="en-US" dirty="0" smtClean="0">
                <a:latin typeface="Franklin Gothic Demi" pitchFamily="34" charset="0"/>
              </a:rPr>
              <a:t>nformation</a:t>
            </a:r>
            <a:endParaRPr lang="en-US" dirty="0">
              <a:latin typeface="Franklin Gothic Dem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1"/>
            <a:ext cx="8534400" cy="4606924"/>
          </a:xfrm>
        </p:spPr>
        <p:txBody>
          <a:bodyPr/>
          <a:lstStyle/>
          <a:p>
            <a:pPr marL="0" indent="0" algn="ctr">
              <a:buNone/>
            </a:pPr>
            <a:r>
              <a:rPr lang="en-US" sz="3200" dirty="0" smtClean="0">
                <a:latin typeface="Franklin Gothic Demi" pitchFamily="34" charset="0"/>
              </a:rPr>
              <a:t>Explore our research in more detail:</a:t>
            </a:r>
          </a:p>
          <a:p>
            <a:pPr marL="0" indent="0" algn="ctr">
              <a:buNone/>
            </a:pPr>
            <a:r>
              <a:rPr lang="en-US" sz="3200" b="1" dirty="0" smtClean="0">
                <a:hlinkClick r:id="rId2"/>
              </a:rPr>
              <a:t>http</a:t>
            </a:r>
            <a:r>
              <a:rPr lang="en-US" sz="3200" b="1" dirty="0">
                <a:hlinkClick r:id="rId2"/>
              </a:rPr>
              <a:t>://</a:t>
            </a:r>
            <a:r>
              <a:rPr lang="en-US" sz="3200" b="1" dirty="0" smtClean="0">
                <a:hlinkClick r:id="rId2"/>
              </a:rPr>
              <a:t>mn.gov/deed/newscenter/publications/review/April-2014/college-education-pay.jsp</a:t>
            </a:r>
            <a:endParaRPr lang="en-US" sz="3200" b="1" dirty="0" smtClean="0"/>
          </a:p>
          <a:p>
            <a:pPr marL="0" indent="0" algn="ctr">
              <a:buNone/>
            </a:pPr>
            <a:endParaRPr lang="en-US" sz="2400" b="1" dirty="0">
              <a:latin typeface="Franklin Gothic Demi" pitchFamily="34" charset="0"/>
            </a:endParaRPr>
          </a:p>
          <a:p>
            <a:pPr marL="0" indent="0" algn="ctr">
              <a:buNone/>
            </a:pPr>
            <a:r>
              <a:rPr lang="en-US" dirty="0" smtClean="0">
                <a:latin typeface="Franklin Gothic Demi" pitchFamily="34" charset="0"/>
              </a:rPr>
              <a:t>Or contact me:  </a:t>
            </a:r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Franklin Gothic Demi" pitchFamily="34" charset="0"/>
              </a:rPr>
              <a:t>Alessia.Leibert@state.mn.us</a:t>
            </a:r>
            <a:endParaRPr lang="en-US" dirty="0" smtClean="0">
              <a:latin typeface="Franklin Gothic Demi" pitchFamily="34" charset="0"/>
            </a:endParaRPr>
          </a:p>
          <a:p>
            <a:pPr marL="0" indent="0">
              <a:buNone/>
            </a:pPr>
            <a:endParaRPr lang="en-US" sz="1400" dirty="0">
              <a:solidFill>
                <a:srgbClr val="002060"/>
              </a:solidFill>
            </a:endParaRPr>
          </a:p>
        </p:txBody>
      </p:sp>
      <p:pic>
        <p:nvPicPr>
          <p:cNvPr id="4" name="Picture 3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1800" y="4953000"/>
            <a:ext cx="30480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5948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4"/>
          <p:cNvSpPr>
            <a:spLocks noGrp="1"/>
          </p:cNvSpPr>
          <p:nvPr>
            <p:ph type="title"/>
          </p:nvPr>
        </p:nvSpPr>
        <p:spPr>
          <a:xfrm>
            <a:off x="457200" y="304800"/>
            <a:ext cx="7543800" cy="1752600"/>
          </a:xfrm>
        </p:spPr>
        <p:txBody>
          <a:bodyPr/>
          <a:lstStyle/>
          <a:p>
            <a:pPr algn="ctr" eaLnBrk="1" hangingPunct="1"/>
            <a:r>
              <a:rPr lang="en-US" sz="3600" dirty="0" smtClean="0">
                <a:latin typeface="Franklin Gothic Demi" pitchFamily="34" charset="0"/>
              </a:rPr>
              <a:t>Unique advantages compared to existing information sources </a:t>
            </a:r>
            <a:br>
              <a:rPr lang="en-US" sz="3600" dirty="0" smtClean="0">
                <a:latin typeface="Franklin Gothic Demi" pitchFamily="34" charset="0"/>
              </a:rPr>
            </a:br>
            <a:r>
              <a:rPr lang="en-US" sz="3600" dirty="0" smtClean="0">
                <a:latin typeface="Franklin Gothic Demi" pitchFamily="34" charset="0"/>
              </a:rPr>
              <a:t>(post-graduation surveys, ACS)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81000" y="2286000"/>
            <a:ext cx="83058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Aft>
                <a:spcPts val="1600"/>
              </a:spcAft>
              <a:defRPr/>
            </a:pPr>
            <a:r>
              <a:rPr lang="en-US" sz="2800" dirty="0">
                <a:latin typeface="Franklin Gothic Medium" pitchFamily="34" charset="0"/>
              </a:rPr>
              <a:t>F</a:t>
            </a:r>
            <a:r>
              <a:rPr lang="en-US" sz="2800" dirty="0" smtClean="0">
                <a:latin typeface="Franklin Gothic Medium" pitchFamily="34" charset="0"/>
              </a:rPr>
              <a:t>irst </a:t>
            </a:r>
            <a:r>
              <a:rPr lang="en-US" sz="2800" dirty="0">
                <a:latin typeface="Franklin Gothic Medium" pitchFamily="34" charset="0"/>
              </a:rPr>
              <a:t>example of micro-level data sharing between the workforce and education </a:t>
            </a:r>
            <a:r>
              <a:rPr lang="en-US" sz="2800" dirty="0" smtClean="0">
                <a:latin typeface="Franklin Gothic Medium" pitchFamily="34" charset="0"/>
              </a:rPr>
              <a:t>sectors, allowing us to build a longitudinal system to measure program success in the medium-term</a:t>
            </a:r>
          </a:p>
          <a:p>
            <a:pPr eaLnBrk="1" hangingPunct="1">
              <a:lnSpc>
                <a:spcPct val="90000"/>
              </a:lnSpc>
              <a:spcAft>
                <a:spcPts val="1600"/>
              </a:spcAft>
              <a:defRPr/>
            </a:pPr>
            <a:r>
              <a:rPr lang="en-US" sz="2800" dirty="0" smtClean="0">
                <a:latin typeface="Franklin Gothic Medium" pitchFamily="34" charset="0"/>
              </a:rPr>
              <a:t>Census data do </a:t>
            </a:r>
            <a:r>
              <a:rPr lang="en-US" sz="2800" dirty="0">
                <a:latin typeface="Franklin Gothic Medium" pitchFamily="34" charset="0"/>
              </a:rPr>
              <a:t>not suffer from sampling </a:t>
            </a:r>
            <a:r>
              <a:rPr lang="en-US" sz="2800" dirty="0" smtClean="0">
                <a:latin typeface="Franklin Gothic Medium" pitchFamily="34" charset="0"/>
              </a:rPr>
              <a:t>errors </a:t>
            </a:r>
            <a:r>
              <a:rPr lang="en-US" sz="2800" dirty="0">
                <a:latin typeface="Franklin Gothic Medium" pitchFamily="34" charset="0"/>
              </a:rPr>
              <a:t>which restrict the detail </a:t>
            </a:r>
            <a:r>
              <a:rPr lang="en-US" sz="2800" dirty="0" smtClean="0">
                <a:latin typeface="Franklin Gothic Medium" pitchFamily="34" charset="0"/>
              </a:rPr>
              <a:t>that can </a:t>
            </a:r>
            <a:r>
              <a:rPr lang="en-US" sz="2800" dirty="0">
                <a:latin typeface="Franklin Gothic Medium" pitchFamily="34" charset="0"/>
              </a:rPr>
              <a:t>be </a:t>
            </a:r>
            <a:r>
              <a:rPr lang="en-US" sz="2800" dirty="0" smtClean="0">
                <a:latin typeface="Franklin Gothic Medium" pitchFamily="34" charset="0"/>
              </a:rPr>
              <a:t>published</a:t>
            </a:r>
          </a:p>
          <a:p>
            <a:pPr eaLnBrk="1" hangingPunct="1">
              <a:lnSpc>
                <a:spcPct val="90000"/>
              </a:lnSpc>
              <a:spcAft>
                <a:spcPts val="1600"/>
              </a:spcAft>
              <a:defRPr/>
            </a:pPr>
            <a:r>
              <a:rPr lang="en-US" sz="2800" dirty="0" smtClean="0">
                <a:latin typeface="Franklin Gothic Medium" pitchFamily="34" charset="0"/>
              </a:rPr>
              <a:t>MN is the only state that collects information on hours worked, allowing us to calculate hourly wages and track full-time employment trends</a:t>
            </a:r>
          </a:p>
        </p:txBody>
      </p:sp>
    </p:spTree>
    <p:extLst>
      <p:ext uri="{BB962C8B-B14F-4D97-AF65-F5344CB8AC3E}">
        <p14:creationId xmlns:p14="http://schemas.microsoft.com/office/powerpoint/2010/main" val="2118789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4"/>
          <p:cNvSpPr>
            <a:spLocks noGrp="1"/>
          </p:cNvSpPr>
          <p:nvPr>
            <p:ph type="title"/>
          </p:nvPr>
        </p:nvSpPr>
        <p:spPr>
          <a:xfrm>
            <a:off x="406092" y="533400"/>
            <a:ext cx="7543800" cy="685800"/>
          </a:xfrm>
        </p:spPr>
        <p:txBody>
          <a:bodyPr/>
          <a:lstStyle/>
          <a:p>
            <a:pPr algn="ctr" eaLnBrk="1" hangingPunct="1"/>
            <a:r>
              <a:rPr lang="en-US" sz="3600" dirty="0" smtClean="0">
                <a:latin typeface="Franklin Gothic Demi" pitchFamily="34" charset="0"/>
              </a:rPr>
              <a:t/>
            </a:r>
            <a:br>
              <a:rPr lang="en-US" sz="3600" dirty="0" smtClean="0">
                <a:latin typeface="Franklin Gothic Demi" pitchFamily="34" charset="0"/>
              </a:rPr>
            </a:br>
            <a:r>
              <a:rPr lang="en-US" sz="3600" dirty="0">
                <a:latin typeface="Franklin Gothic Demi" pitchFamily="34" charset="0"/>
              </a:rPr>
              <a:t/>
            </a:r>
            <a:br>
              <a:rPr lang="en-US" sz="3600" dirty="0">
                <a:latin typeface="Franklin Gothic Demi" pitchFamily="34" charset="0"/>
              </a:rPr>
            </a:br>
            <a:r>
              <a:rPr lang="en-US" sz="3600" dirty="0" smtClean="0">
                <a:latin typeface="Franklin Gothic Demi" pitchFamily="34" charset="0"/>
              </a:rPr>
              <a:t/>
            </a:r>
            <a:br>
              <a:rPr lang="en-US" sz="3600" dirty="0" smtClean="0">
                <a:latin typeface="Franklin Gothic Demi" pitchFamily="34" charset="0"/>
              </a:rPr>
            </a:br>
            <a:r>
              <a:rPr lang="en-US" sz="3600" dirty="0" smtClean="0">
                <a:latin typeface="Franklin Gothic Demi" pitchFamily="34" charset="0"/>
              </a:rPr>
              <a:t/>
            </a:r>
            <a:br>
              <a:rPr lang="en-US" sz="3600" dirty="0" smtClean="0">
                <a:latin typeface="Franklin Gothic Demi" pitchFamily="34" charset="0"/>
              </a:rPr>
            </a:br>
            <a:r>
              <a:rPr lang="en-US" sz="3600" dirty="0">
                <a:latin typeface="Franklin Gothic Demi" pitchFamily="34" charset="0"/>
              </a:rPr>
              <a:t/>
            </a:r>
            <a:br>
              <a:rPr lang="en-US" sz="3600" dirty="0">
                <a:latin typeface="Franklin Gothic Demi" pitchFamily="34" charset="0"/>
              </a:rPr>
            </a:br>
            <a:r>
              <a:rPr lang="en-US" sz="3600" dirty="0" smtClean="0">
                <a:latin typeface="Franklin Gothic Demi" pitchFamily="34" charset="0"/>
              </a:rPr>
              <a:t>Data Sources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81000" y="1524000"/>
            <a:ext cx="8305800" cy="4800600"/>
          </a:xfrm>
        </p:spPr>
        <p:txBody>
          <a:bodyPr/>
          <a:lstStyle/>
          <a:p>
            <a:pPr marL="0" indent="0" algn="ctr">
              <a:buNone/>
            </a:pPr>
            <a:r>
              <a:rPr lang="en-US" sz="3200" dirty="0">
                <a:latin typeface="Franklin Gothic Demi" panose="020B0703020102020204" pitchFamily="34" charset="0"/>
              </a:rPr>
              <a:t>Wage records from all employers subject to Unemployment Insurance </a:t>
            </a:r>
            <a:r>
              <a:rPr lang="en-US" sz="3200" dirty="0" smtClean="0">
                <a:latin typeface="Franklin Gothic Demi" panose="020B0703020102020204" pitchFamily="34" charset="0"/>
              </a:rPr>
              <a:t>(UI) taxes </a:t>
            </a:r>
            <a:r>
              <a:rPr lang="en-US" sz="3200" dirty="0">
                <a:latin typeface="Franklin Gothic Demi" panose="020B0703020102020204" pitchFamily="34" charset="0"/>
              </a:rPr>
              <a:t>in </a:t>
            </a:r>
            <a:r>
              <a:rPr lang="en-US" sz="3200" dirty="0" smtClean="0">
                <a:latin typeface="Franklin Gothic Demi" panose="020B0703020102020204" pitchFamily="34" charset="0"/>
              </a:rPr>
              <a:t>MN</a:t>
            </a:r>
            <a:endParaRPr lang="en-US" sz="3200" dirty="0">
              <a:latin typeface="Franklin Gothic Demi" panose="020B0703020102020204" pitchFamily="34" charset="0"/>
            </a:endParaRPr>
          </a:p>
          <a:p>
            <a:pPr marL="0" indent="0" algn="ctr" eaLnBrk="1" hangingPunct="1">
              <a:lnSpc>
                <a:spcPct val="90000"/>
              </a:lnSpc>
              <a:spcAft>
                <a:spcPts val="1600"/>
              </a:spcAft>
              <a:buNone/>
              <a:defRPr/>
            </a:pPr>
            <a:endParaRPr lang="en-US" dirty="0" smtClean="0">
              <a:latin typeface="Franklin Gothic Medium" pitchFamily="34" charset="0"/>
            </a:endParaRPr>
          </a:p>
          <a:p>
            <a:pPr marL="0" indent="0" algn="ctr" eaLnBrk="1" hangingPunct="1">
              <a:lnSpc>
                <a:spcPct val="90000"/>
              </a:lnSpc>
              <a:spcAft>
                <a:spcPts val="1600"/>
              </a:spcAft>
              <a:buNone/>
              <a:defRPr/>
            </a:pPr>
            <a:r>
              <a:rPr lang="en-US" dirty="0" smtClean="0">
                <a:latin typeface="Franklin Gothic Medium" pitchFamily="34" charset="0"/>
              </a:rPr>
              <a:t/>
            </a:r>
            <a:br>
              <a:rPr lang="en-US" dirty="0" smtClean="0">
                <a:latin typeface="Franklin Gothic Medium" pitchFamily="34" charset="0"/>
              </a:rPr>
            </a:br>
            <a:r>
              <a:rPr lang="en-US" sz="3200" dirty="0" smtClean="0">
                <a:latin typeface="Franklin Gothic Demi" panose="020B0703020102020204" pitchFamily="34" charset="0"/>
              </a:rPr>
              <a:t>Postsecondary </a:t>
            </a:r>
            <a:r>
              <a:rPr lang="en-US" sz="3200" dirty="0">
                <a:latin typeface="Franklin Gothic Demi" panose="020B0703020102020204" pitchFamily="34" charset="0"/>
              </a:rPr>
              <a:t>graduation records </a:t>
            </a:r>
            <a:r>
              <a:rPr lang="en-US" sz="3200" dirty="0" smtClean="0">
                <a:latin typeface="Franklin Gothic Demi" panose="020B0703020102020204" pitchFamily="34" charset="0"/>
              </a:rPr>
              <a:t>from the MN </a:t>
            </a:r>
            <a:r>
              <a:rPr lang="en-US" sz="3200" dirty="0">
                <a:latin typeface="Franklin Gothic Demi" panose="020B0703020102020204" pitchFamily="34" charset="0"/>
              </a:rPr>
              <a:t>Office of Higher Education (</a:t>
            </a:r>
            <a:r>
              <a:rPr lang="en-US" sz="3200" dirty="0" smtClean="0">
                <a:latin typeface="Franklin Gothic Demi" panose="020B0703020102020204" pitchFamily="34" charset="0"/>
              </a:rPr>
              <a:t>OHE), which collects them from public and private scho</a:t>
            </a:r>
            <a:r>
              <a:rPr lang="en-US" dirty="0" smtClean="0">
                <a:latin typeface="Franklin Gothic Demi" panose="020B0703020102020204" pitchFamily="34" charset="0"/>
              </a:rPr>
              <a:t>ols</a:t>
            </a:r>
            <a:r>
              <a:rPr lang="en-US" sz="2600" b="1" dirty="0" smtClean="0">
                <a:latin typeface="Franklin Gothic Demi" pitchFamily="34" charset="0"/>
              </a:rPr>
              <a:t/>
            </a:r>
            <a:br>
              <a:rPr lang="en-US" sz="2600" b="1" dirty="0" smtClean="0">
                <a:latin typeface="Franklin Gothic Demi" pitchFamily="34" charset="0"/>
              </a:rPr>
            </a:br>
            <a:endParaRPr lang="en-US" sz="2600" b="1" dirty="0" smtClean="0">
              <a:latin typeface="Franklin Gothic Demi" pitchFamily="34" charset="0"/>
            </a:endParaRPr>
          </a:p>
          <a:p>
            <a:pPr marL="0" indent="0" algn="ctr" eaLnBrk="1" hangingPunct="1">
              <a:lnSpc>
                <a:spcPct val="90000"/>
              </a:lnSpc>
              <a:spcAft>
                <a:spcPts val="1600"/>
              </a:spcAft>
              <a:buNone/>
              <a:defRPr/>
            </a:pPr>
            <a:r>
              <a:rPr lang="en-US" sz="3200" dirty="0" smtClean="0">
                <a:latin typeface="Franklin Gothic Demi" pitchFamily="34" charset="0"/>
              </a:rPr>
              <a:t>The matching is based on SSN</a:t>
            </a:r>
            <a:endParaRPr lang="en-US" sz="3200" dirty="0">
              <a:latin typeface="Franklin Gothic Demi" pitchFamily="34" charset="0"/>
            </a:endParaRPr>
          </a:p>
        </p:txBody>
      </p:sp>
      <p:sp>
        <p:nvSpPr>
          <p:cNvPr id="2" name="Up-Down Arrow 1"/>
          <p:cNvSpPr/>
          <p:nvPr/>
        </p:nvSpPr>
        <p:spPr>
          <a:xfrm flipH="1">
            <a:off x="4177992" y="2667000"/>
            <a:ext cx="457200" cy="1066800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4"/>
          <p:cNvSpPr>
            <a:spLocks noGrp="1"/>
          </p:cNvSpPr>
          <p:nvPr>
            <p:ph type="title"/>
          </p:nvPr>
        </p:nvSpPr>
        <p:spPr>
          <a:xfrm>
            <a:off x="457200" y="76200"/>
            <a:ext cx="7543800" cy="914400"/>
          </a:xfrm>
        </p:spPr>
        <p:txBody>
          <a:bodyPr/>
          <a:lstStyle/>
          <a:p>
            <a:pPr algn="ctr" eaLnBrk="1" hangingPunct="1"/>
            <a:r>
              <a:rPr lang="en-US" sz="3600" dirty="0" smtClean="0">
                <a:latin typeface="Franklin Gothic Demi" pitchFamily="34" charset="0"/>
              </a:rPr>
              <a:t>What happens to graduates?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81000" y="1219200"/>
            <a:ext cx="8305800" cy="5105400"/>
          </a:xfrm>
        </p:spPr>
        <p:txBody>
          <a:bodyPr/>
          <a:lstStyle/>
          <a:p>
            <a:pPr marL="566928" indent="-457200" eaLnBrk="1" fontAlgn="auto" hangingPunct="1"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Tx/>
              <a:buChar char="-"/>
              <a:defRPr/>
            </a:pPr>
            <a:endParaRPr lang="en-US" sz="2600" dirty="0" smtClean="0">
              <a:latin typeface="Franklin Gothic Demi" pitchFamily="34" charset="0"/>
            </a:endParaRPr>
          </a:p>
          <a:p>
            <a:pPr marL="566928" indent="-457200" eaLnBrk="1" fontAlgn="auto" hangingPunct="1"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Tx/>
              <a:buChar char="-"/>
              <a:defRPr/>
            </a:pPr>
            <a:r>
              <a:rPr lang="en-US" sz="2600" b="1" dirty="0" smtClean="0">
                <a:latin typeface="Franklin Gothic Demi" pitchFamily="34" charset="0"/>
              </a:rPr>
              <a:t/>
            </a:r>
            <a:br>
              <a:rPr lang="en-US" sz="2600" b="1" dirty="0" smtClean="0">
                <a:latin typeface="Franklin Gothic Demi" pitchFamily="34" charset="0"/>
              </a:rPr>
            </a:br>
            <a:endParaRPr lang="en-US" sz="2600" dirty="0">
              <a:latin typeface="Franklin Gothic Demi" pitchFamily="34" charset="0"/>
            </a:endParaRPr>
          </a:p>
        </p:txBody>
      </p:sp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3550929968"/>
              </p:ext>
            </p:extLst>
          </p:nvPr>
        </p:nvGraphicFramePr>
        <p:xfrm>
          <a:off x="814387" y="1524000"/>
          <a:ext cx="6905625" cy="5029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2819400" y="1371600"/>
            <a:ext cx="5257800" cy="761999"/>
          </a:xfrm>
          <a:prstGeom prst="rect">
            <a:avLst/>
          </a:prstGeom>
          <a:solidFill>
            <a:schemeClr val="accent5"/>
          </a:solidFill>
          <a:ln>
            <a:solidFill>
              <a:srgbClr val="FF0000"/>
            </a:solidFill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vert="horz" wrap="square" lIns="91440" tIns="45720" rIns="91440" bIns="45720" anchor="t" anchorCtr="0"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b="1" dirty="0" smtClean="0">
                <a:solidFill>
                  <a:srgbClr val="C00000"/>
                </a:solidFill>
                <a:effectLst/>
                <a:ea typeface="Calibri"/>
                <a:cs typeface="Times New Roman"/>
              </a:rPr>
              <a:t>No records: Unemployed? </a:t>
            </a:r>
            <a:br>
              <a:rPr lang="en-US" b="1" dirty="0" smtClean="0">
                <a:solidFill>
                  <a:srgbClr val="C00000"/>
                </a:solidFill>
                <a:effectLst/>
                <a:ea typeface="Calibri"/>
                <a:cs typeface="Times New Roman"/>
              </a:rPr>
            </a:br>
            <a:r>
              <a:rPr lang="en-US" b="1" dirty="0" smtClean="0">
                <a:solidFill>
                  <a:srgbClr val="C00000"/>
                </a:solidFill>
                <a:effectLst/>
                <a:ea typeface="Calibri"/>
                <a:cs typeface="Times New Roman"/>
              </a:rPr>
              <a:t>Self-employed? Employed outside MN? </a:t>
            </a:r>
            <a:endParaRPr lang="en-US" sz="1600" dirty="0">
              <a:solidFill>
                <a:srgbClr val="C00000"/>
              </a:solidFill>
              <a:effectLst/>
              <a:ea typeface="Calibri"/>
              <a:cs typeface="Times New Roman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019800" y="3276600"/>
            <a:ext cx="12192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solidFill>
                  <a:schemeClr val="bg1"/>
                </a:solidFill>
                <a:latin typeface="Calibri" panose="020F0502020204030204" pitchFamily="34" charset="0"/>
              </a:rPr>
              <a:t>Grads found in UI recs</a:t>
            </a:r>
          </a:p>
          <a:p>
            <a:endParaRPr lang="en-US" sz="800" dirty="0" smtClean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endParaRPr lang="en-US" sz="800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endParaRPr lang="en-US" sz="800" dirty="0" smtClean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endParaRPr lang="en-US" sz="800" dirty="0" smtClean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r>
              <a:rPr lang="en-US" sz="24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Time 3</a:t>
            </a:r>
            <a:endParaRPr lang="en-US" sz="2400" b="1" dirty="0">
              <a:solidFill>
                <a:schemeClr val="accent1">
                  <a:lumMod val="60000"/>
                  <a:lumOff val="40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2" name="Bent-Up Arrow 21"/>
          <p:cNvSpPr/>
          <p:nvPr/>
        </p:nvSpPr>
        <p:spPr>
          <a:xfrm>
            <a:off x="2590800" y="2200508"/>
            <a:ext cx="914400" cy="304800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Bent-Up Arrow 22"/>
          <p:cNvSpPr/>
          <p:nvPr/>
        </p:nvSpPr>
        <p:spPr>
          <a:xfrm>
            <a:off x="3200400" y="2200508"/>
            <a:ext cx="2133600" cy="304800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Bent-Up Arrow 25"/>
          <p:cNvSpPr/>
          <p:nvPr/>
        </p:nvSpPr>
        <p:spPr>
          <a:xfrm>
            <a:off x="5257800" y="2200508"/>
            <a:ext cx="1676400" cy="304800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ight Arrow 30"/>
          <p:cNvSpPr/>
          <p:nvPr/>
        </p:nvSpPr>
        <p:spPr>
          <a:xfrm>
            <a:off x="3657600" y="6172200"/>
            <a:ext cx="12954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ight Arrow 33"/>
          <p:cNvSpPr/>
          <p:nvPr/>
        </p:nvSpPr>
        <p:spPr>
          <a:xfrm>
            <a:off x="1943100" y="6172200"/>
            <a:ext cx="12954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ight Arrow 34"/>
          <p:cNvSpPr/>
          <p:nvPr/>
        </p:nvSpPr>
        <p:spPr>
          <a:xfrm>
            <a:off x="5423210" y="6181493"/>
            <a:ext cx="12954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367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4"/>
          <p:cNvSpPr>
            <a:spLocks noGrp="1"/>
          </p:cNvSpPr>
          <p:nvPr>
            <p:ph type="title"/>
          </p:nvPr>
        </p:nvSpPr>
        <p:spPr>
          <a:xfrm>
            <a:off x="457200" y="5576"/>
            <a:ext cx="7543800" cy="914400"/>
          </a:xfrm>
        </p:spPr>
        <p:txBody>
          <a:bodyPr/>
          <a:lstStyle/>
          <a:p>
            <a:pPr algn="ctr" eaLnBrk="1" hangingPunct="1"/>
            <a:r>
              <a:rPr lang="en-US" sz="3600" dirty="0" smtClean="0">
                <a:latin typeface="Franklin Gothic Demi" pitchFamily="34" charset="0"/>
              </a:rPr>
              <a:t>Who will </a:t>
            </a:r>
            <a:r>
              <a:rPr lang="en-US" sz="3600" dirty="0">
                <a:latin typeface="Franklin Gothic Demi" pitchFamily="34" charset="0"/>
              </a:rPr>
              <a:t>u</a:t>
            </a:r>
            <a:r>
              <a:rPr lang="en-US" sz="3600" dirty="0" smtClean="0">
                <a:latin typeface="Franklin Gothic Demi" pitchFamily="34" charset="0"/>
              </a:rPr>
              <a:t>se </a:t>
            </a:r>
            <a:r>
              <a:rPr lang="en-US" sz="3600" dirty="0">
                <a:latin typeface="Franklin Gothic Demi" pitchFamily="34" charset="0"/>
              </a:rPr>
              <a:t>t</a:t>
            </a:r>
            <a:r>
              <a:rPr lang="en-US" sz="3600" dirty="0" smtClean="0">
                <a:latin typeface="Franklin Gothic Demi" pitchFamily="34" charset="0"/>
              </a:rPr>
              <a:t>he </a:t>
            </a:r>
            <a:r>
              <a:rPr lang="en-US" sz="3600" dirty="0">
                <a:latin typeface="Franklin Gothic Demi" pitchFamily="34" charset="0"/>
              </a:rPr>
              <a:t>t</a:t>
            </a:r>
            <a:r>
              <a:rPr lang="en-US" sz="3600" dirty="0" smtClean="0">
                <a:latin typeface="Franklin Gothic Demi" pitchFamily="34" charset="0"/>
              </a:rPr>
              <a:t>ool?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81000" y="990600"/>
            <a:ext cx="8305800" cy="5486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Aft>
                <a:spcPts val="1600"/>
              </a:spcAft>
              <a:defRPr/>
            </a:pPr>
            <a:r>
              <a:rPr lang="en-US" dirty="0">
                <a:latin typeface="Franklin Gothic Medium" pitchFamily="34" charset="0"/>
              </a:rPr>
              <a:t>Prospective students, to set realistic expectations for employment and wages following </a:t>
            </a:r>
            <a:r>
              <a:rPr lang="en-US" dirty="0" smtClean="0">
                <a:latin typeface="Franklin Gothic Medium" pitchFamily="34" charset="0"/>
              </a:rPr>
              <a:t>graduation</a:t>
            </a:r>
            <a:endParaRPr lang="en-US" dirty="0">
              <a:latin typeface="Franklin Gothic Medium" pitchFamily="34" charset="0"/>
            </a:endParaRPr>
          </a:p>
          <a:p>
            <a:pPr eaLnBrk="1" hangingPunct="1">
              <a:lnSpc>
                <a:spcPct val="90000"/>
              </a:lnSpc>
              <a:spcAft>
                <a:spcPts val="1600"/>
              </a:spcAft>
              <a:defRPr/>
            </a:pPr>
            <a:r>
              <a:rPr lang="en-US" dirty="0">
                <a:latin typeface="Franklin Gothic Medium" pitchFamily="34" charset="0"/>
              </a:rPr>
              <a:t>Parents and career counselors, to help prospective students </a:t>
            </a:r>
            <a:r>
              <a:rPr lang="en-US" dirty="0" smtClean="0">
                <a:latin typeface="Franklin Gothic Medium" pitchFamily="34" charset="0"/>
              </a:rPr>
              <a:t>plan </a:t>
            </a:r>
            <a:r>
              <a:rPr lang="en-US" dirty="0">
                <a:latin typeface="Franklin Gothic Medium" pitchFamily="34" charset="0"/>
              </a:rPr>
              <a:t>their </a:t>
            </a:r>
            <a:r>
              <a:rPr lang="en-US" dirty="0" smtClean="0">
                <a:latin typeface="Franklin Gothic Medium" pitchFamily="34" charset="0"/>
              </a:rPr>
              <a:t>education</a:t>
            </a:r>
          </a:p>
          <a:p>
            <a:pPr eaLnBrk="1" hangingPunct="1">
              <a:lnSpc>
                <a:spcPct val="90000"/>
              </a:lnSpc>
              <a:spcAft>
                <a:spcPts val="1200"/>
              </a:spcAft>
              <a:defRPr/>
            </a:pPr>
            <a:r>
              <a:rPr lang="en-US" dirty="0">
                <a:latin typeface="Franklin Gothic Medium" pitchFamily="34" charset="0"/>
              </a:rPr>
              <a:t>Education program planners interested in </a:t>
            </a:r>
            <a:r>
              <a:rPr lang="en-US" dirty="0" smtClean="0">
                <a:latin typeface="Franklin Gothic Medium" pitchFamily="34" charset="0"/>
              </a:rPr>
              <a:t>understanding the employment dynamics of their graduates for improvement purposes</a:t>
            </a:r>
          </a:p>
          <a:p>
            <a:pPr eaLnBrk="1" hangingPunct="1">
              <a:lnSpc>
                <a:spcPct val="90000"/>
              </a:lnSpc>
              <a:spcAft>
                <a:spcPts val="1200"/>
              </a:spcAft>
              <a:defRPr/>
            </a:pPr>
            <a:r>
              <a:rPr lang="en-US" dirty="0" smtClean="0">
                <a:latin typeface="Franklin Gothic Medium" pitchFamily="34" charset="0"/>
              </a:rPr>
              <a:t>Policy </a:t>
            </a:r>
            <a:r>
              <a:rPr lang="en-US" dirty="0">
                <a:latin typeface="Franklin Gothic Medium" pitchFamily="34" charset="0"/>
              </a:rPr>
              <a:t>makers interested in </a:t>
            </a:r>
            <a:r>
              <a:rPr lang="en-US" dirty="0" smtClean="0">
                <a:latin typeface="Franklin Gothic Medium" pitchFamily="34" charset="0"/>
              </a:rPr>
              <a:t>evaluating </a:t>
            </a:r>
            <a:r>
              <a:rPr lang="en-US" dirty="0">
                <a:latin typeface="Franklin Gothic Medium" pitchFamily="34" charset="0"/>
              </a:rPr>
              <a:t>the alignment between educational program offerings and labor market </a:t>
            </a:r>
            <a:r>
              <a:rPr lang="en-US" dirty="0" smtClean="0">
                <a:latin typeface="Franklin Gothic Medium" pitchFamily="34" charset="0"/>
              </a:rPr>
              <a:t>demand</a:t>
            </a:r>
            <a:endParaRPr lang="en-US" dirty="0">
              <a:latin typeface="Franklin Gothic Medium" pitchFamily="34" charset="0"/>
            </a:endParaRPr>
          </a:p>
          <a:p>
            <a:pPr marL="566928" indent="-457200" eaLnBrk="1" fontAlgn="auto" hangingPunct="1"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Tx/>
              <a:buChar char="-"/>
              <a:defRPr/>
            </a:pPr>
            <a:endParaRPr lang="en-US" sz="2600" dirty="0" smtClean="0">
              <a:latin typeface="Franklin Gothic Demi" pitchFamily="34" charset="0"/>
            </a:endParaRPr>
          </a:p>
          <a:p>
            <a:pPr marL="566928" indent="-457200" eaLnBrk="1" fontAlgn="auto" hangingPunct="1"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Tx/>
              <a:buChar char="-"/>
              <a:defRPr/>
            </a:pPr>
            <a:r>
              <a:rPr lang="en-US" sz="2600" b="1" dirty="0" smtClean="0">
                <a:latin typeface="Franklin Gothic Demi" pitchFamily="34" charset="0"/>
              </a:rPr>
              <a:t/>
            </a:r>
            <a:br>
              <a:rPr lang="en-US" sz="2600" b="1" dirty="0" smtClean="0">
                <a:latin typeface="Franklin Gothic Demi" pitchFamily="34" charset="0"/>
              </a:rPr>
            </a:br>
            <a:endParaRPr lang="en-US" sz="2600" dirty="0">
              <a:latin typeface="Franklin Gothic Dem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8131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4"/>
          <p:cNvSpPr>
            <a:spLocks noGrp="1"/>
          </p:cNvSpPr>
          <p:nvPr>
            <p:ph type="title"/>
          </p:nvPr>
        </p:nvSpPr>
        <p:spPr>
          <a:xfrm>
            <a:off x="457200" y="0"/>
            <a:ext cx="7543800" cy="1066800"/>
          </a:xfrm>
        </p:spPr>
        <p:txBody>
          <a:bodyPr/>
          <a:lstStyle/>
          <a:p>
            <a:pPr algn="ctr" eaLnBrk="1" hangingPunct="1"/>
            <a:r>
              <a:rPr lang="en-US" sz="3600" dirty="0" smtClean="0">
                <a:latin typeface="Franklin Gothic Demi" pitchFamily="34" charset="0"/>
              </a:rPr>
              <a:t>To answer what questions?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81000" y="1295400"/>
            <a:ext cx="8610600" cy="5257800"/>
          </a:xfrm>
        </p:spPr>
        <p:txBody>
          <a:bodyPr/>
          <a:lstStyle/>
          <a:p>
            <a:pPr lvl="0" eaLnBrk="1" hangingPunct="1">
              <a:lnSpc>
                <a:spcPct val="90000"/>
              </a:lnSpc>
              <a:spcAft>
                <a:spcPts val="1600"/>
              </a:spcAft>
              <a:defRPr/>
            </a:pPr>
            <a:r>
              <a:rPr lang="en-US" sz="3200" dirty="0">
                <a:latin typeface="Franklin Gothic Medium" panose="020B0603020102020204" pitchFamily="34" charset="0"/>
              </a:rPr>
              <a:t>What majors </a:t>
            </a:r>
            <a:r>
              <a:rPr lang="en-US" sz="3200" dirty="0" smtClean="0">
                <a:latin typeface="Franklin Gothic Medium" panose="020B0603020102020204" pitchFamily="34" charset="0"/>
              </a:rPr>
              <a:t>and degrees offer</a:t>
            </a:r>
            <a:r>
              <a:rPr lang="en-US" sz="3200" dirty="0">
                <a:latin typeface="Franklin Gothic Medium" panose="020B0603020102020204" pitchFamily="34" charset="0"/>
              </a:rPr>
              <a:t> the </a:t>
            </a:r>
            <a:r>
              <a:rPr lang="en-US" sz="3200" dirty="0" smtClean="0">
                <a:latin typeface="Franklin Gothic Medium" panose="020B0603020102020204" pitchFamily="34" charset="0"/>
              </a:rPr>
              <a:t>best </a:t>
            </a:r>
            <a:r>
              <a:rPr lang="en-US" sz="3200" dirty="0">
                <a:latin typeface="Franklin Gothic Medium" panose="020B0603020102020204" pitchFamily="34" charset="0"/>
              </a:rPr>
              <a:t>c</a:t>
            </a:r>
            <a:r>
              <a:rPr lang="en-US" sz="3200" dirty="0" smtClean="0">
                <a:latin typeface="Franklin Gothic Medium" panose="020B0603020102020204" pitchFamily="34" charset="0"/>
              </a:rPr>
              <a:t>hance</a:t>
            </a:r>
            <a:r>
              <a:rPr lang="en-US" sz="3200" dirty="0">
                <a:latin typeface="Franklin Gothic Medium" panose="020B0603020102020204" pitchFamily="34" charset="0"/>
              </a:rPr>
              <a:t> for </a:t>
            </a:r>
            <a:r>
              <a:rPr lang="en-US" sz="3200" dirty="0" smtClean="0">
                <a:latin typeface="Franklin Gothic Medium" panose="020B0603020102020204" pitchFamily="34" charset="0"/>
              </a:rPr>
              <a:t>employment after </a:t>
            </a:r>
            <a:r>
              <a:rPr lang="en-US" sz="3200" dirty="0">
                <a:latin typeface="Franklin Gothic Medium" panose="020B0603020102020204" pitchFamily="34" charset="0"/>
              </a:rPr>
              <a:t>graduation? </a:t>
            </a:r>
          </a:p>
          <a:p>
            <a:pPr eaLnBrk="1" hangingPunct="1">
              <a:lnSpc>
                <a:spcPct val="90000"/>
              </a:lnSpc>
              <a:spcAft>
                <a:spcPts val="1200"/>
              </a:spcAft>
              <a:defRPr/>
            </a:pPr>
            <a:r>
              <a:rPr lang="en-US" sz="3200" dirty="0">
                <a:latin typeface="Franklin Gothic Medium" panose="020B0603020102020204" pitchFamily="34" charset="0"/>
              </a:rPr>
              <a:t>What hourly pay can a graduate </a:t>
            </a:r>
            <a:r>
              <a:rPr lang="en-US" sz="3200" dirty="0" smtClean="0">
                <a:latin typeface="Franklin Gothic Medium" panose="020B0603020102020204" pitchFamily="34" charset="0"/>
              </a:rPr>
              <a:t>expect?</a:t>
            </a:r>
          </a:p>
          <a:p>
            <a:pPr lvl="0">
              <a:spcAft>
                <a:spcPts val="600"/>
              </a:spcAft>
            </a:pPr>
            <a:r>
              <a:rPr lang="en-US" sz="3200" dirty="0" smtClean="0">
                <a:latin typeface="Franklin Gothic Medium" panose="020B0603020102020204" pitchFamily="34" charset="0"/>
              </a:rPr>
              <a:t>Were graduates employed intermittently or continuously during the year? PT or FT? </a:t>
            </a:r>
          </a:p>
          <a:p>
            <a:pPr lvl="0"/>
            <a:r>
              <a:rPr lang="en-US" sz="3200" dirty="0" smtClean="0">
                <a:latin typeface="Franklin Gothic Medium" panose="020B0603020102020204" pitchFamily="34" charset="0"/>
              </a:rPr>
              <a:t>Which </a:t>
            </a:r>
            <a:r>
              <a:rPr lang="en-US" sz="3200" dirty="0">
                <a:latin typeface="Franklin Gothic Medium" panose="020B0603020102020204" pitchFamily="34" charset="0"/>
              </a:rPr>
              <a:t>industries are </a:t>
            </a:r>
            <a:r>
              <a:rPr lang="en-US" sz="3200" dirty="0" smtClean="0">
                <a:latin typeface="Franklin Gothic Medium" panose="020B0603020102020204" pitchFamily="34" charset="0"/>
              </a:rPr>
              <a:t>likely </a:t>
            </a:r>
            <a:r>
              <a:rPr lang="en-US" sz="3200" dirty="0">
                <a:latin typeface="Franklin Gothic Medium" panose="020B0603020102020204" pitchFamily="34" charset="0"/>
              </a:rPr>
              <a:t>to employ </a:t>
            </a:r>
            <a:r>
              <a:rPr lang="en-US" sz="3200" dirty="0" smtClean="0">
                <a:latin typeface="Franklin Gothic Medium" panose="020B0603020102020204" pitchFamily="34" charset="0"/>
              </a:rPr>
              <a:t>people with certain credentials? At </a:t>
            </a:r>
            <a:r>
              <a:rPr lang="en-US" sz="3200" dirty="0">
                <a:latin typeface="Franklin Gothic Medium" panose="020B0603020102020204" pitchFamily="34" charset="0"/>
              </a:rPr>
              <a:t>what wages</a:t>
            </a:r>
            <a:r>
              <a:rPr lang="en-US" sz="3200" dirty="0" smtClean="0">
                <a:latin typeface="Franklin Gothic Medium" panose="020B0603020102020204" pitchFamily="34" charset="0"/>
              </a:rPr>
              <a:t>?</a:t>
            </a:r>
          </a:p>
          <a:p>
            <a:pPr lvl="0"/>
            <a:r>
              <a:rPr lang="en-US" sz="3200" dirty="0" smtClean="0">
                <a:latin typeface="Franklin Gothic Medium" panose="020B0603020102020204" pitchFamily="34" charset="0"/>
              </a:rPr>
              <a:t>Are training programs aligned with labor market demand?</a:t>
            </a:r>
            <a:endParaRPr lang="en-US" sz="3200" dirty="0">
              <a:latin typeface="Franklin Gothic Medium" panose="020B0603020102020204" pitchFamily="34" charset="0"/>
            </a:endParaRPr>
          </a:p>
          <a:p>
            <a:pPr marL="566928" indent="-457200" eaLnBrk="1" fontAlgn="auto" hangingPunct="1"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Tx/>
              <a:buChar char="-"/>
              <a:defRPr/>
            </a:pPr>
            <a:endParaRPr lang="en-US" sz="2600" dirty="0" smtClean="0">
              <a:latin typeface="Franklin Gothic Demi" pitchFamily="34" charset="0"/>
            </a:endParaRPr>
          </a:p>
          <a:p>
            <a:pPr marL="566928" indent="-457200" eaLnBrk="1" fontAlgn="auto" hangingPunct="1"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Tx/>
              <a:buChar char="-"/>
              <a:defRPr/>
            </a:pPr>
            <a:r>
              <a:rPr lang="en-US" sz="2600" b="1" dirty="0" smtClean="0">
                <a:latin typeface="Franklin Gothic Demi" pitchFamily="34" charset="0"/>
              </a:rPr>
              <a:t/>
            </a:r>
            <a:br>
              <a:rPr lang="en-US" sz="2600" b="1" dirty="0" smtClean="0">
                <a:latin typeface="Franklin Gothic Demi" pitchFamily="34" charset="0"/>
              </a:rPr>
            </a:br>
            <a:endParaRPr lang="en-US" sz="2600" dirty="0">
              <a:latin typeface="Franklin Gothic Dem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3163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543800" cy="1371600"/>
          </a:xfrm>
        </p:spPr>
        <p:txBody>
          <a:bodyPr/>
          <a:lstStyle/>
          <a:p>
            <a:r>
              <a:rPr lang="en-US" sz="4400" dirty="0" smtClean="0">
                <a:latin typeface="Franklin Gothic Demi" pitchFamily="34" charset="0"/>
              </a:rPr>
              <a:t>Key Employment Outcomes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458200" cy="50292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it-IT" sz="3200" b="1" dirty="0" smtClean="0">
                <a:solidFill>
                  <a:srgbClr val="0070C0"/>
                </a:solidFill>
                <a:latin typeface="Franklin Gothic Medium" pitchFamily="34" charset="0"/>
              </a:rPr>
              <a:t>Tab 1: </a:t>
            </a:r>
          </a:p>
          <a:p>
            <a:pPr eaLnBrk="1" hangingPunct="1">
              <a:lnSpc>
                <a:spcPct val="90000"/>
              </a:lnSpc>
            </a:pPr>
            <a:r>
              <a:rPr lang="it-IT" sz="3200" b="1" i="1" dirty="0">
                <a:latin typeface="Franklin Gothic Medium" pitchFamily="34" charset="0"/>
              </a:rPr>
              <a:t>h</a:t>
            </a:r>
            <a:r>
              <a:rPr lang="it-IT" sz="3200" b="1" i="1" dirty="0" smtClean="0">
                <a:latin typeface="Franklin Gothic Medium" pitchFamily="34" charset="0"/>
              </a:rPr>
              <a:t>ourly wage trends</a:t>
            </a:r>
          </a:p>
          <a:p>
            <a:pPr eaLnBrk="1" hangingPunct="1">
              <a:lnSpc>
                <a:spcPct val="90000"/>
              </a:lnSpc>
            </a:pPr>
            <a:r>
              <a:rPr lang="it-IT" sz="3200" b="1" i="1" dirty="0">
                <a:latin typeface="Franklin Gothic Medium" pitchFamily="34" charset="0"/>
              </a:rPr>
              <a:t>i</a:t>
            </a:r>
            <a:r>
              <a:rPr lang="it-IT" sz="3200" b="1" i="1" dirty="0" smtClean="0">
                <a:latin typeface="Franklin Gothic Medium" pitchFamily="34" charset="0"/>
              </a:rPr>
              <a:t>ndustries of employment</a:t>
            </a:r>
          </a:p>
          <a:p>
            <a:pPr marL="0" indent="0" eaLnBrk="1" hangingPunct="1">
              <a:lnSpc>
                <a:spcPct val="90000"/>
              </a:lnSpc>
              <a:spcBef>
                <a:spcPts val="1200"/>
              </a:spcBef>
              <a:buNone/>
            </a:pPr>
            <a:r>
              <a:rPr lang="it-IT" sz="3200" b="1" dirty="0" smtClean="0">
                <a:solidFill>
                  <a:srgbClr val="0070C0"/>
                </a:solidFill>
                <a:latin typeface="Franklin Gothic Medium" pitchFamily="34" charset="0"/>
              </a:rPr>
              <a:t>Tab 2:</a:t>
            </a:r>
          </a:p>
          <a:p>
            <a:pPr eaLnBrk="1" hangingPunct="1">
              <a:lnSpc>
                <a:spcPct val="90000"/>
              </a:lnSpc>
            </a:pPr>
            <a:r>
              <a:rPr lang="it-IT" sz="3200" b="1" i="1" dirty="0" smtClean="0">
                <a:latin typeface="Franklin Gothic Medium" pitchFamily="34" charset="0"/>
              </a:rPr>
              <a:t>FT status (job quality and stability)</a:t>
            </a:r>
          </a:p>
          <a:p>
            <a:pPr eaLnBrk="1" hangingPunct="1">
              <a:lnSpc>
                <a:spcPct val="90000"/>
              </a:lnSpc>
            </a:pPr>
            <a:r>
              <a:rPr lang="it-IT" sz="3200" b="1" i="1" dirty="0" smtClean="0">
                <a:latin typeface="Franklin Gothic Medium" pitchFamily="34" charset="0"/>
              </a:rPr>
              <a:t>FT wage trends (long-term earning prospects)</a:t>
            </a:r>
          </a:p>
          <a:p>
            <a:pPr marL="0" indent="0" eaLnBrk="1" hangingPunct="1">
              <a:lnSpc>
                <a:spcPct val="90000"/>
              </a:lnSpc>
              <a:spcBef>
                <a:spcPts val="1200"/>
              </a:spcBef>
              <a:buNone/>
            </a:pPr>
            <a:r>
              <a:rPr lang="it-IT" sz="3200" b="1" dirty="0" smtClean="0">
                <a:solidFill>
                  <a:srgbClr val="0070C0"/>
                </a:solidFill>
                <a:latin typeface="Franklin Gothic Medium" pitchFamily="34" charset="0"/>
              </a:rPr>
              <a:t>Tab 3:</a:t>
            </a:r>
            <a:endParaRPr lang="it-IT" sz="3200" b="1" dirty="0">
              <a:solidFill>
                <a:srgbClr val="0070C0"/>
              </a:solidFill>
              <a:latin typeface="Franklin Gothic Medium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it-IT" sz="3200" b="1" i="1" dirty="0" smtClean="0">
                <a:latin typeface="Franklin Gothic Medium" pitchFamily="34" charset="0"/>
              </a:rPr>
              <a:t>employability </a:t>
            </a:r>
            <a:r>
              <a:rPr lang="it-IT" sz="3200" b="1" i="1" dirty="0">
                <a:latin typeface="Franklin Gothic Medium" pitchFamily="34" charset="0"/>
              </a:rPr>
              <a:t>in </a:t>
            </a:r>
            <a:r>
              <a:rPr lang="it-IT" sz="3200" b="1" i="1" dirty="0" smtClean="0">
                <a:latin typeface="Franklin Gothic Medium" pitchFamily="34" charset="0"/>
              </a:rPr>
              <a:t>MN (match rate)</a:t>
            </a:r>
          </a:p>
          <a:p>
            <a:pPr eaLnBrk="1" hangingPunct="1">
              <a:lnSpc>
                <a:spcPct val="90000"/>
              </a:lnSpc>
            </a:pPr>
            <a:r>
              <a:rPr lang="it-IT" sz="3200" b="1" i="1" dirty="0">
                <a:latin typeface="Franklin Gothic Medium" pitchFamily="34" charset="0"/>
              </a:rPr>
              <a:t>e</a:t>
            </a:r>
            <a:r>
              <a:rPr lang="it-IT" sz="3200" b="1" i="1" dirty="0" smtClean="0">
                <a:latin typeface="Franklin Gothic Medium" pitchFamily="34" charset="0"/>
              </a:rPr>
              <a:t>nrollment status</a:t>
            </a:r>
            <a:endParaRPr lang="it-IT" sz="3200" b="1" i="1" dirty="0">
              <a:latin typeface="Franklin Gothic Medium" pitchFamily="34" charset="0"/>
            </a:endParaRPr>
          </a:p>
          <a:p>
            <a:pPr eaLnBrk="1" hangingPunct="1">
              <a:lnSpc>
                <a:spcPct val="90000"/>
              </a:lnSpc>
            </a:pPr>
            <a:endParaRPr lang="it-IT" sz="800" i="1" dirty="0" smtClean="0">
              <a:latin typeface="Franklin Gothic Dem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8310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792162"/>
          </a:xfrm>
        </p:spPr>
        <p:txBody>
          <a:bodyPr/>
          <a:lstStyle/>
          <a:p>
            <a:pPr algn="ctr"/>
            <a:r>
              <a:rPr lang="en-US" sz="3200" dirty="0" smtClean="0">
                <a:latin typeface="Franklin Gothic Demi" panose="020B0703020102020204" pitchFamily="34" charset="0"/>
              </a:rPr>
              <a:t>Vertical Comparisons (same major)</a:t>
            </a:r>
            <a:endParaRPr lang="en-US" sz="3200" dirty="0">
              <a:latin typeface="Franklin Gothic Demi" panose="020B0703020102020204" pitchFamily="34" charset="0"/>
            </a:endParaRPr>
          </a:p>
        </p:txBody>
      </p:sp>
      <p:pic>
        <p:nvPicPr>
          <p:cNvPr id="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990600"/>
            <a:ext cx="6809613" cy="53977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067160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7"/>
            <a:ext cx="7543800" cy="944563"/>
          </a:xfrm>
        </p:spPr>
        <p:txBody>
          <a:bodyPr/>
          <a:lstStyle/>
          <a:p>
            <a:pPr algn="ctr"/>
            <a:r>
              <a:rPr lang="en-US" sz="2800" dirty="0" smtClean="0">
                <a:latin typeface="Franklin Gothic Demi" panose="020B0703020102020204" pitchFamily="34" charset="0"/>
              </a:rPr>
              <a:t>Horizontal comparisons </a:t>
            </a:r>
            <a:br>
              <a:rPr lang="en-US" sz="2800" dirty="0" smtClean="0">
                <a:latin typeface="Franklin Gothic Demi" panose="020B0703020102020204" pitchFamily="34" charset="0"/>
              </a:rPr>
            </a:br>
            <a:r>
              <a:rPr lang="en-US" sz="2800" dirty="0" smtClean="0">
                <a:latin typeface="Franklin Gothic Demi" panose="020B0703020102020204" pitchFamily="34" charset="0"/>
              </a:rPr>
              <a:t>(same education level)</a:t>
            </a:r>
            <a:endParaRPr lang="en-US" sz="2800" dirty="0">
              <a:latin typeface="Franklin Gothic Demi" panose="020B0703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066801"/>
            <a:ext cx="7391399" cy="51322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08084728"/>
      </p:ext>
    </p:extLst>
  </p:cSld>
  <p:clrMapOvr>
    <a:masterClrMapping/>
  </p:clrMapOvr>
</p:sld>
</file>

<file path=ppt/theme/theme1.xml><?xml version="1.0" encoding="utf-8"?>
<a:theme xmlns:a="http://schemas.openxmlformats.org/drawingml/2006/main" name="Network">
  <a:themeElements>
    <a:clrScheme name="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Network</Template>
  <TotalTime>6051</TotalTime>
  <Words>425</Words>
  <Application>Microsoft Office PowerPoint</Application>
  <PresentationFormat>On-screen Show (4:3)</PresentationFormat>
  <Paragraphs>97</Paragraphs>
  <Slides>11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Arial</vt:lpstr>
      <vt:lpstr>Calibri</vt:lpstr>
      <vt:lpstr>Franklin Gothic Demi</vt:lpstr>
      <vt:lpstr>Franklin Gothic Demi Cond</vt:lpstr>
      <vt:lpstr>Franklin Gothic Medium</vt:lpstr>
      <vt:lpstr>Times New Roman</vt:lpstr>
      <vt:lpstr>Wingdings</vt:lpstr>
      <vt:lpstr>Network</vt:lpstr>
      <vt:lpstr>PowerPoint Presentation</vt:lpstr>
      <vt:lpstr>Unique advantages compared to existing information sources  (post-graduation surveys, ACS)</vt:lpstr>
      <vt:lpstr>     Data Sources</vt:lpstr>
      <vt:lpstr>What happens to graduates?</vt:lpstr>
      <vt:lpstr>Who will use the tool?</vt:lpstr>
      <vt:lpstr>To answer what questions?</vt:lpstr>
      <vt:lpstr>Key Employment Outcomes</vt:lpstr>
      <vt:lpstr>Vertical Comparisons (same major)</vt:lpstr>
      <vt:lpstr>Horizontal comparisons  (same education level)</vt:lpstr>
      <vt:lpstr>Higher Degrees Lead to Jobs in  High-skill Industries </vt:lpstr>
      <vt:lpstr>For More Information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DANKING CONVENTION</dc:title>
  <dc:creator>James Leibert</dc:creator>
  <cp:lastModifiedBy>Alessia Leibert</cp:lastModifiedBy>
  <cp:revision>406</cp:revision>
  <cp:lastPrinted>2014-11-05T21:31:21Z</cp:lastPrinted>
  <dcterms:created xsi:type="dcterms:W3CDTF">2012-10-21T12:46:42Z</dcterms:created>
  <dcterms:modified xsi:type="dcterms:W3CDTF">2016-01-28T20:15:35Z</dcterms:modified>
</cp:coreProperties>
</file>