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7" r:id="rId3"/>
    <p:sldId id="257" r:id="rId4"/>
    <p:sldId id="269" r:id="rId5"/>
    <p:sldId id="274" r:id="rId6"/>
    <p:sldId id="275" r:id="rId7"/>
    <p:sldId id="276" r:id="rId8"/>
    <p:sldId id="278" r:id="rId9"/>
    <p:sldId id="277" r:id="rId10"/>
    <p:sldId id="270" r:id="rId11"/>
    <p:sldId id="273" r:id="rId12"/>
    <p:sldId id="272" r:id="rId13"/>
    <p:sldId id="271" r:id="rId14"/>
    <p:sldId id="268" r:id="rId15"/>
    <p:sldId id="282" r:id="rId16"/>
    <p:sldId id="261" r:id="rId17"/>
    <p:sldId id="259" r:id="rId18"/>
    <p:sldId id="281" r:id="rId19"/>
    <p:sldId id="280" r:id="rId20"/>
    <p:sldId id="28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F3B8C-527A-46CE-88B9-F86F59086B8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E85ED20-0265-4FB7-B7FE-4EEEA3E27BEB}">
      <dgm:prSet phldrT="[Text]"/>
      <dgm:spPr/>
      <dgm:t>
        <a:bodyPr/>
        <a:lstStyle/>
        <a:p>
          <a:r>
            <a:rPr lang="en-US" dirty="0"/>
            <a:t>Youth</a:t>
          </a:r>
        </a:p>
      </dgm:t>
    </dgm:pt>
    <dgm:pt modelId="{47B788F7-4ED3-4C2D-99E1-63832496FBEC}" type="parTrans" cxnId="{0299B406-2D7F-428F-BAB5-ADF931A1568F}">
      <dgm:prSet/>
      <dgm:spPr/>
      <dgm:t>
        <a:bodyPr/>
        <a:lstStyle/>
        <a:p>
          <a:endParaRPr lang="en-US"/>
        </a:p>
      </dgm:t>
    </dgm:pt>
    <dgm:pt modelId="{BD71D1E2-05FA-4887-942F-167FC7FC25BF}" type="sibTrans" cxnId="{0299B406-2D7F-428F-BAB5-ADF931A1568F}">
      <dgm:prSet/>
      <dgm:spPr/>
      <dgm:t>
        <a:bodyPr/>
        <a:lstStyle/>
        <a:p>
          <a:endParaRPr lang="en-US"/>
        </a:p>
      </dgm:t>
    </dgm:pt>
    <dgm:pt modelId="{273B68A5-422A-464F-BA79-5132463101E4}">
      <dgm:prSet phldrT="[Text]"/>
      <dgm:spPr/>
      <dgm:t>
        <a:bodyPr/>
        <a:lstStyle/>
        <a:p>
          <a:r>
            <a:rPr lang="en-US" dirty="0"/>
            <a:t>School</a:t>
          </a:r>
        </a:p>
      </dgm:t>
    </dgm:pt>
    <dgm:pt modelId="{7C94B4CE-4B95-4817-880C-575219713736}" type="parTrans" cxnId="{E7004313-0609-4284-B943-A72404588F08}">
      <dgm:prSet/>
      <dgm:spPr/>
      <dgm:t>
        <a:bodyPr/>
        <a:lstStyle/>
        <a:p>
          <a:endParaRPr lang="en-US"/>
        </a:p>
      </dgm:t>
    </dgm:pt>
    <dgm:pt modelId="{1BD61224-454A-487A-87DF-10E1B39E059C}" type="sibTrans" cxnId="{E7004313-0609-4284-B943-A72404588F08}">
      <dgm:prSet/>
      <dgm:spPr/>
      <dgm:t>
        <a:bodyPr/>
        <a:lstStyle/>
        <a:p>
          <a:endParaRPr lang="en-US"/>
        </a:p>
      </dgm:t>
    </dgm:pt>
    <dgm:pt modelId="{C3C588DD-A92B-451E-900E-EEFAA042B292}">
      <dgm:prSet phldrT="[Text]"/>
      <dgm:spPr/>
      <dgm:t>
        <a:bodyPr/>
        <a:lstStyle/>
        <a:p>
          <a:r>
            <a:rPr lang="en-US" dirty="0"/>
            <a:t>RMCEP</a:t>
          </a:r>
        </a:p>
      </dgm:t>
    </dgm:pt>
    <dgm:pt modelId="{A2BF3C83-FD10-4736-905C-A3D2B74DB3CF}" type="parTrans" cxnId="{410E0C05-521D-4D8A-85A8-CC90998ED1F0}">
      <dgm:prSet/>
      <dgm:spPr/>
      <dgm:t>
        <a:bodyPr/>
        <a:lstStyle/>
        <a:p>
          <a:endParaRPr lang="en-US"/>
        </a:p>
      </dgm:t>
    </dgm:pt>
    <dgm:pt modelId="{4523D197-F473-4FD1-A3CD-8963F56B954B}" type="sibTrans" cxnId="{410E0C05-521D-4D8A-85A8-CC90998ED1F0}">
      <dgm:prSet/>
      <dgm:spPr/>
      <dgm:t>
        <a:bodyPr/>
        <a:lstStyle/>
        <a:p>
          <a:endParaRPr lang="en-US"/>
        </a:p>
      </dgm:t>
    </dgm:pt>
    <dgm:pt modelId="{40A2EE94-2EE2-4730-8E22-39F66B8F64BF}" type="pres">
      <dgm:prSet presAssocID="{CBEF3B8C-527A-46CE-88B9-F86F59086B88}" presName="compositeShape" presStyleCnt="0">
        <dgm:presLayoutVars>
          <dgm:chMax val="7"/>
          <dgm:dir/>
          <dgm:resizeHandles val="exact"/>
        </dgm:presLayoutVars>
      </dgm:prSet>
      <dgm:spPr/>
    </dgm:pt>
    <dgm:pt modelId="{EA50553E-2CF4-49CC-86FF-10C99E395E01}" type="pres">
      <dgm:prSet presAssocID="{BE85ED20-0265-4FB7-B7FE-4EEEA3E27BEB}" presName="circ1" presStyleLbl="vennNode1" presStyleIdx="0" presStyleCnt="3"/>
      <dgm:spPr/>
    </dgm:pt>
    <dgm:pt modelId="{4838EE08-5C67-4DD5-8DB4-AFCB07A5D9E1}" type="pres">
      <dgm:prSet presAssocID="{BE85ED20-0265-4FB7-B7FE-4EEEA3E27BE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5A3D7BA-C955-48D4-BD90-FE764C28E8AF}" type="pres">
      <dgm:prSet presAssocID="{273B68A5-422A-464F-BA79-5132463101E4}" presName="circ2" presStyleLbl="vennNode1" presStyleIdx="1" presStyleCnt="3"/>
      <dgm:spPr/>
    </dgm:pt>
    <dgm:pt modelId="{CCA69C3D-B00D-4207-A035-97F2FEE6FFE0}" type="pres">
      <dgm:prSet presAssocID="{273B68A5-422A-464F-BA79-5132463101E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37DD5E7-2D95-44F4-8433-5F0BFD35E543}" type="pres">
      <dgm:prSet presAssocID="{C3C588DD-A92B-451E-900E-EEFAA042B292}" presName="circ3" presStyleLbl="vennNode1" presStyleIdx="2" presStyleCnt="3"/>
      <dgm:spPr/>
    </dgm:pt>
    <dgm:pt modelId="{EACF8832-3E62-49E2-A994-DDF682DBFA46}" type="pres">
      <dgm:prSet presAssocID="{C3C588DD-A92B-451E-900E-EEFAA042B2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10E0C05-521D-4D8A-85A8-CC90998ED1F0}" srcId="{CBEF3B8C-527A-46CE-88B9-F86F59086B88}" destId="{C3C588DD-A92B-451E-900E-EEFAA042B292}" srcOrd="2" destOrd="0" parTransId="{A2BF3C83-FD10-4736-905C-A3D2B74DB3CF}" sibTransId="{4523D197-F473-4FD1-A3CD-8963F56B954B}"/>
    <dgm:cxn modelId="{0299B406-2D7F-428F-BAB5-ADF931A1568F}" srcId="{CBEF3B8C-527A-46CE-88B9-F86F59086B88}" destId="{BE85ED20-0265-4FB7-B7FE-4EEEA3E27BEB}" srcOrd="0" destOrd="0" parTransId="{47B788F7-4ED3-4C2D-99E1-63832496FBEC}" sibTransId="{BD71D1E2-05FA-4887-942F-167FC7FC25BF}"/>
    <dgm:cxn modelId="{E7004313-0609-4284-B943-A72404588F08}" srcId="{CBEF3B8C-527A-46CE-88B9-F86F59086B88}" destId="{273B68A5-422A-464F-BA79-5132463101E4}" srcOrd="1" destOrd="0" parTransId="{7C94B4CE-4B95-4817-880C-575219713736}" sibTransId="{1BD61224-454A-487A-87DF-10E1B39E059C}"/>
    <dgm:cxn modelId="{C1524321-D55E-445D-AA32-120109CB5B4D}" type="presOf" srcId="{CBEF3B8C-527A-46CE-88B9-F86F59086B88}" destId="{40A2EE94-2EE2-4730-8E22-39F66B8F64BF}" srcOrd="0" destOrd="0" presId="urn:microsoft.com/office/officeart/2005/8/layout/venn1"/>
    <dgm:cxn modelId="{E7B20449-27CA-4286-AA3E-65A75BD752B3}" type="presOf" srcId="{C3C588DD-A92B-451E-900E-EEFAA042B292}" destId="{EACF8832-3E62-49E2-A994-DDF682DBFA46}" srcOrd="1" destOrd="0" presId="urn:microsoft.com/office/officeart/2005/8/layout/venn1"/>
    <dgm:cxn modelId="{16865F7B-C2C2-4040-869C-A337D4124DA9}" type="presOf" srcId="{273B68A5-422A-464F-BA79-5132463101E4}" destId="{55A3D7BA-C955-48D4-BD90-FE764C28E8AF}" srcOrd="0" destOrd="0" presId="urn:microsoft.com/office/officeart/2005/8/layout/venn1"/>
    <dgm:cxn modelId="{AF9BF190-EE08-4B02-AB91-7CFF2B43C05C}" type="presOf" srcId="{C3C588DD-A92B-451E-900E-EEFAA042B292}" destId="{A37DD5E7-2D95-44F4-8433-5F0BFD35E543}" srcOrd="0" destOrd="0" presId="urn:microsoft.com/office/officeart/2005/8/layout/venn1"/>
    <dgm:cxn modelId="{D370C093-DE0B-4F14-97E2-192FD6FE97E9}" type="presOf" srcId="{BE85ED20-0265-4FB7-B7FE-4EEEA3E27BEB}" destId="{EA50553E-2CF4-49CC-86FF-10C99E395E01}" srcOrd="0" destOrd="0" presId="urn:microsoft.com/office/officeart/2005/8/layout/venn1"/>
    <dgm:cxn modelId="{71F885A2-4A77-4D31-843D-7339F9BBDF77}" type="presOf" srcId="{273B68A5-422A-464F-BA79-5132463101E4}" destId="{CCA69C3D-B00D-4207-A035-97F2FEE6FFE0}" srcOrd="1" destOrd="0" presId="urn:microsoft.com/office/officeart/2005/8/layout/venn1"/>
    <dgm:cxn modelId="{F91AE2AA-C155-437B-BFAF-5A6320D67049}" type="presOf" srcId="{BE85ED20-0265-4FB7-B7FE-4EEEA3E27BEB}" destId="{4838EE08-5C67-4DD5-8DB4-AFCB07A5D9E1}" srcOrd="1" destOrd="0" presId="urn:microsoft.com/office/officeart/2005/8/layout/venn1"/>
    <dgm:cxn modelId="{9EFEFBD4-AC02-4716-B24B-67374D55B22B}" type="presParOf" srcId="{40A2EE94-2EE2-4730-8E22-39F66B8F64BF}" destId="{EA50553E-2CF4-49CC-86FF-10C99E395E01}" srcOrd="0" destOrd="0" presId="urn:microsoft.com/office/officeart/2005/8/layout/venn1"/>
    <dgm:cxn modelId="{BFC864BB-835A-4289-BE1A-47C6B735782B}" type="presParOf" srcId="{40A2EE94-2EE2-4730-8E22-39F66B8F64BF}" destId="{4838EE08-5C67-4DD5-8DB4-AFCB07A5D9E1}" srcOrd="1" destOrd="0" presId="urn:microsoft.com/office/officeart/2005/8/layout/venn1"/>
    <dgm:cxn modelId="{54F89C9A-3F1D-4D3C-B107-583D934E91DE}" type="presParOf" srcId="{40A2EE94-2EE2-4730-8E22-39F66B8F64BF}" destId="{55A3D7BA-C955-48D4-BD90-FE764C28E8AF}" srcOrd="2" destOrd="0" presId="urn:microsoft.com/office/officeart/2005/8/layout/venn1"/>
    <dgm:cxn modelId="{5CA9678A-B7B4-4752-BA71-8435CCC2BE04}" type="presParOf" srcId="{40A2EE94-2EE2-4730-8E22-39F66B8F64BF}" destId="{CCA69C3D-B00D-4207-A035-97F2FEE6FFE0}" srcOrd="3" destOrd="0" presId="urn:microsoft.com/office/officeart/2005/8/layout/venn1"/>
    <dgm:cxn modelId="{D52077EF-87EF-484D-A956-E6C9FF642A0D}" type="presParOf" srcId="{40A2EE94-2EE2-4730-8E22-39F66B8F64BF}" destId="{A37DD5E7-2D95-44F4-8433-5F0BFD35E543}" srcOrd="4" destOrd="0" presId="urn:microsoft.com/office/officeart/2005/8/layout/venn1"/>
    <dgm:cxn modelId="{1B0C3F61-1C96-4892-9D65-8CE0A66DC016}" type="presParOf" srcId="{40A2EE94-2EE2-4730-8E22-39F66B8F64BF}" destId="{EACF8832-3E62-49E2-A994-DDF682DBFA4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3F0879-A324-4C77-A876-FA97A0799F91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49203D-5BAD-4695-9CCD-92F8005DF2E5}">
      <dgm:prSet phldrT="[Text]"/>
      <dgm:spPr/>
      <dgm:t>
        <a:bodyPr/>
        <a:lstStyle/>
        <a:p>
          <a:r>
            <a:rPr lang="en-US" dirty="0"/>
            <a:t>Youth</a:t>
          </a:r>
        </a:p>
      </dgm:t>
    </dgm:pt>
    <dgm:pt modelId="{F5FD7B4D-F9A4-44F3-9AAB-9BECA5E484A6}" type="parTrans" cxnId="{6DCEB772-9240-4889-B629-2C4BCF1AA0CE}">
      <dgm:prSet/>
      <dgm:spPr/>
      <dgm:t>
        <a:bodyPr/>
        <a:lstStyle/>
        <a:p>
          <a:endParaRPr lang="en-US"/>
        </a:p>
      </dgm:t>
    </dgm:pt>
    <dgm:pt modelId="{E3F438AC-CB79-40DA-9EFA-3667BB4A2F31}" type="sibTrans" cxnId="{6DCEB772-9240-4889-B629-2C4BCF1AA0CE}">
      <dgm:prSet/>
      <dgm:spPr/>
      <dgm:t>
        <a:bodyPr/>
        <a:lstStyle/>
        <a:p>
          <a:endParaRPr lang="en-US"/>
        </a:p>
      </dgm:t>
    </dgm:pt>
    <dgm:pt modelId="{788F158C-2481-4256-91CC-48AE445FCE2A}">
      <dgm:prSet phldrT="[Text]"/>
      <dgm:spPr/>
      <dgm:t>
        <a:bodyPr/>
        <a:lstStyle/>
        <a:p>
          <a:r>
            <a:rPr lang="en-US" dirty="0"/>
            <a:t>Family</a:t>
          </a:r>
        </a:p>
      </dgm:t>
    </dgm:pt>
    <dgm:pt modelId="{B1E7720E-9646-43CF-838D-9E3DD38DD96D}" type="parTrans" cxnId="{2FB02159-ACF9-4859-8977-4AFF42DB2898}">
      <dgm:prSet/>
      <dgm:spPr/>
      <dgm:t>
        <a:bodyPr/>
        <a:lstStyle/>
        <a:p>
          <a:endParaRPr lang="en-US"/>
        </a:p>
      </dgm:t>
    </dgm:pt>
    <dgm:pt modelId="{509F8C07-6E87-4A41-8C5B-869CEC8995CD}" type="sibTrans" cxnId="{2FB02159-ACF9-4859-8977-4AFF42DB2898}">
      <dgm:prSet/>
      <dgm:spPr/>
      <dgm:t>
        <a:bodyPr/>
        <a:lstStyle/>
        <a:p>
          <a:endParaRPr lang="en-US" dirty="0"/>
        </a:p>
      </dgm:t>
    </dgm:pt>
    <dgm:pt modelId="{D932BF68-0EB6-4C06-8DDC-C7371BB4BEB4}">
      <dgm:prSet phldrT="[Text]"/>
      <dgm:spPr/>
      <dgm:t>
        <a:bodyPr/>
        <a:lstStyle/>
        <a:p>
          <a:r>
            <a:rPr lang="en-US" dirty="0"/>
            <a:t>RMCEP</a:t>
          </a:r>
        </a:p>
      </dgm:t>
    </dgm:pt>
    <dgm:pt modelId="{6049F586-4D0B-4402-B5DF-F6B5F089485D}" type="parTrans" cxnId="{7F8165A0-E7E3-4149-B54B-AF7B908170A0}">
      <dgm:prSet/>
      <dgm:spPr/>
      <dgm:t>
        <a:bodyPr/>
        <a:lstStyle/>
        <a:p>
          <a:endParaRPr lang="en-US"/>
        </a:p>
      </dgm:t>
    </dgm:pt>
    <dgm:pt modelId="{152137A8-04A7-4387-9F4B-A7BD8DCAEED8}" type="sibTrans" cxnId="{7F8165A0-E7E3-4149-B54B-AF7B908170A0}">
      <dgm:prSet/>
      <dgm:spPr/>
      <dgm:t>
        <a:bodyPr/>
        <a:lstStyle/>
        <a:p>
          <a:endParaRPr lang="en-US" dirty="0"/>
        </a:p>
      </dgm:t>
    </dgm:pt>
    <dgm:pt modelId="{607C3F97-9809-442F-9850-18026F818B25}">
      <dgm:prSet phldrT="[Text]"/>
      <dgm:spPr/>
      <dgm:t>
        <a:bodyPr/>
        <a:lstStyle/>
        <a:p>
          <a:r>
            <a:rPr lang="en-US" dirty="0"/>
            <a:t>MH Counselor</a:t>
          </a:r>
        </a:p>
      </dgm:t>
    </dgm:pt>
    <dgm:pt modelId="{B29DE490-60E7-440F-921B-53327F34175E}" type="parTrans" cxnId="{582F4BEE-2A1B-44A9-BB01-9A8A1D61979E}">
      <dgm:prSet/>
      <dgm:spPr/>
      <dgm:t>
        <a:bodyPr/>
        <a:lstStyle/>
        <a:p>
          <a:endParaRPr lang="en-US"/>
        </a:p>
      </dgm:t>
    </dgm:pt>
    <dgm:pt modelId="{EF6DF9F8-997C-4842-A4F5-29FA9813CB2B}" type="sibTrans" cxnId="{582F4BEE-2A1B-44A9-BB01-9A8A1D61979E}">
      <dgm:prSet/>
      <dgm:spPr/>
      <dgm:t>
        <a:bodyPr/>
        <a:lstStyle/>
        <a:p>
          <a:endParaRPr lang="en-US" dirty="0"/>
        </a:p>
      </dgm:t>
    </dgm:pt>
    <dgm:pt modelId="{1825D7A2-F242-491D-A701-D6C472539038}">
      <dgm:prSet phldrT="[Text]"/>
      <dgm:spPr/>
      <dgm:t>
        <a:bodyPr/>
        <a:lstStyle/>
        <a:p>
          <a:r>
            <a:rPr lang="en-US" dirty="0"/>
            <a:t>Medical</a:t>
          </a:r>
        </a:p>
      </dgm:t>
    </dgm:pt>
    <dgm:pt modelId="{C8027280-41FF-47E6-AA10-3D63B2E0622F}" type="parTrans" cxnId="{4A4D43BE-AA43-4246-B2A6-17F6302EC1CA}">
      <dgm:prSet/>
      <dgm:spPr/>
      <dgm:t>
        <a:bodyPr/>
        <a:lstStyle/>
        <a:p>
          <a:endParaRPr lang="en-US"/>
        </a:p>
      </dgm:t>
    </dgm:pt>
    <dgm:pt modelId="{4C0E1420-08FB-4BB5-9B8D-69BB25626FD7}" type="sibTrans" cxnId="{4A4D43BE-AA43-4246-B2A6-17F6302EC1CA}">
      <dgm:prSet/>
      <dgm:spPr/>
      <dgm:t>
        <a:bodyPr/>
        <a:lstStyle/>
        <a:p>
          <a:endParaRPr lang="en-US" dirty="0"/>
        </a:p>
      </dgm:t>
    </dgm:pt>
    <dgm:pt modelId="{FA3E20A1-B3FD-4A27-9B4F-4DDEEB7F89F0}">
      <dgm:prSet phldrT="[Text]"/>
      <dgm:spPr/>
      <dgm:t>
        <a:bodyPr/>
        <a:lstStyle/>
        <a:p>
          <a:r>
            <a:rPr lang="en-US" dirty="0"/>
            <a:t>Juvenile Justice</a:t>
          </a:r>
        </a:p>
      </dgm:t>
    </dgm:pt>
    <dgm:pt modelId="{B6D77211-191E-4A56-A759-2703A94B9822}" type="parTrans" cxnId="{D063BD63-C9CD-45EB-AF35-DAC80C283598}">
      <dgm:prSet/>
      <dgm:spPr/>
      <dgm:t>
        <a:bodyPr/>
        <a:lstStyle/>
        <a:p>
          <a:endParaRPr lang="en-US"/>
        </a:p>
      </dgm:t>
    </dgm:pt>
    <dgm:pt modelId="{0FA9FE89-5F3D-496C-A7DA-B02CB31B8E51}" type="sibTrans" cxnId="{D063BD63-C9CD-45EB-AF35-DAC80C283598}">
      <dgm:prSet/>
      <dgm:spPr/>
      <dgm:t>
        <a:bodyPr/>
        <a:lstStyle/>
        <a:p>
          <a:endParaRPr lang="en-US" dirty="0"/>
        </a:p>
      </dgm:t>
    </dgm:pt>
    <dgm:pt modelId="{F2761545-D962-4022-B1F0-45190E1171AD}">
      <dgm:prSet phldrT="[Text]"/>
      <dgm:spPr/>
      <dgm:t>
        <a:bodyPr/>
        <a:lstStyle/>
        <a:p>
          <a:r>
            <a:rPr lang="en-US" dirty="0"/>
            <a:t>Voc Rehab</a:t>
          </a:r>
        </a:p>
      </dgm:t>
    </dgm:pt>
    <dgm:pt modelId="{49BFE1B9-4224-40C6-A655-662ADC3CDAA9}" type="parTrans" cxnId="{37A610FB-94B5-487A-93A2-7C0409708DF0}">
      <dgm:prSet/>
      <dgm:spPr/>
      <dgm:t>
        <a:bodyPr/>
        <a:lstStyle/>
        <a:p>
          <a:endParaRPr lang="en-US"/>
        </a:p>
      </dgm:t>
    </dgm:pt>
    <dgm:pt modelId="{BE4BB81D-CB27-43A0-8D39-A73602B50E29}" type="sibTrans" cxnId="{37A610FB-94B5-487A-93A2-7C0409708DF0}">
      <dgm:prSet/>
      <dgm:spPr/>
      <dgm:t>
        <a:bodyPr/>
        <a:lstStyle/>
        <a:p>
          <a:endParaRPr lang="en-US" dirty="0"/>
        </a:p>
      </dgm:t>
    </dgm:pt>
    <dgm:pt modelId="{30FA04D8-4BA0-441E-AA3E-AB38B4308100}">
      <dgm:prSet phldrT="[Text]"/>
      <dgm:spPr/>
      <dgm:t>
        <a:bodyPr/>
        <a:lstStyle/>
        <a:p>
          <a:r>
            <a:rPr lang="en-US" dirty="0"/>
            <a:t>Friends</a:t>
          </a:r>
        </a:p>
      </dgm:t>
    </dgm:pt>
    <dgm:pt modelId="{794A0FE8-D1DB-4941-BA74-4AC34DDD6672}" type="parTrans" cxnId="{13C4B25F-C8E0-4A91-BE4F-A60C7C5E8D98}">
      <dgm:prSet/>
      <dgm:spPr/>
      <dgm:t>
        <a:bodyPr/>
        <a:lstStyle/>
        <a:p>
          <a:endParaRPr lang="en-US"/>
        </a:p>
      </dgm:t>
    </dgm:pt>
    <dgm:pt modelId="{C2C6C418-6BB6-4D55-923A-435044EC72B6}" type="sibTrans" cxnId="{13C4B25F-C8E0-4A91-BE4F-A60C7C5E8D98}">
      <dgm:prSet/>
      <dgm:spPr/>
      <dgm:t>
        <a:bodyPr/>
        <a:lstStyle/>
        <a:p>
          <a:endParaRPr lang="en-US" dirty="0"/>
        </a:p>
      </dgm:t>
    </dgm:pt>
    <dgm:pt modelId="{20263ABF-C7CB-4FEA-BADC-717A5E21F96A}">
      <dgm:prSet phldrT="[Text]"/>
      <dgm:spPr/>
      <dgm:t>
        <a:bodyPr/>
        <a:lstStyle/>
        <a:p>
          <a:r>
            <a:rPr lang="en-US" dirty="0"/>
            <a:t>School</a:t>
          </a:r>
        </a:p>
      </dgm:t>
    </dgm:pt>
    <dgm:pt modelId="{205FB8B9-53F1-4C78-A7BF-C01EDCCED747}" type="parTrans" cxnId="{F2DB00C2-DCF9-4E53-B9A7-9585ACDD3C90}">
      <dgm:prSet/>
      <dgm:spPr/>
      <dgm:t>
        <a:bodyPr/>
        <a:lstStyle/>
        <a:p>
          <a:endParaRPr lang="en-US"/>
        </a:p>
      </dgm:t>
    </dgm:pt>
    <dgm:pt modelId="{6496FDAF-CA67-4973-841E-4E19DD319D2A}" type="sibTrans" cxnId="{F2DB00C2-DCF9-4E53-B9A7-9585ACDD3C90}">
      <dgm:prSet/>
      <dgm:spPr/>
      <dgm:t>
        <a:bodyPr/>
        <a:lstStyle/>
        <a:p>
          <a:endParaRPr lang="en-US" dirty="0"/>
        </a:p>
      </dgm:t>
    </dgm:pt>
    <dgm:pt modelId="{CACE9DAB-0EC7-44F2-B1E6-EE40C89A7D96}">
      <dgm:prSet phldrT="[Text]"/>
      <dgm:spPr/>
      <dgm:t>
        <a:bodyPr/>
        <a:lstStyle/>
        <a:p>
          <a:r>
            <a:rPr lang="en-US" dirty="0"/>
            <a:t>Job</a:t>
          </a:r>
        </a:p>
      </dgm:t>
    </dgm:pt>
    <dgm:pt modelId="{228AB929-BB84-4E41-B926-6F8AE10E4177}" type="parTrans" cxnId="{85BB58A3-165E-4F30-89B2-C04CD9CB36D3}">
      <dgm:prSet/>
      <dgm:spPr/>
      <dgm:t>
        <a:bodyPr/>
        <a:lstStyle/>
        <a:p>
          <a:endParaRPr lang="en-US"/>
        </a:p>
      </dgm:t>
    </dgm:pt>
    <dgm:pt modelId="{E89C0F05-C481-46A4-8FC8-B08C8414EFAB}" type="sibTrans" cxnId="{85BB58A3-165E-4F30-89B2-C04CD9CB36D3}">
      <dgm:prSet/>
      <dgm:spPr/>
      <dgm:t>
        <a:bodyPr/>
        <a:lstStyle/>
        <a:p>
          <a:endParaRPr lang="en-US" dirty="0"/>
        </a:p>
      </dgm:t>
    </dgm:pt>
    <dgm:pt modelId="{D224DB6F-B9BF-4795-A90C-152C1C18678D}">
      <dgm:prSet phldrT="[Text]"/>
      <dgm:spPr/>
      <dgm:t>
        <a:bodyPr/>
        <a:lstStyle/>
        <a:p>
          <a:r>
            <a:rPr lang="en-US" dirty="0"/>
            <a:t>County</a:t>
          </a:r>
        </a:p>
      </dgm:t>
    </dgm:pt>
    <dgm:pt modelId="{EF7FCB4D-B861-4A61-B976-675AA9C9C136}" type="parTrans" cxnId="{31E7440B-F53F-416D-90CD-D4F5AEAA2A63}">
      <dgm:prSet/>
      <dgm:spPr/>
      <dgm:t>
        <a:bodyPr/>
        <a:lstStyle/>
        <a:p>
          <a:endParaRPr lang="en-US"/>
        </a:p>
      </dgm:t>
    </dgm:pt>
    <dgm:pt modelId="{F497CA41-94EB-4157-B10E-2FA57844A729}" type="sibTrans" cxnId="{31E7440B-F53F-416D-90CD-D4F5AEAA2A63}">
      <dgm:prSet/>
      <dgm:spPr/>
      <dgm:t>
        <a:bodyPr/>
        <a:lstStyle/>
        <a:p>
          <a:endParaRPr lang="en-US" dirty="0"/>
        </a:p>
      </dgm:t>
    </dgm:pt>
    <dgm:pt modelId="{1CC2AE09-3A3B-4494-9B4B-B463B891402D}" type="pres">
      <dgm:prSet presAssocID="{443F0879-A324-4C77-A876-FA97A0799F9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34CAE3-CC8D-49F5-AF9D-37D2D10E16A0}" type="pres">
      <dgm:prSet presAssocID="{3549203D-5BAD-4695-9CCD-92F8005DF2E5}" presName="centerShape" presStyleLbl="node0" presStyleIdx="0" presStyleCnt="1"/>
      <dgm:spPr/>
    </dgm:pt>
    <dgm:pt modelId="{5029AB15-35DF-43A3-98CD-AF181769FA09}" type="pres">
      <dgm:prSet presAssocID="{788F158C-2481-4256-91CC-48AE445FCE2A}" presName="node" presStyleLbl="node1" presStyleIdx="0" presStyleCnt="10">
        <dgm:presLayoutVars>
          <dgm:bulletEnabled val="1"/>
        </dgm:presLayoutVars>
      </dgm:prSet>
      <dgm:spPr/>
    </dgm:pt>
    <dgm:pt modelId="{DFC70C74-7FDD-45AE-8D0B-53A87D8EDF1D}" type="pres">
      <dgm:prSet presAssocID="{788F158C-2481-4256-91CC-48AE445FCE2A}" presName="dummy" presStyleCnt="0"/>
      <dgm:spPr/>
    </dgm:pt>
    <dgm:pt modelId="{56F31FA0-031E-4818-A6C8-9295DD649961}" type="pres">
      <dgm:prSet presAssocID="{509F8C07-6E87-4A41-8C5B-869CEC8995CD}" presName="sibTrans" presStyleLbl="sibTrans2D1" presStyleIdx="0" presStyleCnt="10"/>
      <dgm:spPr/>
    </dgm:pt>
    <dgm:pt modelId="{4CF2C1FE-9944-42CD-B3B9-26CE4FF99DC6}" type="pres">
      <dgm:prSet presAssocID="{D932BF68-0EB6-4C06-8DDC-C7371BB4BEB4}" presName="node" presStyleLbl="node1" presStyleIdx="1" presStyleCnt="10">
        <dgm:presLayoutVars>
          <dgm:bulletEnabled val="1"/>
        </dgm:presLayoutVars>
      </dgm:prSet>
      <dgm:spPr/>
    </dgm:pt>
    <dgm:pt modelId="{520962E1-211C-48B5-8E2F-28D73179974E}" type="pres">
      <dgm:prSet presAssocID="{D932BF68-0EB6-4C06-8DDC-C7371BB4BEB4}" presName="dummy" presStyleCnt="0"/>
      <dgm:spPr/>
    </dgm:pt>
    <dgm:pt modelId="{AAA43B24-52E5-4FA3-936C-CA92320A9CCE}" type="pres">
      <dgm:prSet presAssocID="{152137A8-04A7-4387-9F4B-A7BD8DCAEED8}" presName="sibTrans" presStyleLbl="sibTrans2D1" presStyleIdx="1" presStyleCnt="10"/>
      <dgm:spPr/>
    </dgm:pt>
    <dgm:pt modelId="{D7F76864-5B22-4788-9A70-7DA9E651270D}" type="pres">
      <dgm:prSet presAssocID="{607C3F97-9809-442F-9850-18026F818B25}" presName="node" presStyleLbl="node1" presStyleIdx="2" presStyleCnt="10">
        <dgm:presLayoutVars>
          <dgm:bulletEnabled val="1"/>
        </dgm:presLayoutVars>
      </dgm:prSet>
      <dgm:spPr/>
    </dgm:pt>
    <dgm:pt modelId="{2AC8FD58-008F-49C8-B87A-6F213BAF6441}" type="pres">
      <dgm:prSet presAssocID="{607C3F97-9809-442F-9850-18026F818B25}" presName="dummy" presStyleCnt="0"/>
      <dgm:spPr/>
    </dgm:pt>
    <dgm:pt modelId="{7122C0F9-F844-44E4-A5C4-698A2F693783}" type="pres">
      <dgm:prSet presAssocID="{EF6DF9F8-997C-4842-A4F5-29FA9813CB2B}" presName="sibTrans" presStyleLbl="sibTrans2D1" presStyleIdx="2" presStyleCnt="10"/>
      <dgm:spPr/>
    </dgm:pt>
    <dgm:pt modelId="{E9AA565E-C20B-434A-8085-20F8B631C422}" type="pres">
      <dgm:prSet presAssocID="{20263ABF-C7CB-4FEA-BADC-717A5E21F96A}" presName="node" presStyleLbl="node1" presStyleIdx="3" presStyleCnt="10">
        <dgm:presLayoutVars>
          <dgm:bulletEnabled val="1"/>
        </dgm:presLayoutVars>
      </dgm:prSet>
      <dgm:spPr/>
    </dgm:pt>
    <dgm:pt modelId="{F78CE8EB-DAA7-475F-A35D-C3A1F33396B3}" type="pres">
      <dgm:prSet presAssocID="{20263ABF-C7CB-4FEA-BADC-717A5E21F96A}" presName="dummy" presStyleCnt="0"/>
      <dgm:spPr/>
    </dgm:pt>
    <dgm:pt modelId="{616C7513-C299-46B8-8828-9FA485F0840C}" type="pres">
      <dgm:prSet presAssocID="{6496FDAF-CA67-4973-841E-4E19DD319D2A}" presName="sibTrans" presStyleLbl="sibTrans2D1" presStyleIdx="3" presStyleCnt="10"/>
      <dgm:spPr/>
    </dgm:pt>
    <dgm:pt modelId="{59E3822F-B6B9-4B50-B35D-557ACBCC77FD}" type="pres">
      <dgm:prSet presAssocID="{1825D7A2-F242-491D-A701-D6C472539038}" presName="node" presStyleLbl="node1" presStyleIdx="4" presStyleCnt="10">
        <dgm:presLayoutVars>
          <dgm:bulletEnabled val="1"/>
        </dgm:presLayoutVars>
      </dgm:prSet>
      <dgm:spPr/>
    </dgm:pt>
    <dgm:pt modelId="{40F4C797-48FB-4665-B9CA-4A853622F533}" type="pres">
      <dgm:prSet presAssocID="{1825D7A2-F242-491D-A701-D6C472539038}" presName="dummy" presStyleCnt="0"/>
      <dgm:spPr/>
    </dgm:pt>
    <dgm:pt modelId="{31CA609B-869F-4ECC-B1D6-CFCF3D4CA643}" type="pres">
      <dgm:prSet presAssocID="{4C0E1420-08FB-4BB5-9B8D-69BB25626FD7}" presName="sibTrans" presStyleLbl="sibTrans2D1" presStyleIdx="4" presStyleCnt="10"/>
      <dgm:spPr/>
    </dgm:pt>
    <dgm:pt modelId="{369C325E-5386-4218-BB64-897681269B71}" type="pres">
      <dgm:prSet presAssocID="{FA3E20A1-B3FD-4A27-9B4F-4DDEEB7F89F0}" presName="node" presStyleLbl="node1" presStyleIdx="5" presStyleCnt="10">
        <dgm:presLayoutVars>
          <dgm:bulletEnabled val="1"/>
        </dgm:presLayoutVars>
      </dgm:prSet>
      <dgm:spPr/>
    </dgm:pt>
    <dgm:pt modelId="{B5E1BCEB-88A2-4972-9483-502480012A5F}" type="pres">
      <dgm:prSet presAssocID="{FA3E20A1-B3FD-4A27-9B4F-4DDEEB7F89F0}" presName="dummy" presStyleCnt="0"/>
      <dgm:spPr/>
    </dgm:pt>
    <dgm:pt modelId="{17AFF711-49B0-4926-83DD-74D4C04DEB0C}" type="pres">
      <dgm:prSet presAssocID="{0FA9FE89-5F3D-496C-A7DA-B02CB31B8E51}" presName="sibTrans" presStyleLbl="sibTrans2D1" presStyleIdx="5" presStyleCnt="10"/>
      <dgm:spPr/>
    </dgm:pt>
    <dgm:pt modelId="{3E13EBA3-E625-4549-A554-355DB43305D3}" type="pres">
      <dgm:prSet presAssocID="{F2761545-D962-4022-B1F0-45190E1171AD}" presName="node" presStyleLbl="node1" presStyleIdx="6" presStyleCnt="10">
        <dgm:presLayoutVars>
          <dgm:bulletEnabled val="1"/>
        </dgm:presLayoutVars>
      </dgm:prSet>
      <dgm:spPr/>
    </dgm:pt>
    <dgm:pt modelId="{982E649C-38C6-4F79-A9DA-4F6956E1BCF6}" type="pres">
      <dgm:prSet presAssocID="{F2761545-D962-4022-B1F0-45190E1171AD}" presName="dummy" presStyleCnt="0"/>
      <dgm:spPr/>
    </dgm:pt>
    <dgm:pt modelId="{B3CEE77A-F55E-45A4-AC67-4089A23862BA}" type="pres">
      <dgm:prSet presAssocID="{BE4BB81D-CB27-43A0-8D39-A73602B50E29}" presName="sibTrans" presStyleLbl="sibTrans2D1" presStyleIdx="6" presStyleCnt="10"/>
      <dgm:spPr/>
    </dgm:pt>
    <dgm:pt modelId="{BB3AC133-0191-44A3-B09C-0C07D5CC32B7}" type="pres">
      <dgm:prSet presAssocID="{30FA04D8-4BA0-441E-AA3E-AB38B4308100}" presName="node" presStyleLbl="node1" presStyleIdx="7" presStyleCnt="10">
        <dgm:presLayoutVars>
          <dgm:bulletEnabled val="1"/>
        </dgm:presLayoutVars>
      </dgm:prSet>
      <dgm:spPr/>
    </dgm:pt>
    <dgm:pt modelId="{C4FBB69D-BBDB-4E2C-B898-3A39804A5226}" type="pres">
      <dgm:prSet presAssocID="{30FA04D8-4BA0-441E-AA3E-AB38B4308100}" presName="dummy" presStyleCnt="0"/>
      <dgm:spPr/>
    </dgm:pt>
    <dgm:pt modelId="{9CA185BE-5EE1-4A52-94E2-D684E7454D66}" type="pres">
      <dgm:prSet presAssocID="{C2C6C418-6BB6-4D55-923A-435044EC72B6}" presName="sibTrans" presStyleLbl="sibTrans2D1" presStyleIdx="7" presStyleCnt="10"/>
      <dgm:spPr/>
    </dgm:pt>
    <dgm:pt modelId="{DD810F3D-ADE0-4AB8-97E3-9ED675AC34B6}" type="pres">
      <dgm:prSet presAssocID="{CACE9DAB-0EC7-44F2-B1E6-EE40C89A7D96}" presName="node" presStyleLbl="node1" presStyleIdx="8" presStyleCnt="10">
        <dgm:presLayoutVars>
          <dgm:bulletEnabled val="1"/>
        </dgm:presLayoutVars>
      </dgm:prSet>
      <dgm:spPr/>
    </dgm:pt>
    <dgm:pt modelId="{30CBBA67-F087-45DB-AB5E-988770FAEFD3}" type="pres">
      <dgm:prSet presAssocID="{CACE9DAB-0EC7-44F2-B1E6-EE40C89A7D96}" presName="dummy" presStyleCnt="0"/>
      <dgm:spPr/>
    </dgm:pt>
    <dgm:pt modelId="{F970A81D-69C2-4661-9367-91B002860378}" type="pres">
      <dgm:prSet presAssocID="{E89C0F05-C481-46A4-8FC8-B08C8414EFAB}" presName="sibTrans" presStyleLbl="sibTrans2D1" presStyleIdx="8" presStyleCnt="10"/>
      <dgm:spPr/>
    </dgm:pt>
    <dgm:pt modelId="{76C7B86F-C4CC-4EF0-983E-2260842B366C}" type="pres">
      <dgm:prSet presAssocID="{D224DB6F-B9BF-4795-A90C-152C1C18678D}" presName="node" presStyleLbl="node1" presStyleIdx="9" presStyleCnt="10">
        <dgm:presLayoutVars>
          <dgm:bulletEnabled val="1"/>
        </dgm:presLayoutVars>
      </dgm:prSet>
      <dgm:spPr/>
    </dgm:pt>
    <dgm:pt modelId="{027A9894-5F21-4576-816B-7AC661DF0EC2}" type="pres">
      <dgm:prSet presAssocID="{D224DB6F-B9BF-4795-A90C-152C1C18678D}" presName="dummy" presStyleCnt="0"/>
      <dgm:spPr/>
    </dgm:pt>
    <dgm:pt modelId="{C6687965-E2D2-4E28-BFE2-0BF289AC73F3}" type="pres">
      <dgm:prSet presAssocID="{F497CA41-94EB-4157-B10E-2FA57844A729}" presName="sibTrans" presStyleLbl="sibTrans2D1" presStyleIdx="9" presStyleCnt="10"/>
      <dgm:spPr/>
    </dgm:pt>
  </dgm:ptLst>
  <dgm:cxnLst>
    <dgm:cxn modelId="{B81F8E01-30C5-49CC-BD5E-9E666A1FA5AD}" type="presOf" srcId="{F497CA41-94EB-4157-B10E-2FA57844A729}" destId="{C6687965-E2D2-4E28-BFE2-0BF289AC73F3}" srcOrd="0" destOrd="0" presId="urn:microsoft.com/office/officeart/2005/8/layout/radial6"/>
    <dgm:cxn modelId="{31E7440B-F53F-416D-90CD-D4F5AEAA2A63}" srcId="{3549203D-5BAD-4695-9CCD-92F8005DF2E5}" destId="{D224DB6F-B9BF-4795-A90C-152C1C18678D}" srcOrd="9" destOrd="0" parTransId="{EF7FCB4D-B861-4A61-B976-675AA9C9C136}" sibTransId="{F497CA41-94EB-4157-B10E-2FA57844A729}"/>
    <dgm:cxn modelId="{2FF56F13-8C05-49BB-8019-7A9704922E85}" type="presOf" srcId="{6496FDAF-CA67-4973-841E-4E19DD319D2A}" destId="{616C7513-C299-46B8-8828-9FA485F0840C}" srcOrd="0" destOrd="0" presId="urn:microsoft.com/office/officeart/2005/8/layout/radial6"/>
    <dgm:cxn modelId="{9453E01C-0B0E-40D8-BFB2-373E06150194}" type="presOf" srcId="{509F8C07-6E87-4A41-8C5B-869CEC8995CD}" destId="{56F31FA0-031E-4818-A6C8-9295DD649961}" srcOrd="0" destOrd="0" presId="urn:microsoft.com/office/officeart/2005/8/layout/radial6"/>
    <dgm:cxn modelId="{8BF4DE21-389A-485F-B849-630F2239184A}" type="presOf" srcId="{F2761545-D962-4022-B1F0-45190E1171AD}" destId="{3E13EBA3-E625-4549-A554-355DB43305D3}" srcOrd="0" destOrd="0" presId="urn:microsoft.com/office/officeart/2005/8/layout/radial6"/>
    <dgm:cxn modelId="{37C88425-746E-4630-A0A5-089C4F8B72E1}" type="presOf" srcId="{EF6DF9F8-997C-4842-A4F5-29FA9813CB2B}" destId="{7122C0F9-F844-44E4-A5C4-698A2F693783}" srcOrd="0" destOrd="0" presId="urn:microsoft.com/office/officeart/2005/8/layout/radial6"/>
    <dgm:cxn modelId="{46097826-B7B2-48FB-B797-CF61A753064F}" type="presOf" srcId="{CACE9DAB-0EC7-44F2-B1E6-EE40C89A7D96}" destId="{DD810F3D-ADE0-4AB8-97E3-9ED675AC34B6}" srcOrd="0" destOrd="0" presId="urn:microsoft.com/office/officeart/2005/8/layout/radial6"/>
    <dgm:cxn modelId="{13C4B25F-C8E0-4A91-BE4F-A60C7C5E8D98}" srcId="{3549203D-5BAD-4695-9CCD-92F8005DF2E5}" destId="{30FA04D8-4BA0-441E-AA3E-AB38B4308100}" srcOrd="7" destOrd="0" parTransId="{794A0FE8-D1DB-4941-BA74-4AC34DDD6672}" sibTransId="{C2C6C418-6BB6-4D55-923A-435044EC72B6}"/>
    <dgm:cxn modelId="{D063BD63-C9CD-45EB-AF35-DAC80C283598}" srcId="{3549203D-5BAD-4695-9CCD-92F8005DF2E5}" destId="{FA3E20A1-B3FD-4A27-9B4F-4DDEEB7F89F0}" srcOrd="5" destOrd="0" parTransId="{B6D77211-191E-4A56-A759-2703A94B9822}" sibTransId="{0FA9FE89-5F3D-496C-A7DA-B02CB31B8E51}"/>
    <dgm:cxn modelId="{EC1DBB4B-6F94-47F5-B8CD-AC4BB3E49935}" type="presOf" srcId="{152137A8-04A7-4387-9F4B-A7BD8DCAEED8}" destId="{AAA43B24-52E5-4FA3-936C-CA92320A9CCE}" srcOrd="0" destOrd="0" presId="urn:microsoft.com/office/officeart/2005/8/layout/radial6"/>
    <dgm:cxn modelId="{AA1C186D-C493-4818-923E-05A36FFB51DB}" type="presOf" srcId="{D932BF68-0EB6-4C06-8DDC-C7371BB4BEB4}" destId="{4CF2C1FE-9944-42CD-B3B9-26CE4FF99DC6}" srcOrd="0" destOrd="0" presId="urn:microsoft.com/office/officeart/2005/8/layout/radial6"/>
    <dgm:cxn modelId="{0BD1976E-8960-4371-B699-997A0FF42D24}" type="presOf" srcId="{20263ABF-C7CB-4FEA-BADC-717A5E21F96A}" destId="{E9AA565E-C20B-434A-8085-20F8B631C422}" srcOrd="0" destOrd="0" presId="urn:microsoft.com/office/officeart/2005/8/layout/radial6"/>
    <dgm:cxn modelId="{742AD56F-0821-44E2-AF6A-AF825B811D84}" type="presOf" srcId="{4C0E1420-08FB-4BB5-9B8D-69BB25626FD7}" destId="{31CA609B-869F-4ECC-B1D6-CFCF3D4CA643}" srcOrd="0" destOrd="0" presId="urn:microsoft.com/office/officeart/2005/8/layout/radial6"/>
    <dgm:cxn modelId="{6DCEB772-9240-4889-B629-2C4BCF1AA0CE}" srcId="{443F0879-A324-4C77-A876-FA97A0799F91}" destId="{3549203D-5BAD-4695-9CCD-92F8005DF2E5}" srcOrd="0" destOrd="0" parTransId="{F5FD7B4D-F9A4-44F3-9AAB-9BECA5E484A6}" sibTransId="{E3F438AC-CB79-40DA-9EFA-3667BB4A2F31}"/>
    <dgm:cxn modelId="{2FB02159-ACF9-4859-8977-4AFF42DB2898}" srcId="{3549203D-5BAD-4695-9CCD-92F8005DF2E5}" destId="{788F158C-2481-4256-91CC-48AE445FCE2A}" srcOrd="0" destOrd="0" parTransId="{B1E7720E-9646-43CF-838D-9E3DD38DD96D}" sibTransId="{509F8C07-6E87-4A41-8C5B-869CEC8995CD}"/>
    <dgm:cxn modelId="{BBB6697F-E3BE-4C98-BF57-72E54023E52F}" type="presOf" srcId="{443F0879-A324-4C77-A876-FA97A0799F91}" destId="{1CC2AE09-3A3B-4494-9B4B-B463B891402D}" srcOrd="0" destOrd="0" presId="urn:microsoft.com/office/officeart/2005/8/layout/radial6"/>
    <dgm:cxn modelId="{29C86F83-260A-4728-A1E7-3A18F873F598}" type="presOf" srcId="{E89C0F05-C481-46A4-8FC8-B08C8414EFAB}" destId="{F970A81D-69C2-4661-9367-91B002860378}" srcOrd="0" destOrd="0" presId="urn:microsoft.com/office/officeart/2005/8/layout/radial6"/>
    <dgm:cxn modelId="{192EC088-C23A-4FBB-BAFF-25B7F81AA162}" type="presOf" srcId="{30FA04D8-4BA0-441E-AA3E-AB38B4308100}" destId="{BB3AC133-0191-44A3-B09C-0C07D5CC32B7}" srcOrd="0" destOrd="0" presId="urn:microsoft.com/office/officeart/2005/8/layout/radial6"/>
    <dgm:cxn modelId="{3D8D0C8B-640F-4321-A5FD-E2FB92038A61}" type="presOf" srcId="{BE4BB81D-CB27-43A0-8D39-A73602B50E29}" destId="{B3CEE77A-F55E-45A4-AC67-4089A23862BA}" srcOrd="0" destOrd="0" presId="urn:microsoft.com/office/officeart/2005/8/layout/radial6"/>
    <dgm:cxn modelId="{C4129697-D21A-4013-BFF4-C8273C3E2C1E}" type="presOf" srcId="{FA3E20A1-B3FD-4A27-9B4F-4DDEEB7F89F0}" destId="{369C325E-5386-4218-BB64-897681269B71}" srcOrd="0" destOrd="0" presId="urn:microsoft.com/office/officeart/2005/8/layout/radial6"/>
    <dgm:cxn modelId="{7F8165A0-E7E3-4149-B54B-AF7B908170A0}" srcId="{3549203D-5BAD-4695-9CCD-92F8005DF2E5}" destId="{D932BF68-0EB6-4C06-8DDC-C7371BB4BEB4}" srcOrd="1" destOrd="0" parTransId="{6049F586-4D0B-4402-B5DF-F6B5F089485D}" sibTransId="{152137A8-04A7-4387-9F4B-A7BD8DCAEED8}"/>
    <dgm:cxn modelId="{85BB58A3-165E-4F30-89B2-C04CD9CB36D3}" srcId="{3549203D-5BAD-4695-9CCD-92F8005DF2E5}" destId="{CACE9DAB-0EC7-44F2-B1E6-EE40C89A7D96}" srcOrd="8" destOrd="0" parTransId="{228AB929-BB84-4E41-B926-6F8AE10E4177}" sibTransId="{E89C0F05-C481-46A4-8FC8-B08C8414EFAB}"/>
    <dgm:cxn modelId="{6828DDA6-7921-491A-82CD-7B6B785D86A7}" type="presOf" srcId="{0FA9FE89-5F3D-496C-A7DA-B02CB31B8E51}" destId="{17AFF711-49B0-4926-83DD-74D4C04DEB0C}" srcOrd="0" destOrd="0" presId="urn:microsoft.com/office/officeart/2005/8/layout/radial6"/>
    <dgm:cxn modelId="{DA6367AA-07D9-475C-8587-A01D44F1C4AF}" type="presOf" srcId="{C2C6C418-6BB6-4D55-923A-435044EC72B6}" destId="{9CA185BE-5EE1-4A52-94E2-D684E7454D66}" srcOrd="0" destOrd="0" presId="urn:microsoft.com/office/officeart/2005/8/layout/radial6"/>
    <dgm:cxn modelId="{715BE2B8-1A4B-42C6-ACCF-C6DFA1CF1533}" type="presOf" srcId="{607C3F97-9809-442F-9850-18026F818B25}" destId="{D7F76864-5B22-4788-9A70-7DA9E651270D}" srcOrd="0" destOrd="0" presId="urn:microsoft.com/office/officeart/2005/8/layout/radial6"/>
    <dgm:cxn modelId="{4A4D43BE-AA43-4246-B2A6-17F6302EC1CA}" srcId="{3549203D-5BAD-4695-9CCD-92F8005DF2E5}" destId="{1825D7A2-F242-491D-A701-D6C472539038}" srcOrd="4" destOrd="0" parTransId="{C8027280-41FF-47E6-AA10-3D63B2E0622F}" sibTransId="{4C0E1420-08FB-4BB5-9B8D-69BB25626FD7}"/>
    <dgm:cxn modelId="{F2DB00C2-DCF9-4E53-B9A7-9585ACDD3C90}" srcId="{3549203D-5BAD-4695-9CCD-92F8005DF2E5}" destId="{20263ABF-C7CB-4FEA-BADC-717A5E21F96A}" srcOrd="3" destOrd="0" parTransId="{205FB8B9-53F1-4C78-A7BF-C01EDCCED747}" sibTransId="{6496FDAF-CA67-4973-841E-4E19DD319D2A}"/>
    <dgm:cxn modelId="{A31A2BC5-FC56-413A-AB7B-1C0EA198A05C}" type="presOf" srcId="{3549203D-5BAD-4695-9CCD-92F8005DF2E5}" destId="{5934CAE3-CC8D-49F5-AF9D-37D2D10E16A0}" srcOrd="0" destOrd="0" presId="urn:microsoft.com/office/officeart/2005/8/layout/radial6"/>
    <dgm:cxn modelId="{37F797CC-43B1-4551-8414-B1E5244B95A9}" type="presOf" srcId="{D224DB6F-B9BF-4795-A90C-152C1C18678D}" destId="{76C7B86F-C4CC-4EF0-983E-2260842B366C}" srcOrd="0" destOrd="0" presId="urn:microsoft.com/office/officeart/2005/8/layout/radial6"/>
    <dgm:cxn modelId="{E54E59DA-88DE-40CD-A539-AC4926A21B4B}" type="presOf" srcId="{788F158C-2481-4256-91CC-48AE445FCE2A}" destId="{5029AB15-35DF-43A3-98CD-AF181769FA09}" srcOrd="0" destOrd="0" presId="urn:microsoft.com/office/officeart/2005/8/layout/radial6"/>
    <dgm:cxn modelId="{582F4BEE-2A1B-44A9-BB01-9A8A1D61979E}" srcId="{3549203D-5BAD-4695-9CCD-92F8005DF2E5}" destId="{607C3F97-9809-442F-9850-18026F818B25}" srcOrd="2" destOrd="0" parTransId="{B29DE490-60E7-440F-921B-53327F34175E}" sibTransId="{EF6DF9F8-997C-4842-A4F5-29FA9813CB2B}"/>
    <dgm:cxn modelId="{7C2FF9F4-9969-432B-9AAC-A1825C3CFFCF}" type="presOf" srcId="{1825D7A2-F242-491D-A701-D6C472539038}" destId="{59E3822F-B6B9-4B50-B35D-557ACBCC77FD}" srcOrd="0" destOrd="0" presId="urn:microsoft.com/office/officeart/2005/8/layout/radial6"/>
    <dgm:cxn modelId="{37A610FB-94B5-487A-93A2-7C0409708DF0}" srcId="{3549203D-5BAD-4695-9CCD-92F8005DF2E5}" destId="{F2761545-D962-4022-B1F0-45190E1171AD}" srcOrd="6" destOrd="0" parTransId="{49BFE1B9-4224-40C6-A655-662ADC3CDAA9}" sibTransId="{BE4BB81D-CB27-43A0-8D39-A73602B50E29}"/>
    <dgm:cxn modelId="{E87AF2E3-9DAB-48AC-84E3-E64FDAF2839F}" type="presParOf" srcId="{1CC2AE09-3A3B-4494-9B4B-B463B891402D}" destId="{5934CAE3-CC8D-49F5-AF9D-37D2D10E16A0}" srcOrd="0" destOrd="0" presId="urn:microsoft.com/office/officeart/2005/8/layout/radial6"/>
    <dgm:cxn modelId="{6EF10D67-4F31-4606-8127-507260DC80D0}" type="presParOf" srcId="{1CC2AE09-3A3B-4494-9B4B-B463B891402D}" destId="{5029AB15-35DF-43A3-98CD-AF181769FA09}" srcOrd="1" destOrd="0" presId="urn:microsoft.com/office/officeart/2005/8/layout/radial6"/>
    <dgm:cxn modelId="{87F0F698-6289-472B-8656-14B9EF0423EA}" type="presParOf" srcId="{1CC2AE09-3A3B-4494-9B4B-B463B891402D}" destId="{DFC70C74-7FDD-45AE-8D0B-53A87D8EDF1D}" srcOrd="2" destOrd="0" presId="urn:microsoft.com/office/officeart/2005/8/layout/radial6"/>
    <dgm:cxn modelId="{B586BE7A-C61A-4B00-8F29-BF2D194A7A13}" type="presParOf" srcId="{1CC2AE09-3A3B-4494-9B4B-B463B891402D}" destId="{56F31FA0-031E-4818-A6C8-9295DD649961}" srcOrd="3" destOrd="0" presId="urn:microsoft.com/office/officeart/2005/8/layout/radial6"/>
    <dgm:cxn modelId="{829F4B4D-5322-40CC-8800-7A3C7E97633A}" type="presParOf" srcId="{1CC2AE09-3A3B-4494-9B4B-B463B891402D}" destId="{4CF2C1FE-9944-42CD-B3B9-26CE4FF99DC6}" srcOrd="4" destOrd="0" presId="urn:microsoft.com/office/officeart/2005/8/layout/radial6"/>
    <dgm:cxn modelId="{84ADCB19-D93A-4DA3-92C8-6B17FE92D48E}" type="presParOf" srcId="{1CC2AE09-3A3B-4494-9B4B-B463B891402D}" destId="{520962E1-211C-48B5-8E2F-28D73179974E}" srcOrd="5" destOrd="0" presId="urn:microsoft.com/office/officeart/2005/8/layout/radial6"/>
    <dgm:cxn modelId="{94B8F0DE-4C78-48B1-9181-EA3B21344A5A}" type="presParOf" srcId="{1CC2AE09-3A3B-4494-9B4B-B463B891402D}" destId="{AAA43B24-52E5-4FA3-936C-CA92320A9CCE}" srcOrd="6" destOrd="0" presId="urn:microsoft.com/office/officeart/2005/8/layout/radial6"/>
    <dgm:cxn modelId="{FC4B3737-6A17-41C8-9F9E-924787BA936B}" type="presParOf" srcId="{1CC2AE09-3A3B-4494-9B4B-B463B891402D}" destId="{D7F76864-5B22-4788-9A70-7DA9E651270D}" srcOrd="7" destOrd="0" presId="urn:microsoft.com/office/officeart/2005/8/layout/radial6"/>
    <dgm:cxn modelId="{844EA197-6F17-4D79-A233-F6EB3CB8D8E8}" type="presParOf" srcId="{1CC2AE09-3A3B-4494-9B4B-B463B891402D}" destId="{2AC8FD58-008F-49C8-B87A-6F213BAF6441}" srcOrd="8" destOrd="0" presId="urn:microsoft.com/office/officeart/2005/8/layout/radial6"/>
    <dgm:cxn modelId="{B86B4C74-67A1-4D67-92A4-72592ECF64E8}" type="presParOf" srcId="{1CC2AE09-3A3B-4494-9B4B-B463B891402D}" destId="{7122C0F9-F844-44E4-A5C4-698A2F693783}" srcOrd="9" destOrd="0" presId="urn:microsoft.com/office/officeart/2005/8/layout/radial6"/>
    <dgm:cxn modelId="{EE17EC37-4C7D-4F64-9C5F-DF26DCB87803}" type="presParOf" srcId="{1CC2AE09-3A3B-4494-9B4B-B463B891402D}" destId="{E9AA565E-C20B-434A-8085-20F8B631C422}" srcOrd="10" destOrd="0" presId="urn:microsoft.com/office/officeart/2005/8/layout/radial6"/>
    <dgm:cxn modelId="{8CCD73D3-57BF-4EFB-90BF-996B8FD28075}" type="presParOf" srcId="{1CC2AE09-3A3B-4494-9B4B-B463B891402D}" destId="{F78CE8EB-DAA7-475F-A35D-C3A1F33396B3}" srcOrd="11" destOrd="0" presId="urn:microsoft.com/office/officeart/2005/8/layout/radial6"/>
    <dgm:cxn modelId="{9D2579FD-6D48-4DB3-8E21-3D0F5569B856}" type="presParOf" srcId="{1CC2AE09-3A3B-4494-9B4B-B463B891402D}" destId="{616C7513-C299-46B8-8828-9FA485F0840C}" srcOrd="12" destOrd="0" presId="urn:microsoft.com/office/officeart/2005/8/layout/radial6"/>
    <dgm:cxn modelId="{4625A25D-FF1E-42D2-9DB6-C06D49642749}" type="presParOf" srcId="{1CC2AE09-3A3B-4494-9B4B-B463B891402D}" destId="{59E3822F-B6B9-4B50-B35D-557ACBCC77FD}" srcOrd="13" destOrd="0" presId="urn:microsoft.com/office/officeart/2005/8/layout/radial6"/>
    <dgm:cxn modelId="{731453DB-145B-4C33-8B79-75F611C9D784}" type="presParOf" srcId="{1CC2AE09-3A3B-4494-9B4B-B463B891402D}" destId="{40F4C797-48FB-4665-B9CA-4A853622F533}" srcOrd="14" destOrd="0" presId="urn:microsoft.com/office/officeart/2005/8/layout/radial6"/>
    <dgm:cxn modelId="{1EB103D4-FA2A-48C4-A14D-FAC4EC7B75AE}" type="presParOf" srcId="{1CC2AE09-3A3B-4494-9B4B-B463B891402D}" destId="{31CA609B-869F-4ECC-B1D6-CFCF3D4CA643}" srcOrd="15" destOrd="0" presId="urn:microsoft.com/office/officeart/2005/8/layout/radial6"/>
    <dgm:cxn modelId="{1E5694C7-5C05-4738-BDF4-459D293AE6F5}" type="presParOf" srcId="{1CC2AE09-3A3B-4494-9B4B-B463B891402D}" destId="{369C325E-5386-4218-BB64-897681269B71}" srcOrd="16" destOrd="0" presId="urn:microsoft.com/office/officeart/2005/8/layout/radial6"/>
    <dgm:cxn modelId="{13020826-D502-45A6-9DBD-531442201D83}" type="presParOf" srcId="{1CC2AE09-3A3B-4494-9B4B-B463B891402D}" destId="{B5E1BCEB-88A2-4972-9483-502480012A5F}" srcOrd="17" destOrd="0" presId="urn:microsoft.com/office/officeart/2005/8/layout/radial6"/>
    <dgm:cxn modelId="{5DD22357-A4CA-413E-9647-61F5A0AEE889}" type="presParOf" srcId="{1CC2AE09-3A3B-4494-9B4B-B463B891402D}" destId="{17AFF711-49B0-4926-83DD-74D4C04DEB0C}" srcOrd="18" destOrd="0" presId="urn:microsoft.com/office/officeart/2005/8/layout/radial6"/>
    <dgm:cxn modelId="{DB0DEA96-F795-4900-A3F3-ABE5D8146FD8}" type="presParOf" srcId="{1CC2AE09-3A3B-4494-9B4B-B463B891402D}" destId="{3E13EBA3-E625-4549-A554-355DB43305D3}" srcOrd="19" destOrd="0" presId="urn:microsoft.com/office/officeart/2005/8/layout/radial6"/>
    <dgm:cxn modelId="{26BB563E-7BAE-4EA6-879A-7E8455E598C2}" type="presParOf" srcId="{1CC2AE09-3A3B-4494-9B4B-B463B891402D}" destId="{982E649C-38C6-4F79-A9DA-4F6956E1BCF6}" srcOrd="20" destOrd="0" presId="urn:microsoft.com/office/officeart/2005/8/layout/radial6"/>
    <dgm:cxn modelId="{5BF2F1F4-71E5-4F09-96ED-20F4D8DDEB55}" type="presParOf" srcId="{1CC2AE09-3A3B-4494-9B4B-B463B891402D}" destId="{B3CEE77A-F55E-45A4-AC67-4089A23862BA}" srcOrd="21" destOrd="0" presId="urn:microsoft.com/office/officeart/2005/8/layout/radial6"/>
    <dgm:cxn modelId="{1741B91D-77A4-47BB-9373-D7384BE7E91E}" type="presParOf" srcId="{1CC2AE09-3A3B-4494-9B4B-B463B891402D}" destId="{BB3AC133-0191-44A3-B09C-0C07D5CC32B7}" srcOrd="22" destOrd="0" presId="urn:microsoft.com/office/officeart/2005/8/layout/radial6"/>
    <dgm:cxn modelId="{E25069DE-2472-481C-BC22-1FE446F0C4C9}" type="presParOf" srcId="{1CC2AE09-3A3B-4494-9B4B-B463B891402D}" destId="{C4FBB69D-BBDB-4E2C-B898-3A39804A5226}" srcOrd="23" destOrd="0" presId="urn:microsoft.com/office/officeart/2005/8/layout/radial6"/>
    <dgm:cxn modelId="{DEDA1105-E02D-4E78-AC52-9E4D9C77EF9F}" type="presParOf" srcId="{1CC2AE09-3A3B-4494-9B4B-B463B891402D}" destId="{9CA185BE-5EE1-4A52-94E2-D684E7454D66}" srcOrd="24" destOrd="0" presId="urn:microsoft.com/office/officeart/2005/8/layout/radial6"/>
    <dgm:cxn modelId="{68968A54-3F5B-48A1-AA68-962C4AE144C9}" type="presParOf" srcId="{1CC2AE09-3A3B-4494-9B4B-B463B891402D}" destId="{DD810F3D-ADE0-4AB8-97E3-9ED675AC34B6}" srcOrd="25" destOrd="0" presId="urn:microsoft.com/office/officeart/2005/8/layout/radial6"/>
    <dgm:cxn modelId="{82E2CBEE-028B-4CAE-8592-CA88F1B13911}" type="presParOf" srcId="{1CC2AE09-3A3B-4494-9B4B-B463B891402D}" destId="{30CBBA67-F087-45DB-AB5E-988770FAEFD3}" srcOrd="26" destOrd="0" presId="urn:microsoft.com/office/officeart/2005/8/layout/radial6"/>
    <dgm:cxn modelId="{C838B117-8ED9-4B36-AAFB-65096430D698}" type="presParOf" srcId="{1CC2AE09-3A3B-4494-9B4B-B463B891402D}" destId="{F970A81D-69C2-4661-9367-91B002860378}" srcOrd="27" destOrd="0" presId="urn:microsoft.com/office/officeart/2005/8/layout/radial6"/>
    <dgm:cxn modelId="{C1184F77-E4E6-4D35-A726-BB4B358C0A09}" type="presParOf" srcId="{1CC2AE09-3A3B-4494-9B4B-B463B891402D}" destId="{76C7B86F-C4CC-4EF0-983E-2260842B366C}" srcOrd="28" destOrd="0" presId="urn:microsoft.com/office/officeart/2005/8/layout/radial6"/>
    <dgm:cxn modelId="{75B6398C-280F-4490-AB00-3E7A9967FA86}" type="presParOf" srcId="{1CC2AE09-3A3B-4494-9B4B-B463B891402D}" destId="{027A9894-5F21-4576-816B-7AC661DF0EC2}" srcOrd="29" destOrd="0" presId="urn:microsoft.com/office/officeart/2005/8/layout/radial6"/>
    <dgm:cxn modelId="{FE71B8ED-4205-46CD-ADE7-A93D168D6CDF}" type="presParOf" srcId="{1CC2AE09-3A3B-4494-9B4B-B463B891402D}" destId="{C6687965-E2D2-4E28-BFE2-0BF289AC73F3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0553E-2CF4-49CC-86FF-10C99E395E01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Youth</a:t>
          </a:r>
        </a:p>
      </dsp:txBody>
      <dsp:txXfrm>
        <a:off x="3119088" y="531800"/>
        <a:ext cx="1991423" cy="1222009"/>
      </dsp:txXfrm>
    </dsp:sp>
    <dsp:sp modelId="{55A3D7BA-C955-48D4-BD90-FE764C28E8AF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School</a:t>
          </a:r>
        </a:p>
      </dsp:txBody>
      <dsp:txXfrm>
        <a:off x="4567396" y="2455334"/>
        <a:ext cx="1629346" cy="1493567"/>
      </dsp:txXfrm>
    </dsp:sp>
    <dsp:sp modelId="{A37DD5E7-2D95-44F4-8433-5F0BFD35E543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RMCEP</a:t>
          </a:r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87965-E2D2-4E28-BFE2-0BF289AC73F3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14040000"/>
            <a:gd name="adj2" fmla="val 1620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0A81D-69C2-4661-9367-91B002860378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11880000"/>
            <a:gd name="adj2" fmla="val 1404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185BE-5EE1-4A52-94E2-D684E7454D66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9720000"/>
            <a:gd name="adj2" fmla="val 1188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EE77A-F55E-45A4-AC67-4089A23862BA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7560000"/>
            <a:gd name="adj2" fmla="val 972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FF711-49B0-4926-83DD-74D4C04DEB0C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5400000"/>
            <a:gd name="adj2" fmla="val 756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A609B-869F-4ECC-B1D6-CFCF3D4CA643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3240000"/>
            <a:gd name="adj2" fmla="val 540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C7513-C299-46B8-8828-9FA485F0840C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1080000"/>
            <a:gd name="adj2" fmla="val 324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2C0F9-F844-44E4-A5C4-698A2F693783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20520000"/>
            <a:gd name="adj2" fmla="val 108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43B24-52E5-4FA3-936C-CA92320A9CCE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18360000"/>
            <a:gd name="adj2" fmla="val 2052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31FA0-031E-4818-A6C8-9295DD649961}">
      <dsp:nvSpPr>
        <dsp:cNvPr id="0" name=""/>
        <dsp:cNvSpPr/>
      </dsp:nvSpPr>
      <dsp:spPr>
        <a:xfrm>
          <a:off x="2020530" y="375880"/>
          <a:ext cx="4188539" cy="4188539"/>
        </a:xfrm>
        <a:prstGeom prst="blockArc">
          <a:avLst>
            <a:gd name="adj1" fmla="val 16200000"/>
            <a:gd name="adj2" fmla="val 1836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4CAE3-CC8D-49F5-AF9D-37D2D10E16A0}">
      <dsp:nvSpPr>
        <dsp:cNvPr id="0" name=""/>
        <dsp:cNvSpPr/>
      </dsp:nvSpPr>
      <dsp:spPr>
        <a:xfrm>
          <a:off x="3541179" y="1896529"/>
          <a:ext cx="1147241" cy="1147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Youth</a:t>
          </a:r>
        </a:p>
      </dsp:txBody>
      <dsp:txXfrm>
        <a:off x="3709189" y="2064539"/>
        <a:ext cx="811221" cy="811221"/>
      </dsp:txXfrm>
    </dsp:sp>
    <dsp:sp modelId="{5029AB15-35DF-43A3-98CD-AF181769FA09}">
      <dsp:nvSpPr>
        <dsp:cNvPr id="0" name=""/>
        <dsp:cNvSpPr/>
      </dsp:nvSpPr>
      <dsp:spPr>
        <a:xfrm>
          <a:off x="3713265" y="3255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Family</a:t>
          </a:r>
        </a:p>
      </dsp:txBody>
      <dsp:txXfrm>
        <a:off x="3830872" y="120862"/>
        <a:ext cx="567855" cy="567855"/>
      </dsp:txXfrm>
    </dsp:sp>
    <dsp:sp modelId="{4CF2C1FE-9944-42CD-B3B9-26CE4FF99DC6}">
      <dsp:nvSpPr>
        <dsp:cNvPr id="0" name=""/>
        <dsp:cNvSpPr/>
      </dsp:nvSpPr>
      <dsp:spPr>
        <a:xfrm>
          <a:off x="4927253" y="397704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RMCEP</a:t>
          </a:r>
        </a:p>
      </dsp:txBody>
      <dsp:txXfrm>
        <a:off x="5044860" y="515311"/>
        <a:ext cx="567855" cy="567855"/>
      </dsp:txXfrm>
    </dsp:sp>
    <dsp:sp modelId="{D7F76864-5B22-4788-9A70-7DA9E651270D}">
      <dsp:nvSpPr>
        <dsp:cNvPr id="0" name=""/>
        <dsp:cNvSpPr/>
      </dsp:nvSpPr>
      <dsp:spPr>
        <a:xfrm>
          <a:off x="5677539" y="1430384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MH Counselor</a:t>
          </a:r>
        </a:p>
      </dsp:txBody>
      <dsp:txXfrm>
        <a:off x="5795146" y="1547991"/>
        <a:ext cx="567855" cy="567855"/>
      </dsp:txXfrm>
    </dsp:sp>
    <dsp:sp modelId="{E9AA565E-C20B-434A-8085-20F8B631C422}">
      <dsp:nvSpPr>
        <dsp:cNvPr id="0" name=""/>
        <dsp:cNvSpPr/>
      </dsp:nvSpPr>
      <dsp:spPr>
        <a:xfrm>
          <a:off x="5677539" y="2706846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School</a:t>
          </a:r>
        </a:p>
      </dsp:txBody>
      <dsp:txXfrm>
        <a:off x="5795146" y="2824453"/>
        <a:ext cx="567855" cy="567855"/>
      </dsp:txXfrm>
    </dsp:sp>
    <dsp:sp modelId="{59E3822F-B6B9-4B50-B35D-557ACBCC77FD}">
      <dsp:nvSpPr>
        <dsp:cNvPr id="0" name=""/>
        <dsp:cNvSpPr/>
      </dsp:nvSpPr>
      <dsp:spPr>
        <a:xfrm>
          <a:off x="4927253" y="3739526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Medical</a:t>
          </a:r>
        </a:p>
      </dsp:txBody>
      <dsp:txXfrm>
        <a:off x="5044860" y="3857133"/>
        <a:ext cx="567855" cy="567855"/>
      </dsp:txXfrm>
    </dsp:sp>
    <dsp:sp modelId="{369C325E-5386-4218-BB64-897681269B71}">
      <dsp:nvSpPr>
        <dsp:cNvPr id="0" name=""/>
        <dsp:cNvSpPr/>
      </dsp:nvSpPr>
      <dsp:spPr>
        <a:xfrm>
          <a:off x="3713265" y="4133974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Juvenile Justice</a:t>
          </a:r>
        </a:p>
      </dsp:txBody>
      <dsp:txXfrm>
        <a:off x="3830872" y="4251581"/>
        <a:ext cx="567855" cy="567855"/>
      </dsp:txXfrm>
    </dsp:sp>
    <dsp:sp modelId="{3E13EBA3-E625-4549-A554-355DB43305D3}">
      <dsp:nvSpPr>
        <dsp:cNvPr id="0" name=""/>
        <dsp:cNvSpPr/>
      </dsp:nvSpPr>
      <dsp:spPr>
        <a:xfrm>
          <a:off x="2499277" y="3739526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Voc Rehab</a:t>
          </a:r>
        </a:p>
      </dsp:txBody>
      <dsp:txXfrm>
        <a:off x="2616884" y="3857133"/>
        <a:ext cx="567855" cy="567855"/>
      </dsp:txXfrm>
    </dsp:sp>
    <dsp:sp modelId="{BB3AC133-0191-44A3-B09C-0C07D5CC32B7}">
      <dsp:nvSpPr>
        <dsp:cNvPr id="0" name=""/>
        <dsp:cNvSpPr/>
      </dsp:nvSpPr>
      <dsp:spPr>
        <a:xfrm>
          <a:off x="1748991" y="2706846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Friends</a:t>
          </a:r>
        </a:p>
      </dsp:txBody>
      <dsp:txXfrm>
        <a:off x="1866598" y="2824453"/>
        <a:ext cx="567855" cy="567855"/>
      </dsp:txXfrm>
    </dsp:sp>
    <dsp:sp modelId="{DD810F3D-ADE0-4AB8-97E3-9ED675AC34B6}">
      <dsp:nvSpPr>
        <dsp:cNvPr id="0" name=""/>
        <dsp:cNvSpPr/>
      </dsp:nvSpPr>
      <dsp:spPr>
        <a:xfrm>
          <a:off x="1748991" y="1430384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Job</a:t>
          </a:r>
        </a:p>
      </dsp:txBody>
      <dsp:txXfrm>
        <a:off x="1866598" y="1547991"/>
        <a:ext cx="567855" cy="567855"/>
      </dsp:txXfrm>
    </dsp:sp>
    <dsp:sp modelId="{76C7B86F-C4CC-4EF0-983E-2260842B366C}">
      <dsp:nvSpPr>
        <dsp:cNvPr id="0" name=""/>
        <dsp:cNvSpPr/>
      </dsp:nvSpPr>
      <dsp:spPr>
        <a:xfrm>
          <a:off x="2499277" y="397704"/>
          <a:ext cx="803069" cy="8030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County</a:t>
          </a:r>
        </a:p>
      </dsp:txBody>
      <dsp:txXfrm>
        <a:off x="2616884" y="515311"/>
        <a:ext cx="567855" cy="567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D01B7-5A55-4D6C-BB4D-89D0DE46C1E6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BC7E8-CA7B-4ED8-965D-C75AF5F4E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5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Thanks for allowing me to highlight a concept and practice that can improve WIOA program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BC7E8-CA7B-4ED8-965D-C75AF5F4EF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8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the list of types of agencies and local community providers.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BC7E8-CA7B-4ED8-965D-C75AF5F4E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go hand in hand.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BC7E8-CA7B-4ED8-965D-C75AF5F4EF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0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IEP and County Case Management are more formally scheduled, but an IRT can be as impromptu as a situation that arises at a work experience site, at home, or anywhere in the 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BC7E8-CA7B-4ED8-965D-C75AF5F4EF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0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WorkForce One we have Plan Templates set up to collect this specific information.  As time goes on , potential IRT members can lessen or grow.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BC7E8-CA7B-4ED8-965D-C75AF5F4EF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9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Send around 3 EP Templates, Example of one youth EP, Case notes, and discuss.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5BC7E8-CA7B-4ED8-965D-C75AF5F4EF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0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C3A1E9-3CE6-407E-8069-06A34158A21F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1F11CC-5673-415A-8BA0-A5607491C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isability.workforcegps.org/resources/2019/Integrated_Resource_Team_Information_and_Resour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8381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parajita" pitchFamily="34" charset="0"/>
                <a:cs typeface="Aparajita" pitchFamily="34" charset="0"/>
              </a:rPr>
              <a:t>Integrated Resource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/>
          </a:bodyPr>
          <a:lstStyle/>
          <a:p>
            <a:pPr algn="l"/>
            <a:r>
              <a:rPr lang="en-US" i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RMCEP has been chosen to advance services to youth and adults with disabilities through MN Disability Employment Initiative</a:t>
            </a:r>
          </a:p>
          <a:p>
            <a:pPr algn="l">
              <a:buFont typeface="Wingdings" pitchFamily="2" charset="2"/>
              <a:buChar char="Ø"/>
            </a:pPr>
            <a:r>
              <a:rPr lang="en-US" i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An </a:t>
            </a:r>
            <a:r>
              <a:rPr lang="en-US" b="1" i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approach</a:t>
            </a:r>
            <a:r>
              <a:rPr lang="en-US" i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, not a new program </a:t>
            </a:r>
          </a:p>
          <a:p>
            <a:pPr algn="l">
              <a:buFont typeface="Wingdings" pitchFamily="2" charset="2"/>
              <a:buChar char="Ø"/>
            </a:pPr>
            <a:r>
              <a:rPr lang="en-US" i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 series of </a:t>
            </a:r>
            <a:r>
              <a:rPr lang="en-US" b="1" i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best practices </a:t>
            </a:r>
            <a:r>
              <a:rPr lang="en-US" i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designed to reduce barriers and make program services more effective for youth with disabilities ages 14-24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endParaRPr lang="en-US" sz="4000" dirty="0">
              <a:latin typeface="Aparajita" pitchFamily="34" charset="0"/>
              <a:cs typeface="Aparajita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They join us…We join them  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Ask permission of participant to be included in IEP and County Case Management meetings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Any IRT member can call a meeting</a:t>
            </a:r>
          </a:p>
          <a:p>
            <a:pPr lvl="1">
              <a:buFont typeface="Wingdings" pitchFamily="2" charset="2"/>
              <a:buChar char="Ø"/>
            </a:pPr>
            <a:endParaRPr lang="en-US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IRT – Team is Unique to Each Participant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IRT… Few or Many</a:t>
            </a:r>
          </a:p>
        </p:txBody>
      </p:sp>
      <p:pic>
        <p:nvPicPr>
          <p:cNvPr id="4" name="Picture 9" descr="C:\Users\nstensgard\AppData\Local\Microsoft\Windows\Temporary Internet Files\Content.IE5\3P40V8MI\192749622_655271c13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4764" y="1481138"/>
            <a:ext cx="3394472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Simple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874952"/>
              </p:ext>
            </p:extLst>
          </p:nvPr>
        </p:nvGraphicFramePr>
        <p:xfrm>
          <a:off x="457200" y="1066800"/>
          <a:ext cx="8229600" cy="494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Complex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600" dirty="0">
              <a:latin typeface="Aparajita" pitchFamily="34" charset="0"/>
              <a:cs typeface="Aparajit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latin typeface="Aparajita" pitchFamily="34" charset="0"/>
                <a:cs typeface="Aparajita" pitchFamily="34" charset="0"/>
              </a:rPr>
              <a:t>Relationship first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latin typeface="Aparajita" pitchFamily="34" charset="0"/>
                <a:cs typeface="Aparajita" pitchFamily="34" charset="0"/>
              </a:rPr>
              <a:t>Everyone needs a champion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latin typeface="Aparajita" pitchFamily="34" charset="0"/>
                <a:cs typeface="Aparajita" pitchFamily="34" charset="0"/>
              </a:rPr>
              <a:t>Build a career path </a:t>
            </a:r>
            <a:r>
              <a:rPr lang="en-US" sz="3600" u="sng" dirty="0">
                <a:latin typeface="Aparajita" pitchFamily="34" charset="0"/>
                <a:cs typeface="Aparajita" pitchFamily="34" charset="0"/>
              </a:rPr>
              <a:t>of the participant’s choosing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latin typeface="Aparajita" pitchFamily="34" charset="0"/>
                <a:cs typeface="Aparajita" pitchFamily="34" charset="0"/>
              </a:rPr>
              <a:t>Information shared on DEI Youth Profile who may contribute to DEI Youth Action Plan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latin typeface="Aparajita" pitchFamily="34" charset="0"/>
                <a:cs typeface="Aparajita" pitchFamily="34" charset="0"/>
              </a:rPr>
              <a:t>Fluid and flexible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RMCEP Integrated Resource Team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9C4CB5-3B63-41AA-B152-D18B563E9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Bright" panose="02040602050505020304" pitchFamily="18" charset="0"/>
              </a:rPr>
              <a:t>Note potential partners as soon as they are identified from your agency application, any assessment or documentation from the school (IEP), an intake tool, or meeting</a:t>
            </a:r>
          </a:p>
          <a:p>
            <a:r>
              <a:rPr lang="en-US" dirty="0">
                <a:latin typeface="Lucida Bright" panose="02040602050505020304" pitchFamily="18" charset="0"/>
              </a:rPr>
              <a:t>Incorporate them in the ISS or Employment Plan in WorkForce One</a:t>
            </a:r>
          </a:p>
          <a:p>
            <a:r>
              <a:rPr lang="en-US" dirty="0">
                <a:latin typeface="Lucida Bright" panose="02040602050505020304" pitchFamily="18" charset="0"/>
              </a:rPr>
              <a:t>Select WIOA/MYP Activities that match assets, needs, and career pathway goals</a:t>
            </a:r>
          </a:p>
          <a:p>
            <a:r>
              <a:rPr lang="en-US" dirty="0">
                <a:latin typeface="Lucida Bright" panose="02040602050505020304" pitchFamily="18" charset="0"/>
              </a:rPr>
              <a:t>Reflect Guideposts for Success and IRT services in Case Notes, Using Subject Line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A71731-DA70-4C90-8520-2F21926F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4800" dirty="0">
                <a:latin typeface="Aparajita" panose="020B0604020202020204" pitchFamily="34" charset="0"/>
                <a:cs typeface="Aparajita" panose="020B0604020202020204" pitchFamily="34" charset="0"/>
              </a:rPr>
              <a:t>Identifying IRT Partners </a:t>
            </a:r>
          </a:p>
        </p:txBody>
      </p:sp>
    </p:spTree>
    <p:extLst>
      <p:ext uri="{BB962C8B-B14F-4D97-AF65-F5344CB8AC3E}">
        <p14:creationId xmlns:p14="http://schemas.microsoft.com/office/powerpoint/2010/main" val="3145600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sz="3900" dirty="0">
                <a:latin typeface="Aparajita" pitchFamily="34" charset="0"/>
                <a:cs typeface="Aparajita" pitchFamily="34" charset="0"/>
              </a:rPr>
              <a:t>Assessments conducted by other partners which have been completed within the year of RMCEP enrollment, can be shared/reviewed at the IRT.</a:t>
            </a:r>
          </a:p>
          <a:p>
            <a:pPr>
              <a:buFont typeface="Wingdings" pitchFamily="2" charset="2"/>
              <a:buChar char="Ø"/>
            </a:pPr>
            <a:r>
              <a:rPr lang="en-US" sz="3900" dirty="0">
                <a:latin typeface="Aparajita" pitchFamily="34" charset="0"/>
                <a:cs typeface="Aparajita" pitchFamily="34" charset="0"/>
              </a:rPr>
              <a:t>eliminate duplication of assessments</a:t>
            </a:r>
          </a:p>
          <a:p>
            <a:pPr>
              <a:buFont typeface="Wingdings" pitchFamily="2" charset="2"/>
              <a:buChar char="Ø"/>
            </a:pPr>
            <a:r>
              <a:rPr lang="en-US" sz="3900" dirty="0">
                <a:latin typeface="Aparajita" pitchFamily="34" charset="0"/>
                <a:cs typeface="Aparajita" pitchFamily="34" charset="0"/>
              </a:rPr>
              <a:t>ascertain specifics of disabilities and related services or accommodations needed</a:t>
            </a:r>
          </a:p>
          <a:p>
            <a:pPr>
              <a:buFont typeface="Wingdings" pitchFamily="2" charset="2"/>
              <a:buChar char="Ø"/>
            </a:pPr>
            <a:r>
              <a:rPr lang="en-US" sz="3900" dirty="0">
                <a:latin typeface="Aparajita" pitchFamily="34" charset="0"/>
                <a:cs typeface="Aparajita" pitchFamily="34" charset="0"/>
              </a:rPr>
              <a:t>appropriate Release of Information will be in place</a:t>
            </a:r>
          </a:p>
          <a:p>
            <a:pPr>
              <a:buNone/>
            </a:pP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RMCEP Integrated Resource Team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000" dirty="0">
                <a:latin typeface="Lucida Bright" panose="02040602050505020304" pitchFamily="18" charset="0"/>
                <a:cs typeface="Aparajita" pitchFamily="34" charset="0"/>
              </a:rPr>
              <a:t>The IRT supports the Employment Plan or Individual Service Strategy.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dirty="0">
                <a:latin typeface="Lucida Bright" panose="02040602050505020304" pitchFamily="18" charset="0"/>
                <a:cs typeface="Aparajita" pitchFamily="34" charset="0"/>
              </a:rPr>
              <a:t>Identifies academic classes, programs, or trainings that will improve both basic and occupational skills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dirty="0">
                <a:latin typeface="Lucida Bright" panose="02040602050505020304" pitchFamily="18" charset="0"/>
                <a:cs typeface="Aparajita" pitchFamily="34" charset="0"/>
              </a:rPr>
              <a:t>Guide tasks or activities that logically follow the youth/young adults’ chosen career pathway</a:t>
            </a:r>
            <a:r>
              <a:rPr lang="en-US" sz="3000" dirty="0">
                <a:latin typeface="Lucida Bright" panose="02040602050505020304" pitchFamily="18" charset="0"/>
              </a:rPr>
              <a:t>  </a:t>
            </a:r>
          </a:p>
          <a:p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RMCEP Integrated Resource Team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A60022-0844-418F-9C4A-13ECCD7C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Lucida Bright" panose="02040602050505020304" pitchFamily="18" charset="0"/>
              </a:rPr>
              <a:t>Template Name 3. Agency Official WIOA Out-of-School Youth</a:t>
            </a:r>
          </a:p>
          <a:p>
            <a:r>
              <a:rPr lang="en-US" dirty="0">
                <a:latin typeface="Lucida Bright" panose="02040602050505020304" pitchFamily="18" charset="0"/>
              </a:rPr>
              <a:t>Goal Immediate goal:</a:t>
            </a:r>
          </a:p>
          <a:p>
            <a:r>
              <a:rPr lang="en-US" dirty="0">
                <a:latin typeface="Lucida Bright" panose="02040602050505020304" pitchFamily="18" charset="0"/>
              </a:rPr>
              <a:t>Long term employment goal:</a:t>
            </a:r>
          </a:p>
          <a:p>
            <a:r>
              <a:rPr lang="en-US" dirty="0">
                <a:latin typeface="Lucida Bright" panose="02040602050505020304" pitchFamily="18" charset="0"/>
              </a:rPr>
              <a:t>Summary of situation at time of enrollment:</a:t>
            </a:r>
          </a:p>
          <a:p>
            <a:r>
              <a:rPr lang="en-US" dirty="0">
                <a:latin typeface="Lucida Bright" panose="02040602050505020304" pitchFamily="18" charset="0"/>
              </a:rPr>
              <a:t>Needs related to Guideposts for Success Areas</a:t>
            </a:r>
          </a:p>
          <a:p>
            <a:r>
              <a:rPr lang="en-US" dirty="0">
                <a:latin typeface="Lucida Bright" panose="02040602050505020304" pitchFamily="18" charset="0"/>
              </a:rPr>
              <a:t> School Preparation:</a:t>
            </a:r>
          </a:p>
          <a:p>
            <a:r>
              <a:rPr lang="en-US" dirty="0">
                <a:latin typeface="Lucida Bright" panose="02040602050505020304" pitchFamily="18" charset="0"/>
              </a:rPr>
              <a:t> Career Preparation:</a:t>
            </a:r>
          </a:p>
          <a:p>
            <a:r>
              <a:rPr lang="en-US" dirty="0">
                <a:latin typeface="Lucida Bright" panose="02040602050505020304" pitchFamily="18" charset="0"/>
              </a:rPr>
              <a:t> Youth Development &amp; Leadership:</a:t>
            </a:r>
          </a:p>
          <a:p>
            <a:r>
              <a:rPr lang="en-US" dirty="0">
                <a:latin typeface="Lucida Bright" panose="02040602050505020304" pitchFamily="18" charset="0"/>
              </a:rPr>
              <a:t> Connecting Activities:</a:t>
            </a:r>
          </a:p>
          <a:p>
            <a:r>
              <a:rPr lang="en-US" dirty="0">
                <a:latin typeface="Lucida Bright" panose="02040602050505020304" pitchFamily="18" charset="0"/>
              </a:rPr>
              <a:t> Caring Adult Support:</a:t>
            </a:r>
          </a:p>
          <a:p>
            <a:r>
              <a:rPr lang="en-US" dirty="0">
                <a:latin typeface="Lucida Bright" panose="02040602050505020304" pitchFamily="18" charset="0"/>
              </a:rPr>
              <a:t> Integrated Resource Team (IRT) Partners list:</a:t>
            </a:r>
          </a:p>
          <a:p>
            <a:r>
              <a:rPr lang="en-US" dirty="0">
                <a:latin typeface="Lucida Bright" panose="02040602050505020304" pitchFamily="18" charset="0"/>
              </a:rPr>
              <a:t>This plan is the working plan for the following programs also: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7FB9B7-C412-4359-829A-7E846963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>
                <a:latin typeface="Aparajita" panose="020B0604020202020204" pitchFamily="34" charset="0"/>
                <a:cs typeface="Aparajita" panose="020B0604020202020204" pitchFamily="34" charset="0"/>
              </a:rPr>
              <a:t>WorkForce One&gt;Manage Program&gt;Plan Template</a:t>
            </a:r>
          </a:p>
        </p:txBody>
      </p:sp>
    </p:spTree>
    <p:extLst>
      <p:ext uri="{BB962C8B-B14F-4D97-AF65-F5344CB8AC3E}">
        <p14:creationId xmlns:p14="http://schemas.microsoft.com/office/powerpoint/2010/main" val="1851544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F19A1A-D8CF-4232-9902-AFD6FE9CD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hlinkClick r:id="rId2"/>
              </a:rPr>
              <a:t>https://disability.workforcegps.org/resources/2019/Integrated_Resource_Team_Information_and_Resources</a:t>
            </a:r>
            <a:endParaRPr lang="en-US" sz="3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dirty="0">
                <a:latin typeface="Lucida Bright" panose="02040602050505020304" pitchFamily="18" charset="0"/>
              </a:rPr>
              <a:t>IRTs provide the opportunity for comprehensive, wrap-around services on behalf of an individual with a disability or other challenges to employment by bringing together diverse programs and services that meet the needs of a particular job seeker.</a:t>
            </a:r>
            <a:endParaRPr lang="en-US" sz="2000" dirty="0">
              <a:latin typeface="Lucida Bright" panose="020406020505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E68771-6195-46C9-B3D4-646C973E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Aparajita" panose="020B0604020202020204" pitchFamily="34" charset="0"/>
                <a:cs typeface="Aparajita" panose="020B0604020202020204" pitchFamily="34" charset="0"/>
              </a:rPr>
              <a:t>Workforce GPS Website</a:t>
            </a:r>
          </a:p>
        </p:txBody>
      </p:sp>
    </p:spTree>
    <p:extLst>
      <p:ext uri="{BB962C8B-B14F-4D97-AF65-F5344CB8AC3E}">
        <p14:creationId xmlns:p14="http://schemas.microsoft.com/office/powerpoint/2010/main" val="351229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latin typeface="Aparajita" pitchFamily="34" charset="0"/>
                <a:cs typeface="Aparajita" pitchFamily="34" charset="0"/>
              </a:rPr>
              <a:t>A </a:t>
            </a:r>
            <a:r>
              <a:rPr lang="en-US" sz="4800" b="1" i="1" dirty="0">
                <a:latin typeface="Aparajita" pitchFamily="34" charset="0"/>
                <a:cs typeface="Aparajita" pitchFamily="34" charset="0"/>
              </a:rPr>
              <a:t>TEAM</a:t>
            </a:r>
            <a:r>
              <a:rPr lang="en-US" sz="4800" dirty="0">
                <a:latin typeface="Aparajita" pitchFamily="34" charset="0"/>
                <a:cs typeface="Aparajita" pitchFamily="34" charset="0"/>
              </a:rPr>
              <a:t>…not a meeting !!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latin typeface="Aparajita" pitchFamily="34" charset="0"/>
                <a:cs typeface="Aparajita" pitchFamily="34" charset="0"/>
              </a:rPr>
              <a:t>Shared Consumers</a:t>
            </a:r>
          </a:p>
          <a:p>
            <a:pPr algn="ctr">
              <a:buFont typeface="Wingdings" pitchFamily="2" charset="2"/>
              <a:buChar char="Ø"/>
            </a:pPr>
            <a:r>
              <a:rPr lang="en-US" sz="4000" dirty="0">
                <a:latin typeface="Aparajita" pitchFamily="34" charset="0"/>
                <a:cs typeface="Aparajita" pitchFamily="34" charset="0"/>
              </a:rPr>
              <a:t>Shared Resources</a:t>
            </a:r>
          </a:p>
          <a:p>
            <a:pPr algn="r">
              <a:buFont typeface="Wingdings" pitchFamily="2" charset="2"/>
              <a:buChar char="Ø"/>
            </a:pPr>
            <a:r>
              <a:rPr lang="en-US" sz="4000" dirty="0">
                <a:latin typeface="Aparajita" pitchFamily="34" charset="0"/>
                <a:cs typeface="Aparajita" pitchFamily="34" charset="0"/>
              </a:rPr>
              <a:t>Shared Outcomes</a:t>
            </a:r>
          </a:p>
          <a:p>
            <a:pPr algn="r">
              <a:buFont typeface="Wingdings" pitchFamily="2" charset="2"/>
              <a:buChar char="Ø"/>
            </a:pPr>
            <a:endParaRPr lang="en-US" sz="4000" dirty="0">
              <a:latin typeface="Aparajita" pitchFamily="34" charset="0"/>
              <a:cs typeface="Aparajit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800" dirty="0">
                <a:latin typeface="Aparajita" pitchFamily="34" charset="0"/>
                <a:cs typeface="Aparajita" pitchFamily="34" charset="0"/>
              </a:rPr>
              <a:t>Let’s talk about a few examples …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Best Practice -The IRT Model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12A7CF-D050-4C4C-B878-E389BE87D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9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3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Aparajita" pitchFamily="34" charset="0"/>
                <a:cs typeface="Aparajita" pitchFamily="34" charset="0"/>
              </a:rPr>
              <a:t>Anyone who shares the goal of future success for the youth is welcome to partner together to exponentially drive progress toward that goal.  </a:t>
            </a:r>
          </a:p>
          <a:p>
            <a:r>
              <a:rPr lang="en-US" sz="3200" dirty="0">
                <a:latin typeface="Aparajita" pitchFamily="34" charset="0"/>
                <a:cs typeface="Aparajita" pitchFamily="34" charset="0"/>
              </a:rPr>
              <a:t>Inter-agency collaboration starts with relationship building &gt; information sharing &gt; reinforcing themes across all life domains &gt; celebrating successes together.</a:t>
            </a:r>
          </a:p>
          <a:p>
            <a:r>
              <a:rPr lang="en-US" sz="3200" dirty="0">
                <a:latin typeface="Aparajita" pitchFamily="34" charset="0"/>
                <a:cs typeface="Aparajita" pitchFamily="34" charset="0"/>
              </a:rPr>
              <a:t>Willingness to sync meetings so that insights, progress, new tasks or focus areas can be shared.  </a:t>
            </a:r>
          </a:p>
          <a:p>
            <a:pPr lvl="1" algn="r">
              <a:buNone/>
            </a:pPr>
            <a:endParaRPr lang="en-US" sz="5400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What is an IRT?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>
                <a:latin typeface="Aparajita" pitchFamily="34" charset="0"/>
                <a:cs typeface="Aparajita" pitchFamily="34" charset="0"/>
              </a:rPr>
              <a:t>Members are identified by the </a:t>
            </a:r>
            <a:r>
              <a:rPr lang="en-US" sz="3600" u="sng" dirty="0">
                <a:latin typeface="Aparajita" pitchFamily="34" charset="0"/>
                <a:cs typeface="Aparajita" pitchFamily="34" charset="0"/>
              </a:rPr>
              <a:t>participant</a:t>
            </a:r>
            <a:r>
              <a:rPr lang="en-US" sz="3600" dirty="0">
                <a:latin typeface="Aparajita" pitchFamily="34" charset="0"/>
                <a:cs typeface="Aparajita" pitchFamily="34" charset="0"/>
              </a:rPr>
              <a:t> as having an important role in their life.</a:t>
            </a:r>
          </a:p>
          <a:p>
            <a:pPr>
              <a:buFont typeface="Wingdings" pitchFamily="2" charset="2"/>
              <a:buChar char="Ø"/>
            </a:pPr>
            <a:r>
              <a:rPr lang="en-US" sz="3600" i="1" dirty="0">
                <a:latin typeface="Aparajita" pitchFamily="34" charset="0"/>
                <a:cs typeface="Aparajita" pitchFamily="34" charset="0"/>
              </a:rPr>
              <a:t>Formal providers: teachers, county case manager, jobseeker services, community providers</a:t>
            </a:r>
          </a:p>
          <a:p>
            <a:pPr>
              <a:buFont typeface="Wingdings" pitchFamily="2" charset="2"/>
              <a:buChar char="Ø"/>
            </a:pPr>
            <a:r>
              <a:rPr lang="en-US" sz="3600" i="1" dirty="0">
                <a:latin typeface="Aparajita" pitchFamily="34" charset="0"/>
                <a:cs typeface="Aparajita" pitchFamily="34" charset="0"/>
              </a:rPr>
              <a:t>Informal supporters: friends, family, mentor, coach, pastor, boss, etc.</a:t>
            </a:r>
          </a:p>
          <a:p>
            <a:pPr>
              <a:buFont typeface="Wingdings" pitchFamily="2" charset="2"/>
              <a:buChar char="Ø"/>
            </a:pPr>
            <a:r>
              <a:rPr lang="en-US" sz="3600" i="1" dirty="0">
                <a:latin typeface="Aparajita" pitchFamily="34" charset="0"/>
                <a:cs typeface="Aparajita" pitchFamily="34" charset="0"/>
              </a:rPr>
              <a:t>Communicate insights and build a common employment goal and sequence of services</a:t>
            </a:r>
          </a:p>
          <a:p>
            <a:pPr lvl="2">
              <a:buNone/>
            </a:pP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IRT – Participant Driven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4400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sz="4400" dirty="0">
              <a:latin typeface="Aparajita" pitchFamily="34" charset="0"/>
              <a:cs typeface="Aparajit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4400" dirty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Communication is reciprocal</a:t>
            </a:r>
          </a:p>
          <a:p>
            <a:pPr algn="ctr"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Every member adds value</a:t>
            </a:r>
          </a:p>
          <a:p>
            <a:pPr algn="ctr"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Information becomes insight</a:t>
            </a:r>
          </a:p>
          <a:p>
            <a:endParaRPr lang="en-US" sz="4400" dirty="0">
              <a:latin typeface="Aparajita" pitchFamily="34" charset="0"/>
              <a:cs typeface="Aparajita" pitchFamily="34" charset="0"/>
            </a:endParaRPr>
          </a:p>
          <a:p>
            <a:endParaRPr lang="en-US" sz="4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parajita" pitchFamily="34" charset="0"/>
                <a:cs typeface="Aparajita" pitchFamily="34" charset="0"/>
              </a:rPr>
              <a:t>IRT as a Transactional Investment</a:t>
            </a:r>
          </a:p>
        </p:txBody>
      </p:sp>
      <p:pic>
        <p:nvPicPr>
          <p:cNvPr id="1027" name="Picture 3" descr="C:\Users\nstensgard\AppData\Local\Microsoft\Windows\Temporary Internet Files\Content.IE5\4FKM37ZS\infinity_sig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1600200"/>
            <a:ext cx="5638800" cy="1812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Guided by “What is important </a:t>
            </a:r>
            <a:r>
              <a:rPr lang="en-US" sz="4400" i="1" dirty="0">
                <a:latin typeface="Aparajita" pitchFamily="34" charset="0"/>
                <a:cs typeface="Aparajita" pitchFamily="34" charset="0"/>
              </a:rPr>
              <a:t>TO</a:t>
            </a:r>
            <a:r>
              <a:rPr lang="en-US" sz="4400" dirty="0">
                <a:latin typeface="Aparajita" pitchFamily="34" charset="0"/>
                <a:cs typeface="Aparajita" pitchFamily="34" charset="0"/>
              </a:rPr>
              <a:t>?” and “What is important </a:t>
            </a:r>
            <a:r>
              <a:rPr lang="en-US" sz="4400" i="1" dirty="0">
                <a:latin typeface="Aparajita" pitchFamily="34" charset="0"/>
                <a:cs typeface="Aparajita" pitchFamily="34" charset="0"/>
              </a:rPr>
              <a:t>FOR</a:t>
            </a:r>
            <a:r>
              <a:rPr lang="en-US" sz="4400" dirty="0">
                <a:latin typeface="Aparajita" pitchFamily="34" charset="0"/>
                <a:cs typeface="Aparajita" pitchFamily="34" charset="0"/>
              </a:rPr>
              <a:t>?”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We help our clients </a:t>
            </a:r>
            <a:r>
              <a:rPr lang="en-US" sz="4400" b="1" dirty="0">
                <a:latin typeface="Aparajita" pitchFamily="34" charset="0"/>
                <a:cs typeface="Aparajita" pitchFamily="34" charset="0"/>
              </a:rPr>
              <a:t>balance the “dignity of risk”  </a:t>
            </a:r>
            <a:r>
              <a:rPr lang="en-US" sz="4400" dirty="0">
                <a:latin typeface="Aparajita" pitchFamily="34" charset="0"/>
                <a:cs typeface="Aparajita" pitchFamily="34" charset="0"/>
              </a:rPr>
              <a:t>… creating satisfaction vs. assuring safety &amp; health.  In other words, we make room for mistakes or set backs. “Go into the world and get a few bumps and bruises.”</a:t>
            </a:r>
            <a:endParaRPr lang="en-US" sz="4400" dirty="0"/>
          </a:p>
          <a:p>
            <a:pPr>
              <a:buFont typeface="Wingdings" pitchFamily="2" charset="2"/>
              <a:buChar char="Ø"/>
            </a:pPr>
            <a:r>
              <a:rPr lang="en-US" sz="4400" dirty="0">
                <a:latin typeface="Aparajita" pitchFamily="34" charset="0"/>
                <a:cs typeface="Aparajita" pitchFamily="34" charset="0"/>
              </a:rPr>
              <a:t>When experiencing barriers, redirect by asking “What’s Possible?” or “How might we?” </a:t>
            </a:r>
          </a:p>
          <a:p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Purpose and Content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parajita" pitchFamily="34" charset="0"/>
                <a:cs typeface="Aparajita" pitchFamily="34" charset="0"/>
              </a:rPr>
              <a:t>Provide framework of discussion for IRT meetings and a blueprint for a career pathway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School Based Preparatory Experiences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Career Preparation and Work Based Learning Experiences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Youth Development &amp; Leadership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Connecting Activities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Family Involvement &amp; Supports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Aparajita" pitchFamily="34" charset="0"/>
                <a:cs typeface="Aparajita" pitchFamily="34" charset="0"/>
              </a:rPr>
              <a:t>Guideposts For Success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High expectations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for all youth, including youth with disabilities;</a:t>
            </a: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Equality of opportunity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for everyone, including nondiscrimination, individualization, inclusion, and integration;</a:t>
            </a: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Full participation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through self determination, informed choice, and participation in decision-making;</a:t>
            </a: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Independent living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, including skills development and long-term supports and services;</a:t>
            </a: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Competitive employment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and economic self sufficiency, which may include supports; and,</a:t>
            </a:r>
          </a:p>
          <a:p>
            <a:r>
              <a:rPr lang="en-US" sz="2800" b="1" dirty="0">
                <a:latin typeface="Aparajita" pitchFamily="34" charset="0"/>
                <a:cs typeface="Aparajita" pitchFamily="34" charset="0"/>
              </a:rPr>
              <a:t>Individualized, person-driven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, and culturally and linguistically appropriate transition planning.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>
                <a:effectLst/>
                <a:latin typeface="Aparajita" pitchFamily="34" charset="0"/>
                <a:cs typeface="Aparajita" pitchFamily="34" charset="0"/>
              </a:rPr>
              <a:t>Guideposts Key </a:t>
            </a:r>
            <a:r>
              <a:rPr lang="en-US" b="0" dirty="0">
                <a:effectLst/>
                <a:latin typeface="Aparajita" pitchFamily="34" charset="0"/>
                <a:cs typeface="Aparajita" pitchFamily="34" charset="0"/>
              </a:rPr>
              <a:t>Principles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Bright" pitchFamily="18" charset="0"/>
              </a:rPr>
              <a:t>Expanding possibilities for teens means “</a:t>
            </a:r>
            <a:r>
              <a:rPr lang="en-US" i="1" dirty="0">
                <a:latin typeface="Lucida Bright" pitchFamily="18" charset="0"/>
              </a:rPr>
              <a:t>connect me with people and places that broaden my world</a:t>
            </a:r>
            <a:r>
              <a:rPr lang="en-US" dirty="0">
                <a:latin typeface="Lucida Bright" pitchFamily="18" charset="0"/>
              </a:rPr>
              <a:t>.”  These three everyday actions expand possibilities as youth transition to high school and beyond:</a:t>
            </a:r>
          </a:p>
          <a:p>
            <a:pPr lvl="0"/>
            <a:r>
              <a:rPr lang="en-US" b="1" dirty="0">
                <a:latin typeface="Lucida Bright" pitchFamily="18" charset="0"/>
              </a:rPr>
              <a:t>Inspire</a:t>
            </a:r>
            <a:r>
              <a:rPr lang="en-US" dirty="0">
                <a:latin typeface="Lucida Bright" pitchFamily="18" charset="0"/>
              </a:rPr>
              <a:t> me to see possibilities for my future.</a:t>
            </a:r>
          </a:p>
          <a:p>
            <a:pPr lvl="0"/>
            <a:r>
              <a:rPr lang="en-US" b="1" dirty="0">
                <a:latin typeface="Lucida Bright" pitchFamily="18" charset="0"/>
              </a:rPr>
              <a:t>Broaden horizons </a:t>
            </a:r>
            <a:r>
              <a:rPr lang="en-US" dirty="0">
                <a:latin typeface="Lucida Bright" pitchFamily="18" charset="0"/>
              </a:rPr>
              <a:t>in my world by exposing me to new ideas, experiences, and places.</a:t>
            </a:r>
          </a:p>
          <a:p>
            <a:pPr lvl="0"/>
            <a:r>
              <a:rPr lang="en-US" b="1" dirty="0">
                <a:latin typeface="Lucida Bright" pitchFamily="18" charset="0"/>
              </a:rPr>
              <a:t>Connect</a:t>
            </a:r>
            <a:r>
              <a:rPr lang="en-US" dirty="0">
                <a:latin typeface="Lucida Bright" pitchFamily="18" charset="0"/>
              </a:rPr>
              <a:t> me to others by introducing me to people who can help me grow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From 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83753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0A00AF-91C8-423C-97D6-94B9E126F966}"/>
</file>

<file path=customXml/itemProps2.xml><?xml version="1.0" encoding="utf-8"?>
<ds:datastoreItem xmlns:ds="http://schemas.openxmlformats.org/officeDocument/2006/customXml" ds:itemID="{6ED780C0-B98A-4F4E-89F1-CDC53748321B}"/>
</file>

<file path=customXml/itemProps3.xml><?xml version="1.0" encoding="utf-8"?>
<ds:datastoreItem xmlns:ds="http://schemas.openxmlformats.org/officeDocument/2006/customXml" ds:itemID="{5A49FEF5-90BC-4055-9910-E1087DC5FA9C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1003</Words>
  <Application>Microsoft Office PowerPoint</Application>
  <PresentationFormat>On-screen Show (4:3)</PresentationFormat>
  <Paragraphs>124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Aparajita</vt:lpstr>
      <vt:lpstr>Calibri</vt:lpstr>
      <vt:lpstr>Lucida Bright</vt:lpstr>
      <vt:lpstr>Lucida Sans Unicode</vt:lpstr>
      <vt:lpstr>Verdana</vt:lpstr>
      <vt:lpstr>Wingdings</vt:lpstr>
      <vt:lpstr>Wingdings 2</vt:lpstr>
      <vt:lpstr>Wingdings 3</vt:lpstr>
      <vt:lpstr>Concourse</vt:lpstr>
      <vt:lpstr>Integrated Resource Team</vt:lpstr>
      <vt:lpstr>Best Practice -The IRT Model</vt:lpstr>
      <vt:lpstr>What is an IRT?</vt:lpstr>
      <vt:lpstr>IRT – Participant Driven</vt:lpstr>
      <vt:lpstr>IRT as a Transactional Investment</vt:lpstr>
      <vt:lpstr>Purpose and Content</vt:lpstr>
      <vt:lpstr>Guideposts For Success</vt:lpstr>
      <vt:lpstr>Guideposts Key Principles</vt:lpstr>
      <vt:lpstr>From Search Institute</vt:lpstr>
      <vt:lpstr>IRT – Team is Unique to Each Participant</vt:lpstr>
      <vt:lpstr>IRT… Few or Many</vt:lpstr>
      <vt:lpstr>Simple</vt:lpstr>
      <vt:lpstr>Complex</vt:lpstr>
      <vt:lpstr>RMCEP Integrated Resource Team</vt:lpstr>
      <vt:lpstr> Identifying IRT Partners </vt:lpstr>
      <vt:lpstr>RMCEP Integrated Resource Team</vt:lpstr>
      <vt:lpstr>RMCEP Integrated Resource Team</vt:lpstr>
      <vt:lpstr>WorkForce One&gt;Manage Program&gt;Plan Template</vt:lpstr>
      <vt:lpstr>Workforce GPS Website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nstensgard</dc:creator>
  <cp:lastModifiedBy>Nancy Stensgard</cp:lastModifiedBy>
  <cp:revision>103</cp:revision>
  <dcterms:created xsi:type="dcterms:W3CDTF">2017-05-01T17:04:01Z</dcterms:created>
  <dcterms:modified xsi:type="dcterms:W3CDTF">2019-10-08T13:42:28Z</dcterms:modified>
</cp:coreProperties>
</file>