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5"/>
  </p:notesMasterIdLst>
  <p:handoutMasterIdLst>
    <p:handoutMasterId r:id="rId16"/>
  </p:handoutMasterIdLst>
  <p:sldIdLst>
    <p:sldId id="257" r:id="rId5"/>
    <p:sldId id="392" r:id="rId6"/>
    <p:sldId id="394" r:id="rId7"/>
    <p:sldId id="396" r:id="rId8"/>
    <p:sldId id="397" r:id="rId9"/>
    <p:sldId id="272" r:id="rId10"/>
    <p:sldId id="403" r:id="rId11"/>
    <p:sldId id="395" r:id="rId12"/>
    <p:sldId id="398" r:id="rId13"/>
    <p:sldId id="3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725" autoAdjust="0"/>
  </p:normalViewPr>
  <p:slideViewPr>
    <p:cSldViewPr snapToGrid="0">
      <p:cViewPr varScale="1">
        <p:scale>
          <a:sx n="64" d="100"/>
          <a:sy n="64" d="100"/>
        </p:scale>
        <p:origin x="84" y="552"/>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00EC9-AE40-4E50-AC84-1BBE28FEDA87}" type="doc">
      <dgm:prSet loTypeId="urn:microsoft.com/office/officeart/2011/layout/ConvergingText" loCatId="process" qsTypeId="urn:microsoft.com/office/officeart/2005/8/quickstyle/simple1" qsCatId="simple" csTypeId="urn:microsoft.com/office/officeart/2005/8/colors/colorful3" csCatId="colorful" phldr="1"/>
      <dgm:spPr/>
      <dgm:t>
        <a:bodyPr/>
        <a:lstStyle/>
        <a:p>
          <a:endParaRPr lang="en-US"/>
        </a:p>
      </dgm:t>
    </dgm:pt>
    <dgm:pt modelId="{DF64A0C8-88CD-4A0B-A954-C05E523846FB}">
      <dgm:prSet phldrT="[Text]"/>
      <dgm:spPr/>
      <dgm:t>
        <a:bodyPr/>
        <a:lstStyle/>
        <a:p>
          <a:r>
            <a:rPr lang="en-US" dirty="0"/>
            <a:t>Steering Committee</a:t>
          </a:r>
        </a:p>
      </dgm:t>
    </dgm:pt>
    <dgm:pt modelId="{12806407-7ED2-4CFF-99FC-18136B6EE6BE}" type="parTrans" cxnId="{F2EDFAE6-50B1-43F4-831F-56DEFFDBE77F}">
      <dgm:prSet/>
      <dgm:spPr/>
      <dgm:t>
        <a:bodyPr/>
        <a:lstStyle/>
        <a:p>
          <a:endParaRPr lang="en-US"/>
        </a:p>
      </dgm:t>
    </dgm:pt>
    <dgm:pt modelId="{C068D868-B617-48AA-B86C-72F8AB749E24}" type="sibTrans" cxnId="{F2EDFAE6-50B1-43F4-831F-56DEFFDBE77F}">
      <dgm:prSet/>
      <dgm:spPr/>
      <dgm:t>
        <a:bodyPr/>
        <a:lstStyle/>
        <a:p>
          <a:endParaRPr lang="en-US"/>
        </a:p>
      </dgm:t>
    </dgm:pt>
    <dgm:pt modelId="{C48CC89B-5481-4A7B-984F-1DEC802078CE}">
      <dgm:prSet phldrT="[Text]"/>
      <dgm:spPr/>
      <dgm:t>
        <a:bodyPr/>
        <a:lstStyle/>
        <a:p>
          <a:r>
            <a:rPr lang="en-US" dirty="0"/>
            <a:t>Information</a:t>
          </a:r>
        </a:p>
      </dgm:t>
    </dgm:pt>
    <dgm:pt modelId="{5CA2C6AF-3C1D-4AA5-BAD9-5ED75F94FA6D}" type="parTrans" cxnId="{A6A87CED-20CE-4635-B023-770EE53490EA}">
      <dgm:prSet/>
      <dgm:spPr/>
      <dgm:t>
        <a:bodyPr/>
        <a:lstStyle/>
        <a:p>
          <a:endParaRPr lang="en-US"/>
        </a:p>
      </dgm:t>
    </dgm:pt>
    <dgm:pt modelId="{182E16C9-4331-4844-8AC2-F296DE616684}" type="sibTrans" cxnId="{A6A87CED-20CE-4635-B023-770EE53490EA}">
      <dgm:prSet/>
      <dgm:spPr/>
      <dgm:t>
        <a:bodyPr/>
        <a:lstStyle/>
        <a:p>
          <a:endParaRPr lang="en-US"/>
        </a:p>
      </dgm:t>
    </dgm:pt>
    <dgm:pt modelId="{C8672E1D-23EC-4DA9-A9E8-890A0BC6A5EB}">
      <dgm:prSet phldrT="[Text]"/>
      <dgm:spPr/>
      <dgm:t>
        <a:bodyPr/>
        <a:lstStyle/>
        <a:p>
          <a:r>
            <a:rPr lang="en-US" dirty="0"/>
            <a:t>Education</a:t>
          </a:r>
        </a:p>
      </dgm:t>
    </dgm:pt>
    <dgm:pt modelId="{B45B7DAF-2519-4643-B22B-ECCA45EC40F2}" type="parTrans" cxnId="{39478009-3315-4A78-B2F7-A56B7DD4D155}">
      <dgm:prSet/>
      <dgm:spPr/>
      <dgm:t>
        <a:bodyPr/>
        <a:lstStyle/>
        <a:p>
          <a:endParaRPr lang="en-US"/>
        </a:p>
      </dgm:t>
    </dgm:pt>
    <dgm:pt modelId="{B3437493-4BB7-4679-A457-A1E01206C8CB}" type="sibTrans" cxnId="{39478009-3315-4A78-B2F7-A56B7DD4D155}">
      <dgm:prSet/>
      <dgm:spPr/>
      <dgm:t>
        <a:bodyPr/>
        <a:lstStyle/>
        <a:p>
          <a:endParaRPr lang="en-US"/>
        </a:p>
      </dgm:t>
    </dgm:pt>
    <dgm:pt modelId="{6F97C3B6-9AAF-470C-966A-733CD52595CB}">
      <dgm:prSet phldrT="[Text]"/>
      <dgm:spPr/>
      <dgm:t>
        <a:bodyPr/>
        <a:lstStyle/>
        <a:p>
          <a:r>
            <a:rPr lang="en-US" dirty="0"/>
            <a:t>Engagement</a:t>
          </a:r>
        </a:p>
      </dgm:t>
    </dgm:pt>
    <dgm:pt modelId="{81DE3A8F-135F-40C3-9D27-AEA001266436}" type="parTrans" cxnId="{4F7C07F6-9D56-45CF-BFC4-3AAB3D25C349}">
      <dgm:prSet/>
      <dgm:spPr/>
      <dgm:t>
        <a:bodyPr/>
        <a:lstStyle/>
        <a:p>
          <a:endParaRPr lang="en-US"/>
        </a:p>
      </dgm:t>
    </dgm:pt>
    <dgm:pt modelId="{76857AD8-3D09-4275-B267-B7DF49B0E68C}" type="sibTrans" cxnId="{4F7C07F6-9D56-45CF-BFC4-3AAB3D25C349}">
      <dgm:prSet/>
      <dgm:spPr/>
      <dgm:t>
        <a:bodyPr/>
        <a:lstStyle/>
        <a:p>
          <a:endParaRPr lang="en-US"/>
        </a:p>
      </dgm:t>
    </dgm:pt>
    <dgm:pt modelId="{98EAF088-A84D-4C4D-848F-75620EF2938F}">
      <dgm:prSet/>
      <dgm:spPr/>
      <dgm:t>
        <a:bodyPr/>
        <a:lstStyle/>
        <a:p>
          <a:r>
            <a:rPr lang="en-US" dirty="0"/>
            <a:t>Task Force</a:t>
          </a:r>
        </a:p>
      </dgm:t>
    </dgm:pt>
    <dgm:pt modelId="{1C78ACF6-019B-4C37-9557-F047AFF93EA0}" type="parTrans" cxnId="{B7F1FAC1-5BD7-4D1B-9B86-11D3E9717CE1}">
      <dgm:prSet/>
      <dgm:spPr/>
      <dgm:t>
        <a:bodyPr/>
        <a:lstStyle/>
        <a:p>
          <a:endParaRPr lang="en-US"/>
        </a:p>
      </dgm:t>
    </dgm:pt>
    <dgm:pt modelId="{2124759E-1DEA-4A45-AB6B-05F574439E39}" type="sibTrans" cxnId="{B7F1FAC1-5BD7-4D1B-9B86-11D3E9717CE1}">
      <dgm:prSet/>
      <dgm:spPr/>
      <dgm:t>
        <a:bodyPr/>
        <a:lstStyle/>
        <a:p>
          <a:endParaRPr lang="en-US"/>
        </a:p>
      </dgm:t>
    </dgm:pt>
    <dgm:pt modelId="{5DD788F0-A1B6-48F6-B328-57E89158A760}">
      <dgm:prSet/>
      <dgm:spPr/>
      <dgm:t>
        <a:bodyPr/>
        <a:lstStyle/>
        <a:p>
          <a:r>
            <a:rPr lang="en-US"/>
            <a:t>Town Halls</a:t>
          </a:r>
        </a:p>
      </dgm:t>
    </dgm:pt>
    <dgm:pt modelId="{1AE5CDF3-F5BA-4652-8756-2B8A6B01AC52}" type="parTrans" cxnId="{CDC896E4-FE81-4376-94C3-4055F902D544}">
      <dgm:prSet/>
      <dgm:spPr/>
      <dgm:t>
        <a:bodyPr/>
        <a:lstStyle/>
        <a:p>
          <a:endParaRPr lang="en-US"/>
        </a:p>
      </dgm:t>
    </dgm:pt>
    <dgm:pt modelId="{D05E3756-378E-4DBA-BBDD-4B818F176180}" type="sibTrans" cxnId="{CDC896E4-FE81-4376-94C3-4055F902D544}">
      <dgm:prSet/>
      <dgm:spPr/>
      <dgm:t>
        <a:bodyPr/>
        <a:lstStyle/>
        <a:p>
          <a:endParaRPr lang="en-US"/>
        </a:p>
      </dgm:t>
    </dgm:pt>
    <dgm:pt modelId="{CD8CEAC3-D1BB-45B2-832E-7643D6260E10}" type="pres">
      <dgm:prSet presAssocID="{C6700EC9-AE40-4E50-AC84-1BBE28FEDA87}" presName="Name0" presStyleCnt="0">
        <dgm:presLayoutVars>
          <dgm:chMax/>
          <dgm:chPref val="1"/>
          <dgm:dir/>
          <dgm:animOne val="branch"/>
          <dgm:animLvl val="lvl"/>
          <dgm:resizeHandles/>
        </dgm:presLayoutVars>
      </dgm:prSet>
      <dgm:spPr/>
    </dgm:pt>
    <dgm:pt modelId="{D22B0A56-FB22-4F96-9036-464C1B076E32}" type="pres">
      <dgm:prSet presAssocID="{DF64A0C8-88CD-4A0B-A954-C05E523846FB}" presName="composite" presStyleCnt="0"/>
      <dgm:spPr/>
    </dgm:pt>
    <dgm:pt modelId="{8CF7839B-C78F-4B80-8CCE-03CD60E5D99B}" type="pres">
      <dgm:prSet presAssocID="{DF64A0C8-88CD-4A0B-A954-C05E523846FB}" presName="ParentAccent1" presStyleLbl="alignNode1" presStyleIdx="0" presStyleCnt="56"/>
      <dgm:spPr/>
    </dgm:pt>
    <dgm:pt modelId="{9AF736EF-74BD-488C-86DC-511EB033468E}" type="pres">
      <dgm:prSet presAssocID="{DF64A0C8-88CD-4A0B-A954-C05E523846FB}" presName="ParentAccent2" presStyleLbl="alignNode1" presStyleIdx="1" presStyleCnt="56"/>
      <dgm:spPr/>
    </dgm:pt>
    <dgm:pt modelId="{95EFBF6D-8D33-4F53-8A2F-E1A869489ECF}" type="pres">
      <dgm:prSet presAssocID="{DF64A0C8-88CD-4A0B-A954-C05E523846FB}" presName="ParentAccent3" presStyleLbl="alignNode1" presStyleIdx="2" presStyleCnt="56"/>
      <dgm:spPr/>
    </dgm:pt>
    <dgm:pt modelId="{897F0E35-BFA5-4FA2-8D01-13EEF7B4A607}" type="pres">
      <dgm:prSet presAssocID="{DF64A0C8-88CD-4A0B-A954-C05E523846FB}" presName="ParentAccent4" presStyleLbl="alignNode1" presStyleIdx="3" presStyleCnt="56"/>
      <dgm:spPr/>
    </dgm:pt>
    <dgm:pt modelId="{6C45744B-4407-4C93-B01B-3E6C4EBD6387}" type="pres">
      <dgm:prSet presAssocID="{DF64A0C8-88CD-4A0B-A954-C05E523846FB}" presName="ParentAccent5" presStyleLbl="alignNode1" presStyleIdx="4" presStyleCnt="56"/>
      <dgm:spPr/>
    </dgm:pt>
    <dgm:pt modelId="{D53E0256-26AC-41D0-B787-6B96F4D236BC}" type="pres">
      <dgm:prSet presAssocID="{DF64A0C8-88CD-4A0B-A954-C05E523846FB}" presName="ParentAccent6" presStyleLbl="alignNode1" presStyleIdx="5" presStyleCnt="56"/>
      <dgm:spPr/>
    </dgm:pt>
    <dgm:pt modelId="{D2D9F722-90DB-46A9-9C79-2F4B488E2A86}" type="pres">
      <dgm:prSet presAssocID="{DF64A0C8-88CD-4A0B-A954-C05E523846FB}" presName="ParentAccent7" presStyleLbl="alignNode1" presStyleIdx="6" presStyleCnt="56"/>
      <dgm:spPr/>
    </dgm:pt>
    <dgm:pt modelId="{1B055A2D-0064-439B-8E33-936D87D29033}" type="pres">
      <dgm:prSet presAssocID="{DF64A0C8-88CD-4A0B-A954-C05E523846FB}" presName="ParentAccent8" presStyleLbl="alignNode1" presStyleIdx="7" presStyleCnt="56"/>
      <dgm:spPr/>
    </dgm:pt>
    <dgm:pt modelId="{1EF1A6BB-7104-4C52-B42D-2DC423774FD0}" type="pres">
      <dgm:prSet presAssocID="{DF64A0C8-88CD-4A0B-A954-C05E523846FB}" presName="ParentAccent9" presStyleLbl="alignNode1" presStyleIdx="8" presStyleCnt="56"/>
      <dgm:spPr/>
    </dgm:pt>
    <dgm:pt modelId="{776E58C1-F8C1-4CC1-B335-B3CDEB82765A}" type="pres">
      <dgm:prSet presAssocID="{DF64A0C8-88CD-4A0B-A954-C05E523846FB}" presName="ParentAccent10" presStyleLbl="alignNode1" presStyleIdx="9" presStyleCnt="56"/>
      <dgm:spPr/>
    </dgm:pt>
    <dgm:pt modelId="{E1AF39D9-2612-4C2D-818D-D6E1672F3FFC}" type="pres">
      <dgm:prSet presAssocID="{DF64A0C8-88CD-4A0B-A954-C05E523846FB}" presName="Parent" presStyleLbl="alignNode1" presStyleIdx="10" presStyleCnt="56">
        <dgm:presLayoutVars>
          <dgm:chMax val="5"/>
          <dgm:chPref val="3"/>
          <dgm:bulletEnabled val="1"/>
        </dgm:presLayoutVars>
      </dgm:prSet>
      <dgm:spPr/>
    </dgm:pt>
    <dgm:pt modelId="{6DAA3FF9-FC28-4F94-B78D-C98FECFAC6AA}" type="pres">
      <dgm:prSet presAssocID="{C068D868-B617-48AA-B86C-72F8AB749E24}" presName="sibTrans" presStyleCnt="0"/>
      <dgm:spPr/>
    </dgm:pt>
    <dgm:pt modelId="{2857764E-3918-47BF-8B25-84A7E3616857}" type="pres">
      <dgm:prSet presAssocID="{98EAF088-A84D-4C4D-848F-75620EF2938F}" presName="composite" presStyleCnt="0"/>
      <dgm:spPr/>
    </dgm:pt>
    <dgm:pt modelId="{89119872-3FD8-427F-BC92-4DABA5BB01B6}" type="pres">
      <dgm:prSet presAssocID="{98EAF088-A84D-4C4D-848F-75620EF2938F}" presName="ParentAccent1" presStyleLbl="alignNode1" presStyleIdx="11" presStyleCnt="56"/>
      <dgm:spPr/>
    </dgm:pt>
    <dgm:pt modelId="{3828CF70-5E2A-468F-92FF-4D8CFE49EE51}" type="pres">
      <dgm:prSet presAssocID="{98EAF088-A84D-4C4D-848F-75620EF2938F}" presName="ParentAccent2" presStyleLbl="alignNode1" presStyleIdx="12" presStyleCnt="56"/>
      <dgm:spPr/>
    </dgm:pt>
    <dgm:pt modelId="{F879FD63-B31B-4E90-A3FB-3424AD142BD3}" type="pres">
      <dgm:prSet presAssocID="{98EAF088-A84D-4C4D-848F-75620EF2938F}" presName="ParentAccent3" presStyleLbl="alignNode1" presStyleIdx="13" presStyleCnt="56"/>
      <dgm:spPr/>
    </dgm:pt>
    <dgm:pt modelId="{D705D5A6-69EC-4BA2-AA81-04ACEF6D3AB5}" type="pres">
      <dgm:prSet presAssocID="{98EAF088-A84D-4C4D-848F-75620EF2938F}" presName="ParentAccent4" presStyleLbl="alignNode1" presStyleIdx="14" presStyleCnt="56"/>
      <dgm:spPr/>
    </dgm:pt>
    <dgm:pt modelId="{19DF5341-18EF-4371-950E-F19B8228CA5F}" type="pres">
      <dgm:prSet presAssocID="{98EAF088-A84D-4C4D-848F-75620EF2938F}" presName="ParentAccent5" presStyleLbl="alignNode1" presStyleIdx="15" presStyleCnt="56"/>
      <dgm:spPr/>
    </dgm:pt>
    <dgm:pt modelId="{3D37EA73-74EE-4DF0-A12C-E2A04980E4A1}" type="pres">
      <dgm:prSet presAssocID="{98EAF088-A84D-4C4D-848F-75620EF2938F}" presName="ParentAccent6" presStyleLbl="alignNode1" presStyleIdx="16" presStyleCnt="56"/>
      <dgm:spPr/>
    </dgm:pt>
    <dgm:pt modelId="{BF1B03DC-89AA-43BB-92BA-9ACBA84BABB1}" type="pres">
      <dgm:prSet presAssocID="{98EAF088-A84D-4C4D-848F-75620EF2938F}" presName="ParentAccent7" presStyleLbl="alignNode1" presStyleIdx="17" presStyleCnt="56"/>
      <dgm:spPr/>
    </dgm:pt>
    <dgm:pt modelId="{81CF173F-8EDD-4701-9E38-0C22CA729D8E}" type="pres">
      <dgm:prSet presAssocID="{98EAF088-A84D-4C4D-848F-75620EF2938F}" presName="ParentAccent8" presStyleLbl="alignNode1" presStyleIdx="18" presStyleCnt="56"/>
      <dgm:spPr/>
    </dgm:pt>
    <dgm:pt modelId="{A4924DB5-80AB-41D6-B400-F9EB5A30B27B}" type="pres">
      <dgm:prSet presAssocID="{98EAF088-A84D-4C4D-848F-75620EF2938F}" presName="ParentAccent9" presStyleLbl="alignNode1" presStyleIdx="19" presStyleCnt="56"/>
      <dgm:spPr/>
    </dgm:pt>
    <dgm:pt modelId="{339B6BAD-04DE-433B-8DD0-3D597FA4D298}" type="pres">
      <dgm:prSet presAssocID="{98EAF088-A84D-4C4D-848F-75620EF2938F}" presName="ParentAccent10" presStyleLbl="alignNode1" presStyleIdx="20" presStyleCnt="56"/>
      <dgm:spPr/>
    </dgm:pt>
    <dgm:pt modelId="{E6FB3F6B-06FD-4AD9-BF5A-F07757D12A8E}" type="pres">
      <dgm:prSet presAssocID="{98EAF088-A84D-4C4D-848F-75620EF2938F}" presName="Parent" presStyleLbl="alignNode1" presStyleIdx="21" presStyleCnt="56">
        <dgm:presLayoutVars>
          <dgm:chMax val="5"/>
          <dgm:chPref val="3"/>
          <dgm:bulletEnabled val="1"/>
        </dgm:presLayoutVars>
      </dgm:prSet>
      <dgm:spPr/>
    </dgm:pt>
    <dgm:pt modelId="{D063C406-C3BE-4E93-93D4-58B73343FCF4}" type="pres">
      <dgm:prSet presAssocID="{2124759E-1DEA-4A45-AB6B-05F574439E39}" presName="sibTrans" presStyleCnt="0"/>
      <dgm:spPr/>
    </dgm:pt>
    <dgm:pt modelId="{EBC500E1-D419-45C3-824E-FAACF5A67F1B}" type="pres">
      <dgm:prSet presAssocID="{5DD788F0-A1B6-48F6-B328-57E89158A760}" presName="composite" presStyleCnt="0"/>
      <dgm:spPr/>
    </dgm:pt>
    <dgm:pt modelId="{9EBC2AC4-8151-4ABE-B30C-1FE4E3D11099}" type="pres">
      <dgm:prSet presAssocID="{5DD788F0-A1B6-48F6-B328-57E89158A760}" presName="ParentAccent1" presStyleLbl="alignNode1" presStyleIdx="22" presStyleCnt="56"/>
      <dgm:spPr/>
    </dgm:pt>
    <dgm:pt modelId="{53010DBC-37E6-4DC3-ADD4-52C06D1FF722}" type="pres">
      <dgm:prSet presAssocID="{5DD788F0-A1B6-48F6-B328-57E89158A760}" presName="ParentAccent2" presStyleLbl="alignNode1" presStyleIdx="23" presStyleCnt="56"/>
      <dgm:spPr/>
    </dgm:pt>
    <dgm:pt modelId="{B9833B51-2841-4E3F-A019-7996FD8F292C}" type="pres">
      <dgm:prSet presAssocID="{5DD788F0-A1B6-48F6-B328-57E89158A760}" presName="ParentAccent3" presStyleLbl="alignNode1" presStyleIdx="24" presStyleCnt="56"/>
      <dgm:spPr/>
    </dgm:pt>
    <dgm:pt modelId="{FF253B76-218A-4EA7-9BC8-971DB34C8CCC}" type="pres">
      <dgm:prSet presAssocID="{5DD788F0-A1B6-48F6-B328-57E89158A760}" presName="ParentAccent4" presStyleLbl="alignNode1" presStyleIdx="25" presStyleCnt="56"/>
      <dgm:spPr/>
    </dgm:pt>
    <dgm:pt modelId="{22393DB8-0622-4E81-BC8A-7A8E9C109255}" type="pres">
      <dgm:prSet presAssocID="{5DD788F0-A1B6-48F6-B328-57E89158A760}" presName="ParentAccent5" presStyleLbl="alignNode1" presStyleIdx="26" presStyleCnt="56"/>
      <dgm:spPr/>
    </dgm:pt>
    <dgm:pt modelId="{62E5CE70-4908-4D01-B285-3804A7D7A4D6}" type="pres">
      <dgm:prSet presAssocID="{5DD788F0-A1B6-48F6-B328-57E89158A760}" presName="ParentAccent6" presStyleLbl="alignNode1" presStyleIdx="27" presStyleCnt="56"/>
      <dgm:spPr/>
    </dgm:pt>
    <dgm:pt modelId="{FE55C955-5C3F-4707-9FC5-FD73DC8CF862}" type="pres">
      <dgm:prSet presAssocID="{5DD788F0-A1B6-48F6-B328-57E89158A760}" presName="ParentAccent7" presStyleLbl="alignNode1" presStyleIdx="28" presStyleCnt="56"/>
      <dgm:spPr/>
    </dgm:pt>
    <dgm:pt modelId="{9EC9992F-E1AF-4F38-98BD-50943CDE966D}" type="pres">
      <dgm:prSet presAssocID="{5DD788F0-A1B6-48F6-B328-57E89158A760}" presName="ParentAccent8" presStyleLbl="alignNode1" presStyleIdx="29" presStyleCnt="56"/>
      <dgm:spPr/>
    </dgm:pt>
    <dgm:pt modelId="{1C6FFAB2-3A23-491F-AF95-8A0A3514CAE0}" type="pres">
      <dgm:prSet presAssocID="{5DD788F0-A1B6-48F6-B328-57E89158A760}" presName="ParentAccent9" presStyleLbl="alignNode1" presStyleIdx="30" presStyleCnt="56"/>
      <dgm:spPr/>
    </dgm:pt>
    <dgm:pt modelId="{B4EB3DA8-B0B3-46D3-9901-9984AC03A24B}" type="pres">
      <dgm:prSet presAssocID="{5DD788F0-A1B6-48F6-B328-57E89158A760}" presName="ParentAccent10" presStyleLbl="alignNode1" presStyleIdx="31" presStyleCnt="56"/>
      <dgm:spPr/>
    </dgm:pt>
    <dgm:pt modelId="{6A34A69A-64C0-4BD8-BF36-6F70C47B0367}" type="pres">
      <dgm:prSet presAssocID="{5DD788F0-A1B6-48F6-B328-57E89158A760}" presName="Parent" presStyleLbl="alignNode1" presStyleIdx="32" presStyleCnt="56">
        <dgm:presLayoutVars>
          <dgm:chMax val="5"/>
          <dgm:chPref val="3"/>
          <dgm:bulletEnabled val="1"/>
        </dgm:presLayoutVars>
      </dgm:prSet>
      <dgm:spPr/>
    </dgm:pt>
    <dgm:pt modelId="{BEF4D245-5626-4CA4-9599-AB32C586F5C9}" type="pres">
      <dgm:prSet presAssocID="{C48CC89B-5481-4A7B-984F-1DEC802078CE}" presName="Child1Accent1" presStyleLbl="alignNode1" presStyleIdx="33" presStyleCnt="56"/>
      <dgm:spPr/>
    </dgm:pt>
    <dgm:pt modelId="{ECA19B2C-4D06-4277-BBAE-B43FF8866941}" type="pres">
      <dgm:prSet presAssocID="{C48CC89B-5481-4A7B-984F-1DEC802078CE}" presName="Child1Accent2" presStyleLbl="alignNode1" presStyleIdx="34" presStyleCnt="56"/>
      <dgm:spPr/>
    </dgm:pt>
    <dgm:pt modelId="{1F00FD0F-8F54-4ED3-A7EB-976A386866E2}" type="pres">
      <dgm:prSet presAssocID="{C48CC89B-5481-4A7B-984F-1DEC802078CE}" presName="Child1Accent3" presStyleLbl="alignNode1" presStyleIdx="35" presStyleCnt="56"/>
      <dgm:spPr/>
    </dgm:pt>
    <dgm:pt modelId="{FB7E6590-E2EA-4656-B486-E119711A5495}" type="pres">
      <dgm:prSet presAssocID="{C48CC89B-5481-4A7B-984F-1DEC802078CE}" presName="Child1Accent4" presStyleLbl="alignNode1" presStyleIdx="36" presStyleCnt="56"/>
      <dgm:spPr/>
    </dgm:pt>
    <dgm:pt modelId="{E089C77F-A409-4C0D-AB25-7CA159653063}" type="pres">
      <dgm:prSet presAssocID="{C48CC89B-5481-4A7B-984F-1DEC802078CE}" presName="Child1Accent5" presStyleLbl="alignNode1" presStyleIdx="37" presStyleCnt="56"/>
      <dgm:spPr/>
    </dgm:pt>
    <dgm:pt modelId="{EECC5286-A8C3-4563-BE50-F9C7A06A4739}" type="pres">
      <dgm:prSet presAssocID="{C48CC89B-5481-4A7B-984F-1DEC802078CE}" presName="Child1Accent6" presStyleLbl="alignNode1" presStyleIdx="38" presStyleCnt="56"/>
      <dgm:spPr/>
    </dgm:pt>
    <dgm:pt modelId="{ED0004DF-AE7B-48C2-AE8D-59167ADBFE0C}" type="pres">
      <dgm:prSet presAssocID="{C48CC89B-5481-4A7B-984F-1DEC802078CE}" presName="Child1Accent7" presStyleLbl="alignNode1" presStyleIdx="39" presStyleCnt="56"/>
      <dgm:spPr/>
    </dgm:pt>
    <dgm:pt modelId="{87628AC2-6490-4BA1-B8D7-F3C72A782519}" type="pres">
      <dgm:prSet presAssocID="{C48CC89B-5481-4A7B-984F-1DEC802078CE}" presName="Child1Accent8" presStyleLbl="alignNode1" presStyleIdx="40" presStyleCnt="56"/>
      <dgm:spPr/>
    </dgm:pt>
    <dgm:pt modelId="{43BA7028-082C-4F48-9A59-F28EEA0D0962}" type="pres">
      <dgm:prSet presAssocID="{C48CC89B-5481-4A7B-984F-1DEC802078CE}" presName="Child1Accent9" presStyleLbl="alignNode1" presStyleIdx="41" presStyleCnt="56"/>
      <dgm:spPr/>
    </dgm:pt>
    <dgm:pt modelId="{F84A5717-4F7C-4C01-A1DA-E5EA48C0C33A}" type="pres">
      <dgm:prSet presAssocID="{C48CC89B-5481-4A7B-984F-1DEC802078CE}" presName="Child1" presStyleLbl="revTx" presStyleIdx="0" presStyleCnt="3">
        <dgm:presLayoutVars>
          <dgm:chMax/>
          <dgm:chPref val="0"/>
          <dgm:bulletEnabled val="1"/>
        </dgm:presLayoutVars>
      </dgm:prSet>
      <dgm:spPr/>
    </dgm:pt>
    <dgm:pt modelId="{A08702A2-C404-42F0-A91F-DA08DD250782}" type="pres">
      <dgm:prSet presAssocID="{C8672E1D-23EC-4DA9-A9E8-890A0BC6A5EB}" presName="Child2Accent1" presStyleLbl="alignNode1" presStyleIdx="42" presStyleCnt="56"/>
      <dgm:spPr/>
    </dgm:pt>
    <dgm:pt modelId="{EE11AA13-7733-4859-8E4D-4248A5D945A9}" type="pres">
      <dgm:prSet presAssocID="{C8672E1D-23EC-4DA9-A9E8-890A0BC6A5EB}" presName="Child2Accent2" presStyleLbl="alignNode1" presStyleIdx="43" presStyleCnt="56"/>
      <dgm:spPr/>
    </dgm:pt>
    <dgm:pt modelId="{01BC1B10-BDC5-4DF9-8DCF-EBD2BFF2F22D}" type="pres">
      <dgm:prSet presAssocID="{C8672E1D-23EC-4DA9-A9E8-890A0BC6A5EB}" presName="Child2Accent3" presStyleLbl="alignNode1" presStyleIdx="44" presStyleCnt="56"/>
      <dgm:spPr/>
    </dgm:pt>
    <dgm:pt modelId="{719A97DD-A921-404D-937C-3F0929A3AEE7}" type="pres">
      <dgm:prSet presAssocID="{C8672E1D-23EC-4DA9-A9E8-890A0BC6A5EB}" presName="Child2Accent4" presStyleLbl="alignNode1" presStyleIdx="45" presStyleCnt="56"/>
      <dgm:spPr/>
    </dgm:pt>
    <dgm:pt modelId="{E5842BCF-40F1-494F-8F02-9DE6DED29A93}" type="pres">
      <dgm:prSet presAssocID="{C8672E1D-23EC-4DA9-A9E8-890A0BC6A5EB}" presName="Child2Accent5" presStyleLbl="alignNode1" presStyleIdx="46" presStyleCnt="56"/>
      <dgm:spPr/>
    </dgm:pt>
    <dgm:pt modelId="{80701DA0-CB31-4534-9BCF-E01EAA60530E}" type="pres">
      <dgm:prSet presAssocID="{C8672E1D-23EC-4DA9-A9E8-890A0BC6A5EB}" presName="Child2Accent6" presStyleLbl="alignNode1" presStyleIdx="47" presStyleCnt="56"/>
      <dgm:spPr/>
    </dgm:pt>
    <dgm:pt modelId="{D6520096-21F9-48B0-BD1B-D38A7DF36DC4}" type="pres">
      <dgm:prSet presAssocID="{C8672E1D-23EC-4DA9-A9E8-890A0BC6A5EB}" presName="Child2Accent7" presStyleLbl="alignNode1" presStyleIdx="48" presStyleCnt="56"/>
      <dgm:spPr/>
    </dgm:pt>
    <dgm:pt modelId="{B8D8393C-AD58-4BAD-9260-A459CA8675D2}" type="pres">
      <dgm:prSet presAssocID="{C8672E1D-23EC-4DA9-A9E8-890A0BC6A5EB}" presName="Child2" presStyleLbl="revTx" presStyleIdx="1" presStyleCnt="3">
        <dgm:presLayoutVars>
          <dgm:chMax/>
          <dgm:chPref val="0"/>
          <dgm:bulletEnabled val="1"/>
        </dgm:presLayoutVars>
      </dgm:prSet>
      <dgm:spPr/>
    </dgm:pt>
    <dgm:pt modelId="{BA6445E8-FAEB-47F2-AE86-A41F44A305EE}" type="pres">
      <dgm:prSet presAssocID="{6F97C3B6-9AAF-470C-966A-733CD52595CB}" presName="Child3Accent1" presStyleLbl="alignNode1" presStyleIdx="49" presStyleCnt="56"/>
      <dgm:spPr/>
    </dgm:pt>
    <dgm:pt modelId="{CBD26D48-8843-4255-A5C5-735C4B061E9F}" type="pres">
      <dgm:prSet presAssocID="{6F97C3B6-9AAF-470C-966A-733CD52595CB}" presName="Child3Accent2" presStyleLbl="alignNode1" presStyleIdx="50" presStyleCnt="56"/>
      <dgm:spPr/>
    </dgm:pt>
    <dgm:pt modelId="{8F331E9E-1102-4E3F-A1F7-CD0E968D2C1E}" type="pres">
      <dgm:prSet presAssocID="{6F97C3B6-9AAF-470C-966A-733CD52595CB}" presName="Child3Accent3" presStyleLbl="alignNode1" presStyleIdx="51" presStyleCnt="56"/>
      <dgm:spPr/>
    </dgm:pt>
    <dgm:pt modelId="{848CFF5B-463A-4F62-9DF1-011C4FCA8C9A}" type="pres">
      <dgm:prSet presAssocID="{6F97C3B6-9AAF-470C-966A-733CD52595CB}" presName="Child3Accent4" presStyleLbl="alignNode1" presStyleIdx="52" presStyleCnt="56"/>
      <dgm:spPr/>
    </dgm:pt>
    <dgm:pt modelId="{0875397D-F063-49B5-8A56-E6AC56DE7B9F}" type="pres">
      <dgm:prSet presAssocID="{6F97C3B6-9AAF-470C-966A-733CD52595CB}" presName="Child3Accent5" presStyleLbl="alignNode1" presStyleIdx="53" presStyleCnt="56"/>
      <dgm:spPr/>
    </dgm:pt>
    <dgm:pt modelId="{77607A05-057D-4A7C-B558-B52596F76A71}" type="pres">
      <dgm:prSet presAssocID="{6F97C3B6-9AAF-470C-966A-733CD52595CB}" presName="Child3Accent6" presStyleLbl="alignNode1" presStyleIdx="54" presStyleCnt="56"/>
      <dgm:spPr/>
    </dgm:pt>
    <dgm:pt modelId="{797972DE-FC75-4FF7-B3F4-D71BCD1788FA}" type="pres">
      <dgm:prSet presAssocID="{6F97C3B6-9AAF-470C-966A-733CD52595CB}" presName="Child3Accent7" presStyleLbl="alignNode1" presStyleIdx="55" presStyleCnt="56"/>
      <dgm:spPr/>
    </dgm:pt>
    <dgm:pt modelId="{C3A09C4A-1B1B-4C25-A018-43301F3042A6}" type="pres">
      <dgm:prSet presAssocID="{6F97C3B6-9AAF-470C-966A-733CD52595CB}" presName="Child3" presStyleLbl="revTx" presStyleIdx="2" presStyleCnt="3">
        <dgm:presLayoutVars>
          <dgm:chMax/>
          <dgm:chPref val="0"/>
          <dgm:bulletEnabled val="1"/>
        </dgm:presLayoutVars>
      </dgm:prSet>
      <dgm:spPr/>
    </dgm:pt>
  </dgm:ptLst>
  <dgm:cxnLst>
    <dgm:cxn modelId="{324C3500-378C-4205-A337-A5B2581FA02B}" type="presOf" srcId="{C6700EC9-AE40-4E50-AC84-1BBE28FEDA87}" destId="{CD8CEAC3-D1BB-45B2-832E-7643D6260E10}" srcOrd="0" destOrd="0" presId="urn:microsoft.com/office/officeart/2011/layout/ConvergingText"/>
    <dgm:cxn modelId="{39478009-3315-4A78-B2F7-A56B7DD4D155}" srcId="{5DD788F0-A1B6-48F6-B328-57E89158A760}" destId="{C8672E1D-23EC-4DA9-A9E8-890A0BC6A5EB}" srcOrd="1" destOrd="0" parTransId="{B45B7DAF-2519-4643-B22B-ECCA45EC40F2}" sibTransId="{B3437493-4BB7-4679-A457-A1E01206C8CB}"/>
    <dgm:cxn modelId="{0897A226-118B-4B8C-9A02-FDCC3CAE68FB}" type="presOf" srcId="{98EAF088-A84D-4C4D-848F-75620EF2938F}" destId="{E6FB3F6B-06FD-4AD9-BF5A-F07757D12A8E}" srcOrd="0" destOrd="0" presId="urn:microsoft.com/office/officeart/2011/layout/ConvergingText"/>
    <dgm:cxn modelId="{61C4413D-7D1B-43FF-9C12-8AB4C47DD145}" type="presOf" srcId="{6F97C3B6-9AAF-470C-966A-733CD52595CB}" destId="{C3A09C4A-1B1B-4C25-A018-43301F3042A6}" srcOrd="0" destOrd="0" presId="urn:microsoft.com/office/officeart/2011/layout/ConvergingText"/>
    <dgm:cxn modelId="{FDF6888E-CE2E-4046-B044-BB80CBDE5BD5}" type="presOf" srcId="{DF64A0C8-88CD-4A0B-A954-C05E523846FB}" destId="{E1AF39D9-2612-4C2D-818D-D6E1672F3FFC}" srcOrd="0" destOrd="0" presId="urn:microsoft.com/office/officeart/2011/layout/ConvergingText"/>
    <dgm:cxn modelId="{5183919C-D025-4286-9C08-969D2713BB11}" type="presOf" srcId="{5DD788F0-A1B6-48F6-B328-57E89158A760}" destId="{6A34A69A-64C0-4BD8-BF36-6F70C47B0367}" srcOrd="0" destOrd="0" presId="urn:microsoft.com/office/officeart/2011/layout/ConvergingText"/>
    <dgm:cxn modelId="{FDD1F99D-07D0-4D7D-8E41-BD2B6088CC33}" type="presOf" srcId="{C48CC89B-5481-4A7B-984F-1DEC802078CE}" destId="{F84A5717-4F7C-4C01-A1DA-E5EA48C0C33A}" srcOrd="0" destOrd="0" presId="urn:microsoft.com/office/officeart/2011/layout/ConvergingText"/>
    <dgm:cxn modelId="{B7F1FAC1-5BD7-4D1B-9B86-11D3E9717CE1}" srcId="{C6700EC9-AE40-4E50-AC84-1BBE28FEDA87}" destId="{98EAF088-A84D-4C4D-848F-75620EF2938F}" srcOrd="1" destOrd="0" parTransId="{1C78ACF6-019B-4C37-9557-F047AFF93EA0}" sibTransId="{2124759E-1DEA-4A45-AB6B-05F574439E39}"/>
    <dgm:cxn modelId="{CDC896E4-FE81-4376-94C3-4055F902D544}" srcId="{C6700EC9-AE40-4E50-AC84-1BBE28FEDA87}" destId="{5DD788F0-A1B6-48F6-B328-57E89158A760}" srcOrd="2" destOrd="0" parTransId="{1AE5CDF3-F5BA-4652-8756-2B8A6B01AC52}" sibTransId="{D05E3756-378E-4DBA-BBDD-4B818F176180}"/>
    <dgm:cxn modelId="{CB68B4E5-B4A3-4D08-A9B1-FA88392DEA29}" type="presOf" srcId="{C8672E1D-23EC-4DA9-A9E8-890A0BC6A5EB}" destId="{B8D8393C-AD58-4BAD-9260-A459CA8675D2}" srcOrd="0" destOrd="0" presId="urn:microsoft.com/office/officeart/2011/layout/ConvergingText"/>
    <dgm:cxn modelId="{F2EDFAE6-50B1-43F4-831F-56DEFFDBE77F}" srcId="{C6700EC9-AE40-4E50-AC84-1BBE28FEDA87}" destId="{DF64A0C8-88CD-4A0B-A954-C05E523846FB}" srcOrd="0" destOrd="0" parTransId="{12806407-7ED2-4CFF-99FC-18136B6EE6BE}" sibTransId="{C068D868-B617-48AA-B86C-72F8AB749E24}"/>
    <dgm:cxn modelId="{A6A87CED-20CE-4635-B023-770EE53490EA}" srcId="{5DD788F0-A1B6-48F6-B328-57E89158A760}" destId="{C48CC89B-5481-4A7B-984F-1DEC802078CE}" srcOrd="0" destOrd="0" parTransId="{5CA2C6AF-3C1D-4AA5-BAD9-5ED75F94FA6D}" sibTransId="{182E16C9-4331-4844-8AC2-F296DE616684}"/>
    <dgm:cxn modelId="{4F7C07F6-9D56-45CF-BFC4-3AAB3D25C349}" srcId="{5DD788F0-A1B6-48F6-B328-57E89158A760}" destId="{6F97C3B6-9AAF-470C-966A-733CD52595CB}" srcOrd="2" destOrd="0" parTransId="{81DE3A8F-135F-40C3-9D27-AEA001266436}" sibTransId="{76857AD8-3D09-4275-B267-B7DF49B0E68C}"/>
    <dgm:cxn modelId="{85AD4998-E49A-4B89-9E41-301E9B976408}" type="presParOf" srcId="{CD8CEAC3-D1BB-45B2-832E-7643D6260E10}" destId="{D22B0A56-FB22-4F96-9036-464C1B076E32}" srcOrd="0" destOrd="0" presId="urn:microsoft.com/office/officeart/2011/layout/ConvergingText"/>
    <dgm:cxn modelId="{E0D0EB52-83E7-4351-9EAB-D21BD79A028A}" type="presParOf" srcId="{D22B0A56-FB22-4F96-9036-464C1B076E32}" destId="{8CF7839B-C78F-4B80-8CCE-03CD60E5D99B}" srcOrd="0" destOrd="0" presId="urn:microsoft.com/office/officeart/2011/layout/ConvergingText"/>
    <dgm:cxn modelId="{D9D55F9D-6FD4-4016-9A4F-CBE7F7C042F2}" type="presParOf" srcId="{D22B0A56-FB22-4F96-9036-464C1B076E32}" destId="{9AF736EF-74BD-488C-86DC-511EB033468E}" srcOrd="1" destOrd="0" presId="urn:microsoft.com/office/officeart/2011/layout/ConvergingText"/>
    <dgm:cxn modelId="{9652EF43-2EC5-425E-BA15-378078256F8B}" type="presParOf" srcId="{D22B0A56-FB22-4F96-9036-464C1B076E32}" destId="{95EFBF6D-8D33-4F53-8A2F-E1A869489ECF}" srcOrd="2" destOrd="0" presId="urn:microsoft.com/office/officeart/2011/layout/ConvergingText"/>
    <dgm:cxn modelId="{FEB9E620-95A5-44F7-8D9D-5C69EB9D1CCF}" type="presParOf" srcId="{D22B0A56-FB22-4F96-9036-464C1B076E32}" destId="{897F0E35-BFA5-4FA2-8D01-13EEF7B4A607}" srcOrd="3" destOrd="0" presId="urn:microsoft.com/office/officeart/2011/layout/ConvergingText"/>
    <dgm:cxn modelId="{84DB6E2C-1FE5-492A-9D22-CE93E87AC1A5}" type="presParOf" srcId="{D22B0A56-FB22-4F96-9036-464C1B076E32}" destId="{6C45744B-4407-4C93-B01B-3E6C4EBD6387}" srcOrd="4" destOrd="0" presId="urn:microsoft.com/office/officeart/2011/layout/ConvergingText"/>
    <dgm:cxn modelId="{5DC36EC5-DCEC-4B4B-8FCE-5F1FE517B25B}" type="presParOf" srcId="{D22B0A56-FB22-4F96-9036-464C1B076E32}" destId="{D53E0256-26AC-41D0-B787-6B96F4D236BC}" srcOrd="5" destOrd="0" presId="urn:microsoft.com/office/officeart/2011/layout/ConvergingText"/>
    <dgm:cxn modelId="{F1249B14-ACBC-4D81-9293-D955970AA8DA}" type="presParOf" srcId="{D22B0A56-FB22-4F96-9036-464C1B076E32}" destId="{D2D9F722-90DB-46A9-9C79-2F4B488E2A86}" srcOrd="6" destOrd="0" presId="urn:microsoft.com/office/officeart/2011/layout/ConvergingText"/>
    <dgm:cxn modelId="{8E56BDB1-27F2-4F99-862B-B9ECC0A7EED3}" type="presParOf" srcId="{D22B0A56-FB22-4F96-9036-464C1B076E32}" destId="{1B055A2D-0064-439B-8E33-936D87D29033}" srcOrd="7" destOrd="0" presId="urn:microsoft.com/office/officeart/2011/layout/ConvergingText"/>
    <dgm:cxn modelId="{F002718F-CEF6-4A6C-A6CC-DEB8A660C2B8}" type="presParOf" srcId="{D22B0A56-FB22-4F96-9036-464C1B076E32}" destId="{1EF1A6BB-7104-4C52-B42D-2DC423774FD0}" srcOrd="8" destOrd="0" presId="urn:microsoft.com/office/officeart/2011/layout/ConvergingText"/>
    <dgm:cxn modelId="{55B5024D-A752-4986-8B81-F53C98A1E57E}" type="presParOf" srcId="{D22B0A56-FB22-4F96-9036-464C1B076E32}" destId="{776E58C1-F8C1-4CC1-B335-B3CDEB82765A}" srcOrd="9" destOrd="0" presId="urn:microsoft.com/office/officeart/2011/layout/ConvergingText"/>
    <dgm:cxn modelId="{30931324-A6A2-4468-A17A-9546B3E65D63}" type="presParOf" srcId="{D22B0A56-FB22-4F96-9036-464C1B076E32}" destId="{E1AF39D9-2612-4C2D-818D-D6E1672F3FFC}" srcOrd="10" destOrd="0" presId="urn:microsoft.com/office/officeart/2011/layout/ConvergingText"/>
    <dgm:cxn modelId="{DF040518-A197-4BAD-9FB0-F62953A8677F}" type="presParOf" srcId="{CD8CEAC3-D1BB-45B2-832E-7643D6260E10}" destId="{6DAA3FF9-FC28-4F94-B78D-C98FECFAC6AA}" srcOrd="1" destOrd="0" presId="urn:microsoft.com/office/officeart/2011/layout/ConvergingText"/>
    <dgm:cxn modelId="{19F1316F-9707-4072-81E7-42FACA44917B}" type="presParOf" srcId="{CD8CEAC3-D1BB-45B2-832E-7643D6260E10}" destId="{2857764E-3918-47BF-8B25-84A7E3616857}" srcOrd="2" destOrd="0" presId="urn:microsoft.com/office/officeart/2011/layout/ConvergingText"/>
    <dgm:cxn modelId="{2589996F-6A67-4EF9-A78E-22804C6D1427}" type="presParOf" srcId="{2857764E-3918-47BF-8B25-84A7E3616857}" destId="{89119872-3FD8-427F-BC92-4DABA5BB01B6}" srcOrd="0" destOrd="0" presId="urn:microsoft.com/office/officeart/2011/layout/ConvergingText"/>
    <dgm:cxn modelId="{752D0A52-FA12-49CF-800C-04F3124E5440}" type="presParOf" srcId="{2857764E-3918-47BF-8B25-84A7E3616857}" destId="{3828CF70-5E2A-468F-92FF-4D8CFE49EE51}" srcOrd="1" destOrd="0" presId="urn:microsoft.com/office/officeart/2011/layout/ConvergingText"/>
    <dgm:cxn modelId="{522E91ED-0493-40F7-AB02-43856A638198}" type="presParOf" srcId="{2857764E-3918-47BF-8B25-84A7E3616857}" destId="{F879FD63-B31B-4E90-A3FB-3424AD142BD3}" srcOrd="2" destOrd="0" presId="urn:microsoft.com/office/officeart/2011/layout/ConvergingText"/>
    <dgm:cxn modelId="{5683E8D4-B1BD-43B5-8824-5ED28AF7137A}" type="presParOf" srcId="{2857764E-3918-47BF-8B25-84A7E3616857}" destId="{D705D5A6-69EC-4BA2-AA81-04ACEF6D3AB5}" srcOrd="3" destOrd="0" presId="urn:microsoft.com/office/officeart/2011/layout/ConvergingText"/>
    <dgm:cxn modelId="{49EC20CA-006F-4778-AFEE-A9EAC5E87621}" type="presParOf" srcId="{2857764E-3918-47BF-8B25-84A7E3616857}" destId="{19DF5341-18EF-4371-950E-F19B8228CA5F}" srcOrd="4" destOrd="0" presId="urn:microsoft.com/office/officeart/2011/layout/ConvergingText"/>
    <dgm:cxn modelId="{3F16113C-38A2-4A04-84BC-BA29BF315446}" type="presParOf" srcId="{2857764E-3918-47BF-8B25-84A7E3616857}" destId="{3D37EA73-74EE-4DF0-A12C-E2A04980E4A1}" srcOrd="5" destOrd="0" presId="urn:microsoft.com/office/officeart/2011/layout/ConvergingText"/>
    <dgm:cxn modelId="{A621C72E-2B11-43DF-AEEF-E49DC71EC824}" type="presParOf" srcId="{2857764E-3918-47BF-8B25-84A7E3616857}" destId="{BF1B03DC-89AA-43BB-92BA-9ACBA84BABB1}" srcOrd="6" destOrd="0" presId="urn:microsoft.com/office/officeart/2011/layout/ConvergingText"/>
    <dgm:cxn modelId="{A1BC361E-047A-4BBD-9CD4-5E1037A9592A}" type="presParOf" srcId="{2857764E-3918-47BF-8B25-84A7E3616857}" destId="{81CF173F-8EDD-4701-9E38-0C22CA729D8E}" srcOrd="7" destOrd="0" presId="urn:microsoft.com/office/officeart/2011/layout/ConvergingText"/>
    <dgm:cxn modelId="{C7916322-C2DB-48C8-A3CA-C82B7446A297}" type="presParOf" srcId="{2857764E-3918-47BF-8B25-84A7E3616857}" destId="{A4924DB5-80AB-41D6-B400-F9EB5A30B27B}" srcOrd="8" destOrd="0" presId="urn:microsoft.com/office/officeart/2011/layout/ConvergingText"/>
    <dgm:cxn modelId="{3DA3B531-218A-43A3-AD6B-22D7E0C00409}" type="presParOf" srcId="{2857764E-3918-47BF-8B25-84A7E3616857}" destId="{339B6BAD-04DE-433B-8DD0-3D597FA4D298}" srcOrd="9" destOrd="0" presId="urn:microsoft.com/office/officeart/2011/layout/ConvergingText"/>
    <dgm:cxn modelId="{E5E30B62-67FD-4231-8299-A5154C679131}" type="presParOf" srcId="{2857764E-3918-47BF-8B25-84A7E3616857}" destId="{E6FB3F6B-06FD-4AD9-BF5A-F07757D12A8E}" srcOrd="10" destOrd="0" presId="urn:microsoft.com/office/officeart/2011/layout/ConvergingText"/>
    <dgm:cxn modelId="{9F678826-EFEA-4205-8866-8C7C92A94D6A}" type="presParOf" srcId="{CD8CEAC3-D1BB-45B2-832E-7643D6260E10}" destId="{D063C406-C3BE-4E93-93D4-58B73343FCF4}" srcOrd="3" destOrd="0" presId="urn:microsoft.com/office/officeart/2011/layout/ConvergingText"/>
    <dgm:cxn modelId="{3D5CFFBD-6AF5-488F-86B0-95EBC94710EE}" type="presParOf" srcId="{CD8CEAC3-D1BB-45B2-832E-7643D6260E10}" destId="{EBC500E1-D419-45C3-824E-FAACF5A67F1B}" srcOrd="4" destOrd="0" presId="urn:microsoft.com/office/officeart/2011/layout/ConvergingText"/>
    <dgm:cxn modelId="{A27C5163-0B5B-4151-A7A7-DB97482746F1}" type="presParOf" srcId="{EBC500E1-D419-45C3-824E-FAACF5A67F1B}" destId="{9EBC2AC4-8151-4ABE-B30C-1FE4E3D11099}" srcOrd="0" destOrd="0" presId="urn:microsoft.com/office/officeart/2011/layout/ConvergingText"/>
    <dgm:cxn modelId="{81B884E2-A078-4DE6-BA79-01D782279A74}" type="presParOf" srcId="{EBC500E1-D419-45C3-824E-FAACF5A67F1B}" destId="{53010DBC-37E6-4DC3-ADD4-52C06D1FF722}" srcOrd="1" destOrd="0" presId="urn:microsoft.com/office/officeart/2011/layout/ConvergingText"/>
    <dgm:cxn modelId="{B1DB576F-E012-4B14-96D5-0C9D4D9A2943}" type="presParOf" srcId="{EBC500E1-D419-45C3-824E-FAACF5A67F1B}" destId="{B9833B51-2841-4E3F-A019-7996FD8F292C}" srcOrd="2" destOrd="0" presId="urn:microsoft.com/office/officeart/2011/layout/ConvergingText"/>
    <dgm:cxn modelId="{51FEB1F1-4731-4519-8693-7319BDA0AC50}" type="presParOf" srcId="{EBC500E1-D419-45C3-824E-FAACF5A67F1B}" destId="{FF253B76-218A-4EA7-9BC8-971DB34C8CCC}" srcOrd="3" destOrd="0" presId="urn:microsoft.com/office/officeart/2011/layout/ConvergingText"/>
    <dgm:cxn modelId="{8E4F5598-9A32-4DCD-AC66-01368DBD34B8}" type="presParOf" srcId="{EBC500E1-D419-45C3-824E-FAACF5A67F1B}" destId="{22393DB8-0622-4E81-BC8A-7A8E9C109255}" srcOrd="4" destOrd="0" presId="urn:microsoft.com/office/officeart/2011/layout/ConvergingText"/>
    <dgm:cxn modelId="{5F9CFF54-02CC-4320-B67C-EC5997134B82}" type="presParOf" srcId="{EBC500E1-D419-45C3-824E-FAACF5A67F1B}" destId="{62E5CE70-4908-4D01-B285-3804A7D7A4D6}" srcOrd="5" destOrd="0" presId="urn:microsoft.com/office/officeart/2011/layout/ConvergingText"/>
    <dgm:cxn modelId="{E616E331-713D-448D-8E8E-ADEA12D2B408}" type="presParOf" srcId="{EBC500E1-D419-45C3-824E-FAACF5A67F1B}" destId="{FE55C955-5C3F-4707-9FC5-FD73DC8CF862}" srcOrd="6" destOrd="0" presId="urn:microsoft.com/office/officeart/2011/layout/ConvergingText"/>
    <dgm:cxn modelId="{F3A12482-7C40-452E-91BC-3F937928BC67}" type="presParOf" srcId="{EBC500E1-D419-45C3-824E-FAACF5A67F1B}" destId="{9EC9992F-E1AF-4F38-98BD-50943CDE966D}" srcOrd="7" destOrd="0" presId="urn:microsoft.com/office/officeart/2011/layout/ConvergingText"/>
    <dgm:cxn modelId="{EBD99A79-EAEF-4415-A303-DA65CFFAB22E}" type="presParOf" srcId="{EBC500E1-D419-45C3-824E-FAACF5A67F1B}" destId="{1C6FFAB2-3A23-491F-AF95-8A0A3514CAE0}" srcOrd="8" destOrd="0" presId="urn:microsoft.com/office/officeart/2011/layout/ConvergingText"/>
    <dgm:cxn modelId="{EF018A4D-95D9-4C2B-9595-0F52D1BAF404}" type="presParOf" srcId="{EBC500E1-D419-45C3-824E-FAACF5A67F1B}" destId="{B4EB3DA8-B0B3-46D3-9901-9984AC03A24B}" srcOrd="9" destOrd="0" presId="urn:microsoft.com/office/officeart/2011/layout/ConvergingText"/>
    <dgm:cxn modelId="{69EBF4E0-2890-4FA9-96F5-1B12D4069B60}" type="presParOf" srcId="{EBC500E1-D419-45C3-824E-FAACF5A67F1B}" destId="{6A34A69A-64C0-4BD8-BF36-6F70C47B0367}" srcOrd="10" destOrd="0" presId="urn:microsoft.com/office/officeart/2011/layout/ConvergingText"/>
    <dgm:cxn modelId="{829BAABE-D9A8-4B6B-918F-9A875AEC1757}" type="presParOf" srcId="{EBC500E1-D419-45C3-824E-FAACF5A67F1B}" destId="{BEF4D245-5626-4CA4-9599-AB32C586F5C9}" srcOrd="11" destOrd="0" presId="urn:microsoft.com/office/officeart/2011/layout/ConvergingText"/>
    <dgm:cxn modelId="{2429DE12-C557-4620-86F3-F4E04E941DC0}" type="presParOf" srcId="{EBC500E1-D419-45C3-824E-FAACF5A67F1B}" destId="{ECA19B2C-4D06-4277-BBAE-B43FF8866941}" srcOrd="12" destOrd="0" presId="urn:microsoft.com/office/officeart/2011/layout/ConvergingText"/>
    <dgm:cxn modelId="{26AFF8A0-6746-40BC-8FEB-FC510CA196BE}" type="presParOf" srcId="{EBC500E1-D419-45C3-824E-FAACF5A67F1B}" destId="{1F00FD0F-8F54-4ED3-A7EB-976A386866E2}" srcOrd="13" destOrd="0" presId="urn:microsoft.com/office/officeart/2011/layout/ConvergingText"/>
    <dgm:cxn modelId="{3CE3BB27-AECD-4AC9-942A-EE91BD997B11}" type="presParOf" srcId="{EBC500E1-D419-45C3-824E-FAACF5A67F1B}" destId="{FB7E6590-E2EA-4656-B486-E119711A5495}" srcOrd="14" destOrd="0" presId="urn:microsoft.com/office/officeart/2011/layout/ConvergingText"/>
    <dgm:cxn modelId="{47B78181-BAB0-4248-A576-0996FDFD0358}" type="presParOf" srcId="{EBC500E1-D419-45C3-824E-FAACF5A67F1B}" destId="{E089C77F-A409-4C0D-AB25-7CA159653063}" srcOrd="15" destOrd="0" presId="urn:microsoft.com/office/officeart/2011/layout/ConvergingText"/>
    <dgm:cxn modelId="{E38289F7-59DD-426C-B5B0-F7C4FD27C5C6}" type="presParOf" srcId="{EBC500E1-D419-45C3-824E-FAACF5A67F1B}" destId="{EECC5286-A8C3-4563-BE50-F9C7A06A4739}" srcOrd="16" destOrd="0" presId="urn:microsoft.com/office/officeart/2011/layout/ConvergingText"/>
    <dgm:cxn modelId="{2129BC97-5285-46C5-8860-2F8CC565E5E3}" type="presParOf" srcId="{EBC500E1-D419-45C3-824E-FAACF5A67F1B}" destId="{ED0004DF-AE7B-48C2-AE8D-59167ADBFE0C}" srcOrd="17" destOrd="0" presId="urn:microsoft.com/office/officeart/2011/layout/ConvergingText"/>
    <dgm:cxn modelId="{FBE166A2-039C-46E7-A377-AB2C5BFFF870}" type="presParOf" srcId="{EBC500E1-D419-45C3-824E-FAACF5A67F1B}" destId="{87628AC2-6490-4BA1-B8D7-F3C72A782519}" srcOrd="18" destOrd="0" presId="urn:microsoft.com/office/officeart/2011/layout/ConvergingText"/>
    <dgm:cxn modelId="{6C6EEB65-2622-4DAB-ADEC-41C24F7F619F}" type="presParOf" srcId="{EBC500E1-D419-45C3-824E-FAACF5A67F1B}" destId="{43BA7028-082C-4F48-9A59-F28EEA0D0962}" srcOrd="19" destOrd="0" presId="urn:microsoft.com/office/officeart/2011/layout/ConvergingText"/>
    <dgm:cxn modelId="{28321383-90A4-425E-9265-C92C220FDBF1}" type="presParOf" srcId="{EBC500E1-D419-45C3-824E-FAACF5A67F1B}" destId="{F84A5717-4F7C-4C01-A1DA-E5EA48C0C33A}" srcOrd="20" destOrd="0" presId="urn:microsoft.com/office/officeart/2011/layout/ConvergingText"/>
    <dgm:cxn modelId="{C24EB20D-D704-4DA1-95CF-83CE51A8F3CA}" type="presParOf" srcId="{EBC500E1-D419-45C3-824E-FAACF5A67F1B}" destId="{A08702A2-C404-42F0-A91F-DA08DD250782}" srcOrd="21" destOrd="0" presId="urn:microsoft.com/office/officeart/2011/layout/ConvergingText"/>
    <dgm:cxn modelId="{33A72888-A9C5-4F4A-AAF4-C51807EF54C2}" type="presParOf" srcId="{EBC500E1-D419-45C3-824E-FAACF5A67F1B}" destId="{EE11AA13-7733-4859-8E4D-4248A5D945A9}" srcOrd="22" destOrd="0" presId="urn:microsoft.com/office/officeart/2011/layout/ConvergingText"/>
    <dgm:cxn modelId="{C988D8A6-C59F-4B0A-859F-03EC762866CE}" type="presParOf" srcId="{EBC500E1-D419-45C3-824E-FAACF5A67F1B}" destId="{01BC1B10-BDC5-4DF9-8DCF-EBD2BFF2F22D}" srcOrd="23" destOrd="0" presId="urn:microsoft.com/office/officeart/2011/layout/ConvergingText"/>
    <dgm:cxn modelId="{B4606759-308F-4ED6-BE9F-4272FC957FE8}" type="presParOf" srcId="{EBC500E1-D419-45C3-824E-FAACF5A67F1B}" destId="{719A97DD-A921-404D-937C-3F0929A3AEE7}" srcOrd="24" destOrd="0" presId="urn:microsoft.com/office/officeart/2011/layout/ConvergingText"/>
    <dgm:cxn modelId="{0ED71B6F-B9CD-417F-BDB8-9FEADB47FD2B}" type="presParOf" srcId="{EBC500E1-D419-45C3-824E-FAACF5A67F1B}" destId="{E5842BCF-40F1-494F-8F02-9DE6DED29A93}" srcOrd="25" destOrd="0" presId="urn:microsoft.com/office/officeart/2011/layout/ConvergingText"/>
    <dgm:cxn modelId="{FC59B908-C3E6-4C4E-B34B-EF0B57B050A8}" type="presParOf" srcId="{EBC500E1-D419-45C3-824E-FAACF5A67F1B}" destId="{80701DA0-CB31-4534-9BCF-E01EAA60530E}" srcOrd="26" destOrd="0" presId="urn:microsoft.com/office/officeart/2011/layout/ConvergingText"/>
    <dgm:cxn modelId="{78BAA63A-A8EC-4776-8783-957D7E48E9CA}" type="presParOf" srcId="{EBC500E1-D419-45C3-824E-FAACF5A67F1B}" destId="{D6520096-21F9-48B0-BD1B-D38A7DF36DC4}" srcOrd="27" destOrd="0" presId="urn:microsoft.com/office/officeart/2011/layout/ConvergingText"/>
    <dgm:cxn modelId="{D31EE7E7-A6C8-497A-BD8D-7F67B515ABFD}" type="presParOf" srcId="{EBC500E1-D419-45C3-824E-FAACF5A67F1B}" destId="{B8D8393C-AD58-4BAD-9260-A459CA8675D2}" srcOrd="28" destOrd="0" presId="urn:microsoft.com/office/officeart/2011/layout/ConvergingText"/>
    <dgm:cxn modelId="{4CDE9407-5F97-4B27-805E-EE5D2AAAC96E}" type="presParOf" srcId="{EBC500E1-D419-45C3-824E-FAACF5A67F1B}" destId="{BA6445E8-FAEB-47F2-AE86-A41F44A305EE}" srcOrd="29" destOrd="0" presId="urn:microsoft.com/office/officeart/2011/layout/ConvergingText"/>
    <dgm:cxn modelId="{8AAFC061-F7DE-40CE-89FF-27E43CDE911A}" type="presParOf" srcId="{EBC500E1-D419-45C3-824E-FAACF5A67F1B}" destId="{CBD26D48-8843-4255-A5C5-735C4B061E9F}" srcOrd="30" destOrd="0" presId="urn:microsoft.com/office/officeart/2011/layout/ConvergingText"/>
    <dgm:cxn modelId="{E0752906-1A89-43D3-9FEC-28C4D7AE577B}" type="presParOf" srcId="{EBC500E1-D419-45C3-824E-FAACF5A67F1B}" destId="{8F331E9E-1102-4E3F-A1F7-CD0E968D2C1E}" srcOrd="31" destOrd="0" presId="urn:microsoft.com/office/officeart/2011/layout/ConvergingText"/>
    <dgm:cxn modelId="{958CCA9F-B4B9-444F-B4ED-FC8BB5C26B65}" type="presParOf" srcId="{EBC500E1-D419-45C3-824E-FAACF5A67F1B}" destId="{848CFF5B-463A-4F62-9DF1-011C4FCA8C9A}" srcOrd="32" destOrd="0" presId="urn:microsoft.com/office/officeart/2011/layout/ConvergingText"/>
    <dgm:cxn modelId="{26816165-0EEF-416A-8185-DFD40DF6D14B}" type="presParOf" srcId="{EBC500E1-D419-45C3-824E-FAACF5A67F1B}" destId="{0875397D-F063-49B5-8A56-E6AC56DE7B9F}" srcOrd="33" destOrd="0" presId="urn:microsoft.com/office/officeart/2011/layout/ConvergingText"/>
    <dgm:cxn modelId="{E9C66760-3941-4DF4-81A2-600C4BA7F214}" type="presParOf" srcId="{EBC500E1-D419-45C3-824E-FAACF5A67F1B}" destId="{77607A05-057D-4A7C-B558-B52596F76A71}" srcOrd="34" destOrd="0" presId="urn:microsoft.com/office/officeart/2011/layout/ConvergingText"/>
    <dgm:cxn modelId="{D50ECD39-34D5-463C-82E8-86447BBA206F}" type="presParOf" srcId="{EBC500E1-D419-45C3-824E-FAACF5A67F1B}" destId="{797972DE-FC75-4FF7-B3F4-D71BCD1788FA}" srcOrd="35" destOrd="0" presId="urn:microsoft.com/office/officeart/2011/layout/ConvergingText"/>
    <dgm:cxn modelId="{25A66CD4-07C0-4153-8EF8-4CE9F08A151B}" type="presParOf" srcId="{EBC500E1-D419-45C3-824E-FAACF5A67F1B}" destId="{C3A09C4A-1B1B-4C25-A018-43301F3042A6}" srcOrd="36"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91C083-D1B1-4B4C-B5F9-98001381367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C0F4ED27-88E1-403C-BC8C-72510A92D73B}">
      <dgm:prSet phldrT="[Text]"/>
      <dgm:spPr/>
      <dgm:t>
        <a:bodyPr/>
        <a:lstStyle/>
        <a:p>
          <a:r>
            <a:rPr lang="en-US" dirty="0"/>
            <a:t>Education</a:t>
          </a:r>
        </a:p>
      </dgm:t>
    </dgm:pt>
    <dgm:pt modelId="{DEFD2C0D-F755-4352-9924-C7A21DBB14E8}" type="parTrans" cxnId="{EC78EDB9-2B60-4313-A241-ADA577ECD214}">
      <dgm:prSet/>
      <dgm:spPr/>
      <dgm:t>
        <a:bodyPr/>
        <a:lstStyle/>
        <a:p>
          <a:endParaRPr lang="en-US"/>
        </a:p>
      </dgm:t>
    </dgm:pt>
    <dgm:pt modelId="{74D5FB09-9904-411C-96F3-7D0589F4BB6B}" type="sibTrans" cxnId="{EC78EDB9-2B60-4313-A241-ADA577ECD214}">
      <dgm:prSet/>
      <dgm:spPr/>
      <dgm:t>
        <a:bodyPr/>
        <a:lstStyle/>
        <a:p>
          <a:endParaRPr lang="en-US"/>
        </a:p>
      </dgm:t>
    </dgm:pt>
    <dgm:pt modelId="{2B0E17DB-1FFB-40D4-AD10-C8689771FD3C}">
      <dgm:prSet phldrT="[Text]"/>
      <dgm:spPr/>
      <dgm:t>
        <a:bodyPr/>
        <a:lstStyle/>
        <a:p>
          <a:r>
            <a:rPr lang="en-US" dirty="0"/>
            <a:t>Industry</a:t>
          </a:r>
        </a:p>
      </dgm:t>
    </dgm:pt>
    <dgm:pt modelId="{E505AA41-3D9D-4A56-957A-DB7046EB02DE}" type="parTrans" cxnId="{CBB92F83-66B2-4643-86FA-2026C8C795A8}">
      <dgm:prSet/>
      <dgm:spPr/>
      <dgm:t>
        <a:bodyPr/>
        <a:lstStyle/>
        <a:p>
          <a:endParaRPr lang="en-US"/>
        </a:p>
      </dgm:t>
    </dgm:pt>
    <dgm:pt modelId="{866BBF8E-BA3B-46B5-AF02-EFE72DF2C932}" type="sibTrans" cxnId="{CBB92F83-66B2-4643-86FA-2026C8C795A8}">
      <dgm:prSet/>
      <dgm:spPr/>
      <dgm:t>
        <a:bodyPr/>
        <a:lstStyle/>
        <a:p>
          <a:endParaRPr lang="en-US"/>
        </a:p>
      </dgm:t>
    </dgm:pt>
    <dgm:pt modelId="{A01CE480-710E-494B-86B5-55B386616758}">
      <dgm:prSet phldrT="[Text]"/>
      <dgm:spPr/>
      <dgm:t>
        <a:bodyPr/>
        <a:lstStyle/>
        <a:p>
          <a:r>
            <a:rPr lang="en-US" dirty="0"/>
            <a:t>Private Sector</a:t>
          </a:r>
        </a:p>
      </dgm:t>
    </dgm:pt>
    <dgm:pt modelId="{F7B72A42-0F4F-45D5-AAC9-8B15484B6490}" type="parTrans" cxnId="{38379A14-2758-4F3B-9D48-58375821D010}">
      <dgm:prSet/>
      <dgm:spPr/>
      <dgm:t>
        <a:bodyPr/>
        <a:lstStyle/>
        <a:p>
          <a:endParaRPr lang="en-US"/>
        </a:p>
      </dgm:t>
    </dgm:pt>
    <dgm:pt modelId="{641B1B38-4403-441B-81DE-6B92E9ADFE4C}" type="sibTrans" cxnId="{38379A14-2758-4F3B-9D48-58375821D010}">
      <dgm:prSet/>
      <dgm:spPr/>
      <dgm:t>
        <a:bodyPr/>
        <a:lstStyle/>
        <a:p>
          <a:endParaRPr lang="en-US"/>
        </a:p>
      </dgm:t>
    </dgm:pt>
    <dgm:pt modelId="{EB3C2BD2-A90C-402F-A150-D67B48162FDB}">
      <dgm:prSet phldrT="[Text]"/>
      <dgm:spPr/>
      <dgm:t>
        <a:bodyPr/>
        <a:lstStyle/>
        <a:p>
          <a:r>
            <a:rPr lang="en-US" dirty="0"/>
            <a:t>State &amp; Local Government</a:t>
          </a:r>
        </a:p>
      </dgm:t>
    </dgm:pt>
    <dgm:pt modelId="{5CACE1B6-E03E-4ADC-8C9C-184A353F2654}" type="parTrans" cxnId="{3A7FA9EB-9B47-4A17-BCF4-C933313161C8}">
      <dgm:prSet/>
      <dgm:spPr/>
      <dgm:t>
        <a:bodyPr/>
        <a:lstStyle/>
        <a:p>
          <a:endParaRPr lang="en-US"/>
        </a:p>
      </dgm:t>
    </dgm:pt>
    <dgm:pt modelId="{05563E68-4D99-4557-9FF6-66762FF42052}" type="sibTrans" cxnId="{3A7FA9EB-9B47-4A17-BCF4-C933313161C8}">
      <dgm:prSet/>
      <dgm:spPr/>
      <dgm:t>
        <a:bodyPr/>
        <a:lstStyle/>
        <a:p>
          <a:endParaRPr lang="en-US"/>
        </a:p>
      </dgm:t>
    </dgm:pt>
    <dgm:pt modelId="{3B8C8176-CFE1-48BE-A8FB-CC74A35599B3}">
      <dgm:prSet phldrT="[Text]"/>
      <dgm:spPr/>
      <dgm:t>
        <a:bodyPr/>
        <a:lstStyle/>
        <a:p>
          <a:r>
            <a:rPr lang="en-US" dirty="0"/>
            <a:t>Tribal Nations</a:t>
          </a:r>
        </a:p>
      </dgm:t>
    </dgm:pt>
    <dgm:pt modelId="{63DD81EC-5302-4E25-900C-B59E1CC95315}" type="parTrans" cxnId="{9462E34C-77BF-48AF-90E4-06AF445D6D41}">
      <dgm:prSet/>
      <dgm:spPr/>
      <dgm:t>
        <a:bodyPr/>
        <a:lstStyle/>
        <a:p>
          <a:endParaRPr lang="en-US"/>
        </a:p>
      </dgm:t>
    </dgm:pt>
    <dgm:pt modelId="{6B8D7EE5-A479-432E-87BF-EEC8C11B3A5F}" type="sibTrans" cxnId="{9462E34C-77BF-48AF-90E4-06AF445D6D41}">
      <dgm:prSet/>
      <dgm:spPr/>
      <dgm:t>
        <a:bodyPr/>
        <a:lstStyle/>
        <a:p>
          <a:endParaRPr lang="en-US"/>
        </a:p>
      </dgm:t>
    </dgm:pt>
    <dgm:pt modelId="{827F57E6-A3CD-41C8-AB10-95251204F0F9}">
      <dgm:prSet phldrT="[Text]"/>
      <dgm:spPr/>
      <dgm:t>
        <a:bodyPr/>
        <a:lstStyle/>
        <a:p>
          <a:r>
            <a:rPr lang="en-US" dirty="0"/>
            <a:t>Childcare</a:t>
          </a:r>
        </a:p>
      </dgm:t>
    </dgm:pt>
    <dgm:pt modelId="{5E091025-4FFC-496A-BC44-74B60B5A0A91}" type="parTrans" cxnId="{CEDC7B47-460C-419D-81AC-549F462A0946}">
      <dgm:prSet/>
      <dgm:spPr/>
      <dgm:t>
        <a:bodyPr/>
        <a:lstStyle/>
        <a:p>
          <a:endParaRPr lang="en-US"/>
        </a:p>
      </dgm:t>
    </dgm:pt>
    <dgm:pt modelId="{13C7099F-DA58-4BB9-9C5E-0E3580D2DEFF}" type="sibTrans" cxnId="{CEDC7B47-460C-419D-81AC-549F462A0946}">
      <dgm:prSet/>
      <dgm:spPr/>
      <dgm:t>
        <a:bodyPr/>
        <a:lstStyle/>
        <a:p>
          <a:endParaRPr lang="en-US"/>
        </a:p>
      </dgm:t>
    </dgm:pt>
    <dgm:pt modelId="{0FC1DFC2-100E-4722-B4DD-7312B5CE36DF}">
      <dgm:prSet phldrT="[Text]"/>
      <dgm:spPr/>
      <dgm:t>
        <a:bodyPr/>
        <a:lstStyle/>
        <a:p>
          <a:r>
            <a:rPr lang="en-US" dirty="0"/>
            <a:t>Economic &amp; Comm. Dev.</a:t>
          </a:r>
        </a:p>
      </dgm:t>
    </dgm:pt>
    <dgm:pt modelId="{971D6775-9773-4CD9-9E43-57B9060064CA}" type="parTrans" cxnId="{8133CB25-8DBD-4AC5-ACD2-CE14489046CF}">
      <dgm:prSet/>
      <dgm:spPr/>
      <dgm:t>
        <a:bodyPr/>
        <a:lstStyle/>
        <a:p>
          <a:endParaRPr lang="en-US"/>
        </a:p>
      </dgm:t>
    </dgm:pt>
    <dgm:pt modelId="{15B5CFDE-293F-4E86-813B-E206FEF5F337}" type="sibTrans" cxnId="{8133CB25-8DBD-4AC5-ACD2-CE14489046CF}">
      <dgm:prSet/>
      <dgm:spPr/>
      <dgm:t>
        <a:bodyPr/>
        <a:lstStyle/>
        <a:p>
          <a:endParaRPr lang="en-US"/>
        </a:p>
      </dgm:t>
    </dgm:pt>
    <dgm:pt modelId="{3F152F5F-CD70-42FD-9629-00D57C68AEE5}">
      <dgm:prSet phldrT="[Text]"/>
      <dgm:spPr/>
      <dgm:t>
        <a:bodyPr/>
        <a:lstStyle/>
        <a:p>
          <a:r>
            <a:rPr lang="en-US" dirty="0"/>
            <a:t>Utilities</a:t>
          </a:r>
        </a:p>
      </dgm:t>
    </dgm:pt>
    <dgm:pt modelId="{624B354E-78A3-4665-92F6-3060005ED66A}" type="parTrans" cxnId="{43146644-9886-42A0-8C27-A6277D91FF36}">
      <dgm:prSet/>
      <dgm:spPr/>
      <dgm:t>
        <a:bodyPr/>
        <a:lstStyle/>
        <a:p>
          <a:endParaRPr lang="en-US"/>
        </a:p>
      </dgm:t>
    </dgm:pt>
    <dgm:pt modelId="{ADCB5299-ABA2-426A-90F0-B20210AD275F}" type="sibTrans" cxnId="{43146644-9886-42A0-8C27-A6277D91FF36}">
      <dgm:prSet/>
      <dgm:spPr/>
      <dgm:t>
        <a:bodyPr/>
        <a:lstStyle/>
        <a:p>
          <a:endParaRPr lang="en-US"/>
        </a:p>
      </dgm:t>
    </dgm:pt>
    <dgm:pt modelId="{D67AD604-E7CA-4542-A509-7E367DA6286D}">
      <dgm:prSet phldrT="[Text]"/>
      <dgm:spPr/>
      <dgm:t>
        <a:bodyPr/>
        <a:lstStyle/>
        <a:p>
          <a:r>
            <a:rPr lang="en-US" dirty="0"/>
            <a:t>Entrepreneur</a:t>
          </a:r>
        </a:p>
      </dgm:t>
    </dgm:pt>
    <dgm:pt modelId="{E239E2D0-8B5A-4C28-8FC7-75E407C3A08F}" type="parTrans" cxnId="{D1E6E28C-8128-4F6E-B539-14650CED9C68}">
      <dgm:prSet/>
      <dgm:spPr/>
      <dgm:t>
        <a:bodyPr/>
        <a:lstStyle/>
        <a:p>
          <a:endParaRPr lang="en-US"/>
        </a:p>
      </dgm:t>
    </dgm:pt>
    <dgm:pt modelId="{87E2D7C2-DEBC-4351-95CD-8F787BBE5248}" type="sibTrans" cxnId="{D1E6E28C-8128-4F6E-B539-14650CED9C68}">
      <dgm:prSet/>
      <dgm:spPr/>
      <dgm:t>
        <a:bodyPr/>
        <a:lstStyle/>
        <a:p>
          <a:endParaRPr lang="en-US"/>
        </a:p>
      </dgm:t>
    </dgm:pt>
    <dgm:pt modelId="{4CC2C34A-D074-445A-B312-115FB1793BB5}">
      <dgm:prSet phldrT="[Text]"/>
      <dgm:spPr/>
      <dgm:t>
        <a:bodyPr/>
        <a:lstStyle/>
        <a:p>
          <a:r>
            <a:rPr lang="en-US" dirty="0"/>
            <a:t>Forest Products</a:t>
          </a:r>
        </a:p>
      </dgm:t>
    </dgm:pt>
    <dgm:pt modelId="{94A098B0-1DF3-44AD-B978-84E73D8380C3}" type="parTrans" cxnId="{3A7E5258-71EC-43F7-B9B3-A47C241DD3EC}">
      <dgm:prSet/>
      <dgm:spPr/>
      <dgm:t>
        <a:bodyPr/>
        <a:lstStyle/>
        <a:p>
          <a:endParaRPr lang="en-US"/>
        </a:p>
      </dgm:t>
    </dgm:pt>
    <dgm:pt modelId="{46D57D2E-D136-468A-8B54-DF80580B51C2}" type="sibTrans" cxnId="{3A7E5258-71EC-43F7-B9B3-A47C241DD3EC}">
      <dgm:prSet/>
      <dgm:spPr/>
      <dgm:t>
        <a:bodyPr/>
        <a:lstStyle/>
        <a:p>
          <a:endParaRPr lang="en-US"/>
        </a:p>
      </dgm:t>
    </dgm:pt>
    <dgm:pt modelId="{407BE2F1-7220-4DDC-929A-6A6102E96B57}">
      <dgm:prSet phldrT="[Text]"/>
      <dgm:spPr/>
      <dgm:t>
        <a:bodyPr/>
        <a:lstStyle/>
        <a:p>
          <a:r>
            <a:rPr lang="en-US" dirty="0"/>
            <a:t>Expert Consultants</a:t>
          </a:r>
        </a:p>
      </dgm:t>
    </dgm:pt>
    <dgm:pt modelId="{BB923976-D804-468A-8221-94AA95658F2A}" type="parTrans" cxnId="{AD0D4053-4EB5-4597-8566-6E0B4DE7FFF6}">
      <dgm:prSet/>
      <dgm:spPr/>
      <dgm:t>
        <a:bodyPr/>
        <a:lstStyle/>
        <a:p>
          <a:endParaRPr lang="en-US"/>
        </a:p>
      </dgm:t>
    </dgm:pt>
    <dgm:pt modelId="{D828B51C-F5A9-447C-BF58-501467ED8B47}" type="sibTrans" cxnId="{AD0D4053-4EB5-4597-8566-6E0B4DE7FFF6}">
      <dgm:prSet/>
      <dgm:spPr/>
      <dgm:t>
        <a:bodyPr/>
        <a:lstStyle/>
        <a:p>
          <a:endParaRPr lang="en-US"/>
        </a:p>
      </dgm:t>
    </dgm:pt>
    <dgm:pt modelId="{B876AF87-EBF6-411C-8232-CEB85E4BA1A6}">
      <dgm:prSet phldrT="[Text]"/>
      <dgm:spPr/>
      <dgm:t>
        <a:bodyPr/>
        <a:lstStyle/>
        <a:p>
          <a:r>
            <a:rPr lang="en-US" dirty="0"/>
            <a:t>Labor</a:t>
          </a:r>
        </a:p>
      </dgm:t>
    </dgm:pt>
    <dgm:pt modelId="{195644FD-B0CC-4AE8-B9CC-D7FC6219334C}" type="parTrans" cxnId="{A6996E9C-6362-4704-AE74-882AC30147B3}">
      <dgm:prSet/>
      <dgm:spPr/>
      <dgm:t>
        <a:bodyPr/>
        <a:lstStyle/>
        <a:p>
          <a:endParaRPr lang="en-US"/>
        </a:p>
      </dgm:t>
    </dgm:pt>
    <dgm:pt modelId="{9DAA6A3B-581D-4AC2-937D-A89AC916E991}" type="sibTrans" cxnId="{A6996E9C-6362-4704-AE74-882AC30147B3}">
      <dgm:prSet/>
      <dgm:spPr/>
      <dgm:t>
        <a:bodyPr/>
        <a:lstStyle/>
        <a:p>
          <a:endParaRPr lang="en-US"/>
        </a:p>
      </dgm:t>
    </dgm:pt>
    <dgm:pt modelId="{422512D9-A736-42F2-8561-1668F5BCD196}">
      <dgm:prSet phldrT="[Text]"/>
      <dgm:spPr/>
      <dgm:t>
        <a:bodyPr/>
        <a:lstStyle/>
        <a:p>
          <a:r>
            <a:rPr lang="en-US" dirty="0"/>
            <a:t>Community Member</a:t>
          </a:r>
        </a:p>
      </dgm:t>
    </dgm:pt>
    <dgm:pt modelId="{7788AA21-03B5-48D9-8FA9-6212E4250BA0}" type="parTrans" cxnId="{ED5CBBF3-8BA1-4BAA-BF53-81EF24704754}">
      <dgm:prSet/>
      <dgm:spPr/>
      <dgm:t>
        <a:bodyPr/>
        <a:lstStyle/>
        <a:p>
          <a:endParaRPr lang="en-US"/>
        </a:p>
      </dgm:t>
    </dgm:pt>
    <dgm:pt modelId="{CCC40802-D4D7-457F-9FC5-14B60E623B11}" type="sibTrans" cxnId="{ED5CBBF3-8BA1-4BAA-BF53-81EF24704754}">
      <dgm:prSet/>
      <dgm:spPr/>
      <dgm:t>
        <a:bodyPr/>
        <a:lstStyle/>
        <a:p>
          <a:endParaRPr lang="en-US"/>
        </a:p>
      </dgm:t>
    </dgm:pt>
    <dgm:pt modelId="{5FC8EB1F-11D9-46DC-AE94-54526EBE5216}">
      <dgm:prSet phldrT="[Text]"/>
      <dgm:spPr/>
      <dgm:t>
        <a:bodyPr/>
        <a:lstStyle/>
        <a:p>
          <a:r>
            <a:rPr lang="en-US" dirty="0"/>
            <a:t>Non-Profit</a:t>
          </a:r>
        </a:p>
      </dgm:t>
    </dgm:pt>
    <dgm:pt modelId="{71925C59-D22C-470D-9D71-450076CDB55B}" type="parTrans" cxnId="{F987AB97-6C9E-48BE-8E3B-2A1E21C34D4A}">
      <dgm:prSet/>
      <dgm:spPr/>
      <dgm:t>
        <a:bodyPr/>
        <a:lstStyle/>
        <a:p>
          <a:endParaRPr lang="en-US"/>
        </a:p>
      </dgm:t>
    </dgm:pt>
    <dgm:pt modelId="{33B9F051-2A3D-42E1-8A0D-FAE7C868CEC6}" type="sibTrans" cxnId="{F987AB97-6C9E-48BE-8E3B-2A1E21C34D4A}">
      <dgm:prSet/>
      <dgm:spPr/>
      <dgm:t>
        <a:bodyPr/>
        <a:lstStyle/>
        <a:p>
          <a:endParaRPr lang="en-US"/>
        </a:p>
      </dgm:t>
    </dgm:pt>
    <dgm:pt modelId="{62DF2FD3-4492-4A27-A3F4-B4A4052A32E8}">
      <dgm:prSet phldrT="[Text]"/>
      <dgm:spPr/>
      <dgm:t>
        <a:bodyPr/>
        <a:lstStyle/>
        <a:p>
          <a:r>
            <a:rPr lang="en-US" dirty="0"/>
            <a:t>Student</a:t>
          </a:r>
        </a:p>
      </dgm:t>
    </dgm:pt>
    <dgm:pt modelId="{5A194C81-3E6E-4226-9DBD-1809E30AFCBD}" type="parTrans" cxnId="{737E7F54-8DCF-48C9-A094-02D399860F80}">
      <dgm:prSet/>
      <dgm:spPr/>
      <dgm:t>
        <a:bodyPr/>
        <a:lstStyle/>
        <a:p>
          <a:endParaRPr lang="en-US"/>
        </a:p>
      </dgm:t>
    </dgm:pt>
    <dgm:pt modelId="{C52AF017-9788-4D75-A85C-002C284CB82E}" type="sibTrans" cxnId="{737E7F54-8DCF-48C9-A094-02D399860F80}">
      <dgm:prSet/>
      <dgm:spPr/>
      <dgm:t>
        <a:bodyPr/>
        <a:lstStyle/>
        <a:p>
          <a:endParaRPr lang="en-US"/>
        </a:p>
      </dgm:t>
    </dgm:pt>
    <dgm:pt modelId="{3DBAF083-5014-4621-9336-0E7B284B4890}" type="pres">
      <dgm:prSet presAssocID="{2B91C083-D1B1-4B4C-B5F9-98001381367C}" presName="diagram" presStyleCnt="0">
        <dgm:presLayoutVars>
          <dgm:dir/>
          <dgm:resizeHandles val="exact"/>
        </dgm:presLayoutVars>
      </dgm:prSet>
      <dgm:spPr/>
    </dgm:pt>
    <dgm:pt modelId="{D5E40DF2-F91C-43C8-ACD7-3A589CDA037A}" type="pres">
      <dgm:prSet presAssocID="{C0F4ED27-88E1-403C-BC8C-72510A92D73B}" presName="node" presStyleLbl="node1" presStyleIdx="0" presStyleCnt="15">
        <dgm:presLayoutVars>
          <dgm:bulletEnabled val="1"/>
        </dgm:presLayoutVars>
      </dgm:prSet>
      <dgm:spPr/>
    </dgm:pt>
    <dgm:pt modelId="{401E1B7D-C8CF-4687-99D6-36883479B60C}" type="pres">
      <dgm:prSet presAssocID="{74D5FB09-9904-411C-96F3-7D0589F4BB6B}" presName="sibTrans" presStyleCnt="0"/>
      <dgm:spPr/>
    </dgm:pt>
    <dgm:pt modelId="{09AD4C89-66B7-4360-9EF5-F5CC00B2E07A}" type="pres">
      <dgm:prSet presAssocID="{2B0E17DB-1FFB-40D4-AD10-C8689771FD3C}" presName="node" presStyleLbl="node1" presStyleIdx="1" presStyleCnt="15">
        <dgm:presLayoutVars>
          <dgm:bulletEnabled val="1"/>
        </dgm:presLayoutVars>
      </dgm:prSet>
      <dgm:spPr/>
    </dgm:pt>
    <dgm:pt modelId="{2C9EBE5C-B817-4F03-9DD1-6C7CF36B8BFD}" type="pres">
      <dgm:prSet presAssocID="{866BBF8E-BA3B-46B5-AF02-EFE72DF2C932}" presName="sibTrans" presStyleCnt="0"/>
      <dgm:spPr/>
    </dgm:pt>
    <dgm:pt modelId="{FD988F42-5217-4019-AD74-6F76AD1F78C3}" type="pres">
      <dgm:prSet presAssocID="{A01CE480-710E-494B-86B5-55B386616758}" presName="node" presStyleLbl="node1" presStyleIdx="2" presStyleCnt="15">
        <dgm:presLayoutVars>
          <dgm:bulletEnabled val="1"/>
        </dgm:presLayoutVars>
      </dgm:prSet>
      <dgm:spPr/>
    </dgm:pt>
    <dgm:pt modelId="{4F5BABB1-1681-4E37-BD74-CC3EB49BD1DA}" type="pres">
      <dgm:prSet presAssocID="{641B1B38-4403-441B-81DE-6B92E9ADFE4C}" presName="sibTrans" presStyleCnt="0"/>
      <dgm:spPr/>
    </dgm:pt>
    <dgm:pt modelId="{368FDC11-DFFC-4466-B49A-0AA2991D304C}" type="pres">
      <dgm:prSet presAssocID="{EB3C2BD2-A90C-402F-A150-D67B48162FDB}" presName="node" presStyleLbl="node1" presStyleIdx="3" presStyleCnt="15">
        <dgm:presLayoutVars>
          <dgm:bulletEnabled val="1"/>
        </dgm:presLayoutVars>
      </dgm:prSet>
      <dgm:spPr/>
    </dgm:pt>
    <dgm:pt modelId="{0AEDC882-646C-4FE6-8494-857F2554C52E}" type="pres">
      <dgm:prSet presAssocID="{05563E68-4D99-4557-9FF6-66762FF42052}" presName="sibTrans" presStyleCnt="0"/>
      <dgm:spPr/>
    </dgm:pt>
    <dgm:pt modelId="{B2C66969-E1FE-43B1-9B4C-6D2264A03063}" type="pres">
      <dgm:prSet presAssocID="{3B8C8176-CFE1-48BE-A8FB-CC74A35599B3}" presName="node" presStyleLbl="node1" presStyleIdx="4" presStyleCnt="15">
        <dgm:presLayoutVars>
          <dgm:bulletEnabled val="1"/>
        </dgm:presLayoutVars>
      </dgm:prSet>
      <dgm:spPr/>
    </dgm:pt>
    <dgm:pt modelId="{AD10DA8E-4016-49AF-BE59-85CEDF1715C5}" type="pres">
      <dgm:prSet presAssocID="{6B8D7EE5-A479-432E-87BF-EEC8C11B3A5F}" presName="sibTrans" presStyleCnt="0"/>
      <dgm:spPr/>
    </dgm:pt>
    <dgm:pt modelId="{11C469EC-033A-4683-889F-64AAA5DD685C}" type="pres">
      <dgm:prSet presAssocID="{827F57E6-A3CD-41C8-AB10-95251204F0F9}" presName="node" presStyleLbl="node1" presStyleIdx="5" presStyleCnt="15">
        <dgm:presLayoutVars>
          <dgm:bulletEnabled val="1"/>
        </dgm:presLayoutVars>
      </dgm:prSet>
      <dgm:spPr/>
    </dgm:pt>
    <dgm:pt modelId="{D9A96777-4014-4BE3-BE70-6A2774F22746}" type="pres">
      <dgm:prSet presAssocID="{13C7099F-DA58-4BB9-9C5E-0E3580D2DEFF}" presName="sibTrans" presStyleCnt="0"/>
      <dgm:spPr/>
    </dgm:pt>
    <dgm:pt modelId="{5F3B7401-BDE7-40CA-8EA0-F38CA98E01A8}" type="pres">
      <dgm:prSet presAssocID="{0FC1DFC2-100E-4722-B4DD-7312B5CE36DF}" presName="node" presStyleLbl="node1" presStyleIdx="6" presStyleCnt="15">
        <dgm:presLayoutVars>
          <dgm:bulletEnabled val="1"/>
        </dgm:presLayoutVars>
      </dgm:prSet>
      <dgm:spPr/>
    </dgm:pt>
    <dgm:pt modelId="{9B13F111-2139-4BB2-BC7F-D441C9E811CD}" type="pres">
      <dgm:prSet presAssocID="{15B5CFDE-293F-4E86-813B-E206FEF5F337}" presName="sibTrans" presStyleCnt="0"/>
      <dgm:spPr/>
    </dgm:pt>
    <dgm:pt modelId="{9BD921AA-31AE-4326-BD7B-6EE13D7137EA}" type="pres">
      <dgm:prSet presAssocID="{3F152F5F-CD70-42FD-9629-00D57C68AEE5}" presName="node" presStyleLbl="node1" presStyleIdx="7" presStyleCnt="15">
        <dgm:presLayoutVars>
          <dgm:bulletEnabled val="1"/>
        </dgm:presLayoutVars>
      </dgm:prSet>
      <dgm:spPr/>
    </dgm:pt>
    <dgm:pt modelId="{C7ABB99F-67CF-4819-BABA-FBA6447AFB07}" type="pres">
      <dgm:prSet presAssocID="{ADCB5299-ABA2-426A-90F0-B20210AD275F}" presName="sibTrans" presStyleCnt="0"/>
      <dgm:spPr/>
    </dgm:pt>
    <dgm:pt modelId="{22281638-57D9-4491-B319-425B963341E7}" type="pres">
      <dgm:prSet presAssocID="{D67AD604-E7CA-4542-A509-7E367DA6286D}" presName="node" presStyleLbl="node1" presStyleIdx="8" presStyleCnt="15">
        <dgm:presLayoutVars>
          <dgm:bulletEnabled val="1"/>
        </dgm:presLayoutVars>
      </dgm:prSet>
      <dgm:spPr/>
    </dgm:pt>
    <dgm:pt modelId="{DDF0580C-53D1-4807-8D6C-2EE477A951DF}" type="pres">
      <dgm:prSet presAssocID="{87E2D7C2-DEBC-4351-95CD-8F787BBE5248}" presName="sibTrans" presStyleCnt="0"/>
      <dgm:spPr/>
    </dgm:pt>
    <dgm:pt modelId="{AF7BB8A8-DDD8-431D-90DC-5AD1EC62C05E}" type="pres">
      <dgm:prSet presAssocID="{4CC2C34A-D074-445A-B312-115FB1793BB5}" presName="node" presStyleLbl="node1" presStyleIdx="9" presStyleCnt="15">
        <dgm:presLayoutVars>
          <dgm:bulletEnabled val="1"/>
        </dgm:presLayoutVars>
      </dgm:prSet>
      <dgm:spPr/>
    </dgm:pt>
    <dgm:pt modelId="{89D013F5-99C1-4172-B157-143DD5A44EA8}" type="pres">
      <dgm:prSet presAssocID="{46D57D2E-D136-468A-8B54-DF80580B51C2}" presName="sibTrans" presStyleCnt="0"/>
      <dgm:spPr/>
    </dgm:pt>
    <dgm:pt modelId="{42C6F835-D9A3-45F8-8E23-9F1C224DC4A7}" type="pres">
      <dgm:prSet presAssocID="{407BE2F1-7220-4DDC-929A-6A6102E96B57}" presName="node" presStyleLbl="node1" presStyleIdx="10" presStyleCnt="15">
        <dgm:presLayoutVars>
          <dgm:bulletEnabled val="1"/>
        </dgm:presLayoutVars>
      </dgm:prSet>
      <dgm:spPr/>
    </dgm:pt>
    <dgm:pt modelId="{C5233004-B0AC-4FDF-BE2E-56DDDA628A39}" type="pres">
      <dgm:prSet presAssocID="{D828B51C-F5A9-447C-BF58-501467ED8B47}" presName="sibTrans" presStyleCnt="0"/>
      <dgm:spPr/>
    </dgm:pt>
    <dgm:pt modelId="{9967F744-52EC-490C-8A94-B986F1299DF2}" type="pres">
      <dgm:prSet presAssocID="{B876AF87-EBF6-411C-8232-CEB85E4BA1A6}" presName="node" presStyleLbl="node1" presStyleIdx="11" presStyleCnt="15">
        <dgm:presLayoutVars>
          <dgm:bulletEnabled val="1"/>
        </dgm:presLayoutVars>
      </dgm:prSet>
      <dgm:spPr/>
    </dgm:pt>
    <dgm:pt modelId="{AA36CCD8-E9C3-4845-9F73-5C3B5E9871B2}" type="pres">
      <dgm:prSet presAssocID="{9DAA6A3B-581D-4AC2-937D-A89AC916E991}" presName="sibTrans" presStyleCnt="0"/>
      <dgm:spPr/>
    </dgm:pt>
    <dgm:pt modelId="{40689246-5F0A-4A0B-99B4-2F502618621A}" type="pres">
      <dgm:prSet presAssocID="{422512D9-A736-42F2-8561-1668F5BCD196}" presName="node" presStyleLbl="node1" presStyleIdx="12" presStyleCnt="15">
        <dgm:presLayoutVars>
          <dgm:bulletEnabled val="1"/>
        </dgm:presLayoutVars>
      </dgm:prSet>
      <dgm:spPr/>
    </dgm:pt>
    <dgm:pt modelId="{A61F2E26-A3A5-43BB-B856-C35475AE3A54}" type="pres">
      <dgm:prSet presAssocID="{CCC40802-D4D7-457F-9FC5-14B60E623B11}" presName="sibTrans" presStyleCnt="0"/>
      <dgm:spPr/>
    </dgm:pt>
    <dgm:pt modelId="{6C03D04F-EDB0-45B5-AFDA-FA7A809DED35}" type="pres">
      <dgm:prSet presAssocID="{5FC8EB1F-11D9-46DC-AE94-54526EBE5216}" presName="node" presStyleLbl="node1" presStyleIdx="13" presStyleCnt="15">
        <dgm:presLayoutVars>
          <dgm:bulletEnabled val="1"/>
        </dgm:presLayoutVars>
      </dgm:prSet>
      <dgm:spPr/>
    </dgm:pt>
    <dgm:pt modelId="{2A3E476D-45FC-4C93-8771-E1AF8275C10C}" type="pres">
      <dgm:prSet presAssocID="{33B9F051-2A3D-42E1-8A0D-FAE7C868CEC6}" presName="sibTrans" presStyleCnt="0"/>
      <dgm:spPr/>
    </dgm:pt>
    <dgm:pt modelId="{0D7C6627-9408-413E-9AF5-F8CA42C0AED5}" type="pres">
      <dgm:prSet presAssocID="{62DF2FD3-4492-4A27-A3F4-B4A4052A32E8}" presName="node" presStyleLbl="node1" presStyleIdx="14" presStyleCnt="15">
        <dgm:presLayoutVars>
          <dgm:bulletEnabled val="1"/>
        </dgm:presLayoutVars>
      </dgm:prSet>
      <dgm:spPr/>
    </dgm:pt>
  </dgm:ptLst>
  <dgm:cxnLst>
    <dgm:cxn modelId="{38379A14-2758-4F3B-9D48-58375821D010}" srcId="{2B91C083-D1B1-4B4C-B5F9-98001381367C}" destId="{A01CE480-710E-494B-86B5-55B386616758}" srcOrd="2" destOrd="0" parTransId="{F7B72A42-0F4F-45D5-AAC9-8B15484B6490}" sibTransId="{641B1B38-4403-441B-81DE-6B92E9ADFE4C}"/>
    <dgm:cxn modelId="{8133CB25-8DBD-4AC5-ACD2-CE14489046CF}" srcId="{2B91C083-D1B1-4B4C-B5F9-98001381367C}" destId="{0FC1DFC2-100E-4722-B4DD-7312B5CE36DF}" srcOrd="6" destOrd="0" parTransId="{971D6775-9773-4CD9-9E43-57B9060064CA}" sibTransId="{15B5CFDE-293F-4E86-813B-E206FEF5F337}"/>
    <dgm:cxn modelId="{B9013528-E7D7-41F1-9A27-58B18312FA94}" type="presOf" srcId="{827F57E6-A3CD-41C8-AB10-95251204F0F9}" destId="{11C469EC-033A-4683-889F-64AAA5DD685C}" srcOrd="0" destOrd="0" presId="urn:microsoft.com/office/officeart/2005/8/layout/default"/>
    <dgm:cxn modelId="{2281EE28-AC10-43AB-AD6C-C4A7F9B59806}" type="presOf" srcId="{B876AF87-EBF6-411C-8232-CEB85E4BA1A6}" destId="{9967F744-52EC-490C-8A94-B986F1299DF2}" srcOrd="0" destOrd="0" presId="urn:microsoft.com/office/officeart/2005/8/layout/default"/>
    <dgm:cxn modelId="{6F46535F-E7C6-40DF-BDB1-89A8C70419A1}" type="presOf" srcId="{407BE2F1-7220-4DDC-929A-6A6102E96B57}" destId="{42C6F835-D9A3-45F8-8E23-9F1C224DC4A7}" srcOrd="0" destOrd="0" presId="urn:microsoft.com/office/officeart/2005/8/layout/default"/>
    <dgm:cxn modelId="{9A22A961-DA89-4B59-8190-9163C42EAACF}" type="presOf" srcId="{EB3C2BD2-A90C-402F-A150-D67B48162FDB}" destId="{368FDC11-DFFC-4466-B49A-0AA2991D304C}" srcOrd="0" destOrd="0" presId="urn:microsoft.com/office/officeart/2005/8/layout/default"/>
    <dgm:cxn modelId="{43146644-9886-42A0-8C27-A6277D91FF36}" srcId="{2B91C083-D1B1-4B4C-B5F9-98001381367C}" destId="{3F152F5F-CD70-42FD-9629-00D57C68AEE5}" srcOrd="7" destOrd="0" parTransId="{624B354E-78A3-4665-92F6-3060005ED66A}" sibTransId="{ADCB5299-ABA2-426A-90F0-B20210AD275F}"/>
    <dgm:cxn modelId="{CEDC7B47-460C-419D-81AC-549F462A0946}" srcId="{2B91C083-D1B1-4B4C-B5F9-98001381367C}" destId="{827F57E6-A3CD-41C8-AB10-95251204F0F9}" srcOrd="5" destOrd="0" parTransId="{5E091025-4FFC-496A-BC44-74B60B5A0A91}" sibTransId="{13C7099F-DA58-4BB9-9C5E-0E3580D2DEFF}"/>
    <dgm:cxn modelId="{9462E34C-77BF-48AF-90E4-06AF445D6D41}" srcId="{2B91C083-D1B1-4B4C-B5F9-98001381367C}" destId="{3B8C8176-CFE1-48BE-A8FB-CC74A35599B3}" srcOrd="4" destOrd="0" parTransId="{63DD81EC-5302-4E25-900C-B59E1CC95315}" sibTransId="{6B8D7EE5-A479-432E-87BF-EEC8C11B3A5F}"/>
    <dgm:cxn modelId="{AD0D4053-4EB5-4597-8566-6E0B4DE7FFF6}" srcId="{2B91C083-D1B1-4B4C-B5F9-98001381367C}" destId="{407BE2F1-7220-4DDC-929A-6A6102E96B57}" srcOrd="10" destOrd="0" parTransId="{BB923976-D804-468A-8221-94AA95658F2A}" sibTransId="{D828B51C-F5A9-447C-BF58-501467ED8B47}"/>
    <dgm:cxn modelId="{737E7F54-8DCF-48C9-A094-02D399860F80}" srcId="{2B91C083-D1B1-4B4C-B5F9-98001381367C}" destId="{62DF2FD3-4492-4A27-A3F4-B4A4052A32E8}" srcOrd="14" destOrd="0" parTransId="{5A194C81-3E6E-4226-9DBD-1809E30AFCBD}" sibTransId="{C52AF017-9788-4D75-A85C-002C284CB82E}"/>
    <dgm:cxn modelId="{ABB11E76-8C5E-402C-A048-26FDC560D6A1}" type="presOf" srcId="{4CC2C34A-D074-445A-B312-115FB1793BB5}" destId="{AF7BB8A8-DDD8-431D-90DC-5AD1EC62C05E}" srcOrd="0" destOrd="0" presId="urn:microsoft.com/office/officeart/2005/8/layout/default"/>
    <dgm:cxn modelId="{3A7E5258-71EC-43F7-B9B3-A47C241DD3EC}" srcId="{2B91C083-D1B1-4B4C-B5F9-98001381367C}" destId="{4CC2C34A-D074-445A-B312-115FB1793BB5}" srcOrd="9" destOrd="0" parTransId="{94A098B0-1DF3-44AD-B978-84E73D8380C3}" sibTransId="{46D57D2E-D136-468A-8B54-DF80580B51C2}"/>
    <dgm:cxn modelId="{3DCB7D58-C2B8-4175-ADCE-39C685C351ED}" type="presOf" srcId="{A01CE480-710E-494B-86B5-55B386616758}" destId="{FD988F42-5217-4019-AD74-6F76AD1F78C3}" srcOrd="0" destOrd="0" presId="urn:microsoft.com/office/officeart/2005/8/layout/default"/>
    <dgm:cxn modelId="{CBB92F83-66B2-4643-86FA-2026C8C795A8}" srcId="{2B91C083-D1B1-4B4C-B5F9-98001381367C}" destId="{2B0E17DB-1FFB-40D4-AD10-C8689771FD3C}" srcOrd="1" destOrd="0" parTransId="{E505AA41-3D9D-4A56-957A-DB7046EB02DE}" sibTransId="{866BBF8E-BA3B-46B5-AF02-EFE72DF2C932}"/>
    <dgm:cxn modelId="{D1E6E28C-8128-4F6E-B539-14650CED9C68}" srcId="{2B91C083-D1B1-4B4C-B5F9-98001381367C}" destId="{D67AD604-E7CA-4542-A509-7E367DA6286D}" srcOrd="8" destOrd="0" parTransId="{E239E2D0-8B5A-4C28-8FC7-75E407C3A08F}" sibTransId="{87E2D7C2-DEBC-4351-95CD-8F787BBE5248}"/>
    <dgm:cxn modelId="{7A644A92-6E85-44D5-9A0C-8BB8DB093BFB}" type="presOf" srcId="{D67AD604-E7CA-4542-A509-7E367DA6286D}" destId="{22281638-57D9-4491-B319-425B963341E7}" srcOrd="0" destOrd="0" presId="urn:microsoft.com/office/officeart/2005/8/layout/default"/>
    <dgm:cxn modelId="{F987AB97-6C9E-48BE-8E3B-2A1E21C34D4A}" srcId="{2B91C083-D1B1-4B4C-B5F9-98001381367C}" destId="{5FC8EB1F-11D9-46DC-AE94-54526EBE5216}" srcOrd="13" destOrd="0" parTransId="{71925C59-D22C-470D-9D71-450076CDB55B}" sibTransId="{33B9F051-2A3D-42E1-8A0D-FAE7C868CEC6}"/>
    <dgm:cxn modelId="{A6996E9C-6362-4704-AE74-882AC30147B3}" srcId="{2B91C083-D1B1-4B4C-B5F9-98001381367C}" destId="{B876AF87-EBF6-411C-8232-CEB85E4BA1A6}" srcOrd="11" destOrd="0" parTransId="{195644FD-B0CC-4AE8-B9CC-D7FC6219334C}" sibTransId="{9DAA6A3B-581D-4AC2-937D-A89AC916E991}"/>
    <dgm:cxn modelId="{C3E0FF9F-9688-46C3-94B3-E25BF5915B0D}" type="presOf" srcId="{C0F4ED27-88E1-403C-BC8C-72510A92D73B}" destId="{D5E40DF2-F91C-43C8-ACD7-3A589CDA037A}" srcOrd="0" destOrd="0" presId="urn:microsoft.com/office/officeart/2005/8/layout/default"/>
    <dgm:cxn modelId="{E39E96A9-4B49-4733-814B-B6D1EC099E99}" type="presOf" srcId="{2B0E17DB-1FFB-40D4-AD10-C8689771FD3C}" destId="{09AD4C89-66B7-4360-9EF5-F5CC00B2E07A}" srcOrd="0" destOrd="0" presId="urn:microsoft.com/office/officeart/2005/8/layout/default"/>
    <dgm:cxn modelId="{AB2D64B4-0209-4534-947C-4B12AB4C3CD3}" type="presOf" srcId="{5FC8EB1F-11D9-46DC-AE94-54526EBE5216}" destId="{6C03D04F-EDB0-45B5-AFDA-FA7A809DED35}" srcOrd="0" destOrd="0" presId="urn:microsoft.com/office/officeart/2005/8/layout/default"/>
    <dgm:cxn modelId="{DC344FB5-7BA3-42A6-B542-929005DEE604}" type="presOf" srcId="{62DF2FD3-4492-4A27-A3F4-B4A4052A32E8}" destId="{0D7C6627-9408-413E-9AF5-F8CA42C0AED5}" srcOrd="0" destOrd="0" presId="urn:microsoft.com/office/officeart/2005/8/layout/default"/>
    <dgm:cxn modelId="{EC78EDB9-2B60-4313-A241-ADA577ECD214}" srcId="{2B91C083-D1B1-4B4C-B5F9-98001381367C}" destId="{C0F4ED27-88E1-403C-BC8C-72510A92D73B}" srcOrd="0" destOrd="0" parTransId="{DEFD2C0D-F755-4352-9924-C7A21DBB14E8}" sibTransId="{74D5FB09-9904-411C-96F3-7D0589F4BB6B}"/>
    <dgm:cxn modelId="{A114C3CA-9E62-4297-9144-8AE258162055}" type="presOf" srcId="{422512D9-A736-42F2-8561-1668F5BCD196}" destId="{40689246-5F0A-4A0B-99B4-2F502618621A}" srcOrd="0" destOrd="0" presId="urn:microsoft.com/office/officeart/2005/8/layout/default"/>
    <dgm:cxn modelId="{44FB5FCD-A9A5-4DDC-A97E-7A496CFA08C4}" type="presOf" srcId="{3B8C8176-CFE1-48BE-A8FB-CC74A35599B3}" destId="{B2C66969-E1FE-43B1-9B4C-6D2264A03063}" srcOrd="0" destOrd="0" presId="urn:microsoft.com/office/officeart/2005/8/layout/default"/>
    <dgm:cxn modelId="{91CA2ED3-3BCF-4D5D-A7C6-1B56A3D53B7C}" type="presOf" srcId="{3F152F5F-CD70-42FD-9629-00D57C68AEE5}" destId="{9BD921AA-31AE-4326-BD7B-6EE13D7137EA}" srcOrd="0" destOrd="0" presId="urn:microsoft.com/office/officeart/2005/8/layout/default"/>
    <dgm:cxn modelId="{37B8D1DC-E183-45D7-A054-792442F8C69C}" type="presOf" srcId="{2B91C083-D1B1-4B4C-B5F9-98001381367C}" destId="{3DBAF083-5014-4621-9336-0E7B284B4890}" srcOrd="0" destOrd="0" presId="urn:microsoft.com/office/officeart/2005/8/layout/default"/>
    <dgm:cxn modelId="{3A7FA9EB-9B47-4A17-BCF4-C933313161C8}" srcId="{2B91C083-D1B1-4B4C-B5F9-98001381367C}" destId="{EB3C2BD2-A90C-402F-A150-D67B48162FDB}" srcOrd="3" destOrd="0" parTransId="{5CACE1B6-E03E-4ADC-8C9C-184A353F2654}" sibTransId="{05563E68-4D99-4557-9FF6-66762FF42052}"/>
    <dgm:cxn modelId="{ED5CBBF3-8BA1-4BAA-BF53-81EF24704754}" srcId="{2B91C083-D1B1-4B4C-B5F9-98001381367C}" destId="{422512D9-A736-42F2-8561-1668F5BCD196}" srcOrd="12" destOrd="0" parTransId="{7788AA21-03B5-48D9-8FA9-6212E4250BA0}" sibTransId="{CCC40802-D4D7-457F-9FC5-14B60E623B11}"/>
    <dgm:cxn modelId="{D06ADFF9-1F02-4215-8F4F-95A9187C5F47}" type="presOf" srcId="{0FC1DFC2-100E-4722-B4DD-7312B5CE36DF}" destId="{5F3B7401-BDE7-40CA-8EA0-F38CA98E01A8}" srcOrd="0" destOrd="0" presId="urn:microsoft.com/office/officeart/2005/8/layout/default"/>
    <dgm:cxn modelId="{65A3EBB4-CBA4-4458-B1C9-ECE335F95013}" type="presParOf" srcId="{3DBAF083-5014-4621-9336-0E7B284B4890}" destId="{D5E40DF2-F91C-43C8-ACD7-3A589CDA037A}" srcOrd="0" destOrd="0" presId="urn:microsoft.com/office/officeart/2005/8/layout/default"/>
    <dgm:cxn modelId="{BFF8648B-5011-493B-B664-2BF07E106C88}" type="presParOf" srcId="{3DBAF083-5014-4621-9336-0E7B284B4890}" destId="{401E1B7D-C8CF-4687-99D6-36883479B60C}" srcOrd="1" destOrd="0" presId="urn:microsoft.com/office/officeart/2005/8/layout/default"/>
    <dgm:cxn modelId="{FCE2C4C5-331C-4431-843C-118DE36CCA79}" type="presParOf" srcId="{3DBAF083-5014-4621-9336-0E7B284B4890}" destId="{09AD4C89-66B7-4360-9EF5-F5CC00B2E07A}" srcOrd="2" destOrd="0" presId="urn:microsoft.com/office/officeart/2005/8/layout/default"/>
    <dgm:cxn modelId="{8F44895C-AB42-4E37-86EE-FB983BB74056}" type="presParOf" srcId="{3DBAF083-5014-4621-9336-0E7B284B4890}" destId="{2C9EBE5C-B817-4F03-9DD1-6C7CF36B8BFD}" srcOrd="3" destOrd="0" presId="urn:microsoft.com/office/officeart/2005/8/layout/default"/>
    <dgm:cxn modelId="{D60D44E5-4945-4E7F-8EB9-4CD2AFCC2B08}" type="presParOf" srcId="{3DBAF083-5014-4621-9336-0E7B284B4890}" destId="{FD988F42-5217-4019-AD74-6F76AD1F78C3}" srcOrd="4" destOrd="0" presId="urn:microsoft.com/office/officeart/2005/8/layout/default"/>
    <dgm:cxn modelId="{18AA07E8-0C4B-4EFF-A5BC-69D5ABE715B4}" type="presParOf" srcId="{3DBAF083-5014-4621-9336-0E7B284B4890}" destId="{4F5BABB1-1681-4E37-BD74-CC3EB49BD1DA}" srcOrd="5" destOrd="0" presId="urn:microsoft.com/office/officeart/2005/8/layout/default"/>
    <dgm:cxn modelId="{4592E68C-C5D8-4B53-B605-3833DDE3AB95}" type="presParOf" srcId="{3DBAF083-5014-4621-9336-0E7B284B4890}" destId="{368FDC11-DFFC-4466-B49A-0AA2991D304C}" srcOrd="6" destOrd="0" presId="urn:microsoft.com/office/officeart/2005/8/layout/default"/>
    <dgm:cxn modelId="{0B4AA7E9-54F8-48C8-8FEE-A2340C2A00C4}" type="presParOf" srcId="{3DBAF083-5014-4621-9336-0E7B284B4890}" destId="{0AEDC882-646C-4FE6-8494-857F2554C52E}" srcOrd="7" destOrd="0" presId="urn:microsoft.com/office/officeart/2005/8/layout/default"/>
    <dgm:cxn modelId="{787B615C-D16E-4D4E-8528-DFEC8AC99098}" type="presParOf" srcId="{3DBAF083-5014-4621-9336-0E7B284B4890}" destId="{B2C66969-E1FE-43B1-9B4C-6D2264A03063}" srcOrd="8" destOrd="0" presId="urn:microsoft.com/office/officeart/2005/8/layout/default"/>
    <dgm:cxn modelId="{D58EF24F-B804-4C8F-B386-364BD191CC99}" type="presParOf" srcId="{3DBAF083-5014-4621-9336-0E7B284B4890}" destId="{AD10DA8E-4016-49AF-BE59-85CEDF1715C5}" srcOrd="9" destOrd="0" presId="urn:microsoft.com/office/officeart/2005/8/layout/default"/>
    <dgm:cxn modelId="{B461B1AF-A0B8-47C0-A8A6-81118AC1F174}" type="presParOf" srcId="{3DBAF083-5014-4621-9336-0E7B284B4890}" destId="{11C469EC-033A-4683-889F-64AAA5DD685C}" srcOrd="10" destOrd="0" presId="urn:microsoft.com/office/officeart/2005/8/layout/default"/>
    <dgm:cxn modelId="{C989BBED-7C61-462C-9C26-9C0F5211B4F7}" type="presParOf" srcId="{3DBAF083-5014-4621-9336-0E7B284B4890}" destId="{D9A96777-4014-4BE3-BE70-6A2774F22746}" srcOrd="11" destOrd="0" presId="urn:microsoft.com/office/officeart/2005/8/layout/default"/>
    <dgm:cxn modelId="{D6DB340B-FC17-4B11-B0CA-7EDDA84EF11C}" type="presParOf" srcId="{3DBAF083-5014-4621-9336-0E7B284B4890}" destId="{5F3B7401-BDE7-40CA-8EA0-F38CA98E01A8}" srcOrd="12" destOrd="0" presId="urn:microsoft.com/office/officeart/2005/8/layout/default"/>
    <dgm:cxn modelId="{602D2539-3C6A-46E2-B9FF-B5500C993A4D}" type="presParOf" srcId="{3DBAF083-5014-4621-9336-0E7B284B4890}" destId="{9B13F111-2139-4BB2-BC7F-D441C9E811CD}" srcOrd="13" destOrd="0" presId="urn:microsoft.com/office/officeart/2005/8/layout/default"/>
    <dgm:cxn modelId="{72827D2E-D132-46AB-9644-97A3F1487744}" type="presParOf" srcId="{3DBAF083-5014-4621-9336-0E7B284B4890}" destId="{9BD921AA-31AE-4326-BD7B-6EE13D7137EA}" srcOrd="14" destOrd="0" presId="urn:microsoft.com/office/officeart/2005/8/layout/default"/>
    <dgm:cxn modelId="{B5736382-2EEF-4022-AE8E-F23F4505B3A7}" type="presParOf" srcId="{3DBAF083-5014-4621-9336-0E7B284B4890}" destId="{C7ABB99F-67CF-4819-BABA-FBA6447AFB07}" srcOrd="15" destOrd="0" presId="urn:microsoft.com/office/officeart/2005/8/layout/default"/>
    <dgm:cxn modelId="{D9910122-82CD-439A-999F-449599DB7FA7}" type="presParOf" srcId="{3DBAF083-5014-4621-9336-0E7B284B4890}" destId="{22281638-57D9-4491-B319-425B963341E7}" srcOrd="16" destOrd="0" presId="urn:microsoft.com/office/officeart/2005/8/layout/default"/>
    <dgm:cxn modelId="{BD7673D7-A8C9-4EEE-AF86-1F23BA0DCDD9}" type="presParOf" srcId="{3DBAF083-5014-4621-9336-0E7B284B4890}" destId="{DDF0580C-53D1-4807-8D6C-2EE477A951DF}" srcOrd="17" destOrd="0" presId="urn:microsoft.com/office/officeart/2005/8/layout/default"/>
    <dgm:cxn modelId="{944E0875-C28C-41E0-A68E-B81406855124}" type="presParOf" srcId="{3DBAF083-5014-4621-9336-0E7B284B4890}" destId="{AF7BB8A8-DDD8-431D-90DC-5AD1EC62C05E}" srcOrd="18" destOrd="0" presId="urn:microsoft.com/office/officeart/2005/8/layout/default"/>
    <dgm:cxn modelId="{D655958C-4769-4C66-892B-E2414451C014}" type="presParOf" srcId="{3DBAF083-5014-4621-9336-0E7B284B4890}" destId="{89D013F5-99C1-4172-B157-143DD5A44EA8}" srcOrd="19" destOrd="0" presId="urn:microsoft.com/office/officeart/2005/8/layout/default"/>
    <dgm:cxn modelId="{548C42E9-35AC-4258-94E9-3C61BAF3BE5E}" type="presParOf" srcId="{3DBAF083-5014-4621-9336-0E7B284B4890}" destId="{42C6F835-D9A3-45F8-8E23-9F1C224DC4A7}" srcOrd="20" destOrd="0" presId="urn:microsoft.com/office/officeart/2005/8/layout/default"/>
    <dgm:cxn modelId="{8565EE74-1CD3-4AC8-B58D-5B484F815F89}" type="presParOf" srcId="{3DBAF083-5014-4621-9336-0E7B284B4890}" destId="{C5233004-B0AC-4FDF-BE2E-56DDDA628A39}" srcOrd="21" destOrd="0" presId="urn:microsoft.com/office/officeart/2005/8/layout/default"/>
    <dgm:cxn modelId="{902639BB-430C-4ADC-A4AE-0C7F160B776C}" type="presParOf" srcId="{3DBAF083-5014-4621-9336-0E7B284B4890}" destId="{9967F744-52EC-490C-8A94-B986F1299DF2}" srcOrd="22" destOrd="0" presId="urn:microsoft.com/office/officeart/2005/8/layout/default"/>
    <dgm:cxn modelId="{44C49D5E-F0D0-46B0-9F49-14095B4EEDE2}" type="presParOf" srcId="{3DBAF083-5014-4621-9336-0E7B284B4890}" destId="{AA36CCD8-E9C3-4845-9F73-5C3B5E9871B2}" srcOrd="23" destOrd="0" presId="urn:microsoft.com/office/officeart/2005/8/layout/default"/>
    <dgm:cxn modelId="{2FF09498-6280-4F11-99A3-06C3083B03C1}" type="presParOf" srcId="{3DBAF083-5014-4621-9336-0E7B284B4890}" destId="{40689246-5F0A-4A0B-99B4-2F502618621A}" srcOrd="24" destOrd="0" presId="urn:microsoft.com/office/officeart/2005/8/layout/default"/>
    <dgm:cxn modelId="{CD029792-69D9-456B-A293-70CFBAD8E05D}" type="presParOf" srcId="{3DBAF083-5014-4621-9336-0E7B284B4890}" destId="{A61F2E26-A3A5-43BB-B856-C35475AE3A54}" srcOrd="25" destOrd="0" presId="urn:microsoft.com/office/officeart/2005/8/layout/default"/>
    <dgm:cxn modelId="{7B361033-F815-44DE-A8AB-4E07A5B1B7D8}" type="presParOf" srcId="{3DBAF083-5014-4621-9336-0E7B284B4890}" destId="{6C03D04F-EDB0-45B5-AFDA-FA7A809DED35}" srcOrd="26" destOrd="0" presId="urn:microsoft.com/office/officeart/2005/8/layout/default"/>
    <dgm:cxn modelId="{C1E93F79-B60A-4733-BA98-3AFAD57E9384}" type="presParOf" srcId="{3DBAF083-5014-4621-9336-0E7B284B4890}" destId="{2A3E476D-45FC-4C93-8771-E1AF8275C10C}" srcOrd="27" destOrd="0" presId="urn:microsoft.com/office/officeart/2005/8/layout/default"/>
    <dgm:cxn modelId="{D4284882-BEC6-4C5D-8A65-BD0EF5E36DCE}" type="presParOf" srcId="{3DBAF083-5014-4621-9336-0E7B284B4890}" destId="{0D7C6627-9408-413E-9AF5-F8CA42C0AED5}"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2" csCatId="colorful" phldr="1"/>
      <dgm:spPr/>
      <dgm:t>
        <a:bodyPr/>
        <a:lstStyle/>
        <a:p>
          <a:endParaRPr lang="en-US"/>
        </a:p>
      </dgm:t>
    </dgm:pt>
    <dgm:pt modelId="{4259F840-24E7-476F-9F30-482E46395856}">
      <dgm:prSet phldrT="[Text]" custT="1"/>
      <dgm:spPr/>
      <dgm:t>
        <a:bodyPr/>
        <a:lstStyle/>
        <a:p>
          <a:r>
            <a:rPr lang="en-US" sz="1200" b="1">
              <a:latin typeface="+mn-lt"/>
            </a:rPr>
            <a:t>Learning</a:t>
          </a:r>
        </a:p>
      </dgm:t>
    </dgm:pt>
    <dgm:pt modelId="{FCE8068D-7E50-4749-A8D0-ADEDAC5637B3}" type="parTrans" cxnId="{42EE41D1-3C16-4937-BB38-B076896C09A0}">
      <dgm:prSet/>
      <dgm:spPr/>
      <dgm:t>
        <a:bodyPr/>
        <a:lstStyle/>
        <a:p>
          <a:endParaRPr lang="en-US" sz="1800" b="1">
            <a:latin typeface="+mn-lt"/>
          </a:endParaRPr>
        </a:p>
      </dgm:t>
    </dgm:pt>
    <dgm:pt modelId="{DCC444A4-F20A-48F5-A61E-47BFFF185A57}" type="sibTrans" cxnId="{42EE41D1-3C16-4937-BB38-B076896C09A0}">
      <dgm:prSet/>
      <dgm:spPr/>
      <dgm:t>
        <a:bodyPr/>
        <a:lstStyle/>
        <a:p>
          <a:endParaRPr lang="en-US" b="1">
            <a:latin typeface="+mn-lt"/>
          </a:endParaRPr>
        </a:p>
      </dgm:t>
    </dgm:pt>
    <dgm:pt modelId="{B54C8F6C-BE1E-4EAB-B7A0-48DE01FFAA36}">
      <dgm:prSet phldrT="[Text]" custT="1"/>
      <dgm:spPr/>
      <dgm:t>
        <a:bodyPr/>
        <a:lstStyle/>
        <a:p>
          <a:pPr>
            <a:buFont typeface="Symbol" panose="05050102010706020507" pitchFamily="18" charset="2"/>
            <a:buChar char=""/>
          </a:pPr>
          <a:r>
            <a:rPr lang="en-US" sz="1600" b="1">
              <a:latin typeface="+mn-lt"/>
            </a:rPr>
            <a:t>Jan – Apr</a:t>
          </a:r>
        </a:p>
        <a:p>
          <a:pPr>
            <a:buFont typeface="Symbol" panose="05050102010706020507" pitchFamily="18" charset="2"/>
            <a:buChar char=""/>
          </a:pPr>
          <a:r>
            <a:rPr lang="en-US" sz="1600" b="1">
              <a:latin typeface="+mn-lt"/>
            </a:rPr>
            <a:t>Learn about Energy Transition, challenges and opportunities</a:t>
          </a:r>
        </a:p>
      </dgm:t>
    </dgm:pt>
    <dgm:pt modelId="{8DE7CD45-B7C0-432E-B819-6A7D97E31315}" type="parTrans" cxnId="{770CA1CC-3DDD-451E-AE83-A71CA570260C}">
      <dgm:prSet/>
      <dgm:spPr/>
      <dgm:t>
        <a:bodyPr/>
        <a:lstStyle/>
        <a:p>
          <a:endParaRPr lang="en-US" sz="1800" b="1">
            <a:latin typeface="+mn-lt"/>
          </a:endParaRPr>
        </a:p>
      </dgm:t>
    </dgm:pt>
    <dgm:pt modelId="{C33B8BEF-A818-4A2F-A99A-E2B29895E184}" type="sibTrans" cxnId="{770CA1CC-3DDD-451E-AE83-A71CA570260C}">
      <dgm:prSet/>
      <dgm:spPr/>
      <dgm:t>
        <a:bodyPr/>
        <a:lstStyle/>
        <a:p>
          <a:endParaRPr lang="en-US" b="1">
            <a:latin typeface="+mn-lt"/>
          </a:endParaRPr>
        </a:p>
      </dgm:t>
    </dgm:pt>
    <dgm:pt modelId="{E4033A39-DCC4-4038-9562-AEDDBBB37A99}">
      <dgm:prSet phldrT="[Text]" custT="1"/>
      <dgm:spPr/>
      <dgm:t>
        <a:bodyPr/>
        <a:lstStyle/>
        <a:p>
          <a:r>
            <a:rPr lang="en-US" sz="1200" b="1">
              <a:latin typeface="+mn-lt"/>
            </a:rPr>
            <a:t>Creating</a:t>
          </a:r>
        </a:p>
      </dgm:t>
    </dgm:pt>
    <dgm:pt modelId="{048EEAE6-78BA-4B00-B7BB-9C22DBB1E8F4}" type="parTrans" cxnId="{32EF2862-2950-4DF8-BEA8-CD19460CCA31}">
      <dgm:prSet/>
      <dgm:spPr/>
      <dgm:t>
        <a:bodyPr/>
        <a:lstStyle/>
        <a:p>
          <a:endParaRPr lang="en-US" sz="1800" b="1">
            <a:latin typeface="+mn-lt"/>
          </a:endParaRPr>
        </a:p>
      </dgm:t>
    </dgm:pt>
    <dgm:pt modelId="{80AB0E5B-0C58-465D-A545-5B21133D2849}" type="sibTrans" cxnId="{32EF2862-2950-4DF8-BEA8-CD19460CCA31}">
      <dgm:prSet/>
      <dgm:spPr/>
      <dgm:t>
        <a:bodyPr/>
        <a:lstStyle/>
        <a:p>
          <a:endParaRPr lang="en-US" b="1">
            <a:latin typeface="+mn-lt"/>
          </a:endParaRPr>
        </a:p>
      </dgm:t>
    </dgm:pt>
    <dgm:pt modelId="{A4C0B4E4-70AD-4901-9E3F-7EA25DD6DAA1}">
      <dgm:prSet phldrT="[Text]" custT="1"/>
      <dgm:spPr/>
      <dgm:t>
        <a:bodyPr/>
        <a:lstStyle/>
        <a:p>
          <a:pPr>
            <a:buFont typeface="Symbol" panose="05050102010706020507" pitchFamily="18" charset="2"/>
            <a:buChar char=""/>
          </a:pPr>
          <a:r>
            <a:rPr lang="en-US" sz="1600" b="1">
              <a:latin typeface="+mn-lt"/>
            </a:rPr>
            <a:t>May – Aug</a:t>
          </a:r>
        </a:p>
        <a:p>
          <a:pPr>
            <a:buFont typeface="Symbol" panose="05050102010706020507" pitchFamily="18" charset="2"/>
            <a:buChar char=""/>
          </a:pPr>
          <a:r>
            <a:rPr lang="en-US" sz="1600" b="1">
              <a:latin typeface="+mn-lt"/>
            </a:rPr>
            <a:t>Creating our action plan through facilitated workshop sessions.</a:t>
          </a:r>
        </a:p>
        <a:p>
          <a:pPr>
            <a:buFont typeface="Symbol" panose="05050102010706020507" pitchFamily="18" charset="2"/>
            <a:buChar char=""/>
          </a:pPr>
          <a:r>
            <a:rPr lang="en-US" sz="1600" b="1">
              <a:latin typeface="+mn-lt"/>
            </a:rPr>
            <a:t>1</a:t>
          </a:r>
          <a:r>
            <a:rPr lang="en-US" sz="1600" b="1" baseline="30000">
              <a:latin typeface="+mn-lt"/>
            </a:rPr>
            <a:t>st</a:t>
          </a:r>
          <a:r>
            <a:rPr lang="en-US" sz="1600" b="1">
              <a:latin typeface="+mn-lt"/>
            </a:rPr>
            <a:t> Community Townhall Series</a:t>
          </a:r>
        </a:p>
      </dgm:t>
    </dgm:pt>
    <dgm:pt modelId="{701D9033-BAD3-4299-933F-A47AFDC2ECD0}" type="parTrans" cxnId="{5E74CB62-E52E-4CEE-8AA1-9812BFC0D67E}">
      <dgm:prSet/>
      <dgm:spPr/>
      <dgm:t>
        <a:bodyPr/>
        <a:lstStyle/>
        <a:p>
          <a:endParaRPr lang="en-US" sz="1800" b="1">
            <a:latin typeface="+mn-lt"/>
          </a:endParaRPr>
        </a:p>
      </dgm:t>
    </dgm:pt>
    <dgm:pt modelId="{657DB10D-2517-48AA-B970-6D815DBD4123}" type="sibTrans" cxnId="{5E74CB62-E52E-4CEE-8AA1-9812BFC0D67E}">
      <dgm:prSet/>
      <dgm:spPr/>
      <dgm:t>
        <a:bodyPr/>
        <a:lstStyle/>
        <a:p>
          <a:endParaRPr lang="en-US" b="1">
            <a:latin typeface="+mn-lt"/>
          </a:endParaRPr>
        </a:p>
      </dgm:t>
    </dgm:pt>
    <dgm:pt modelId="{87BF7896-20EA-4E8F-B6F4-A34EC5C9CB50}">
      <dgm:prSet phldrT="[Text]" custT="1"/>
      <dgm:spPr/>
      <dgm:t>
        <a:bodyPr/>
        <a:lstStyle/>
        <a:p>
          <a:r>
            <a:rPr lang="en-US" sz="1200" b="1">
              <a:latin typeface="+mn-lt"/>
            </a:rPr>
            <a:t>Drafting</a:t>
          </a:r>
        </a:p>
      </dgm:t>
    </dgm:pt>
    <dgm:pt modelId="{05E47BA5-F724-4AEE-9B5B-401F18E028E6}" type="parTrans" cxnId="{92330C11-C197-4512-BDA4-8D8A69AF7D1C}">
      <dgm:prSet/>
      <dgm:spPr/>
      <dgm:t>
        <a:bodyPr/>
        <a:lstStyle/>
        <a:p>
          <a:endParaRPr lang="en-US" sz="1800" b="1">
            <a:latin typeface="+mn-lt"/>
          </a:endParaRPr>
        </a:p>
      </dgm:t>
    </dgm:pt>
    <dgm:pt modelId="{D63CE73E-35DE-48C3-8753-7648BC953C0D}" type="sibTrans" cxnId="{92330C11-C197-4512-BDA4-8D8A69AF7D1C}">
      <dgm:prSet/>
      <dgm:spPr/>
      <dgm:t>
        <a:bodyPr/>
        <a:lstStyle/>
        <a:p>
          <a:endParaRPr lang="en-US" b="1">
            <a:latin typeface="+mn-lt"/>
          </a:endParaRPr>
        </a:p>
      </dgm:t>
    </dgm:pt>
    <dgm:pt modelId="{43CBB0A2-9D75-4264-8A30-3E8974B40658}">
      <dgm:prSet phldrT="[Text]" custT="1"/>
      <dgm:spPr/>
      <dgm:t>
        <a:bodyPr/>
        <a:lstStyle/>
        <a:p>
          <a:pPr>
            <a:buFont typeface="Symbol" panose="05050102010706020507" pitchFamily="18" charset="2"/>
            <a:buChar char=""/>
          </a:pPr>
          <a:r>
            <a:rPr lang="en-US" sz="1600" b="1" dirty="0"/>
            <a:t>Sept – Oct</a:t>
          </a:r>
        </a:p>
        <a:p>
          <a:pPr>
            <a:buFont typeface="Symbol" panose="05050102010706020507" pitchFamily="18" charset="2"/>
            <a:buChar char=""/>
          </a:pPr>
          <a:r>
            <a:rPr lang="en-US" sz="1600" b="1" dirty="0">
              <a:latin typeface="+mn-lt"/>
            </a:rPr>
            <a:t>Draft Action Plan/Report</a:t>
          </a:r>
        </a:p>
        <a:p>
          <a:pPr>
            <a:buFont typeface="Symbol" panose="05050102010706020507" pitchFamily="18" charset="2"/>
            <a:buChar char=""/>
          </a:pPr>
          <a:r>
            <a:rPr lang="en-US" sz="1600" b="1" dirty="0">
              <a:latin typeface="+mn-lt"/>
            </a:rPr>
            <a:t>2</a:t>
          </a:r>
          <a:r>
            <a:rPr lang="en-US" sz="1600" b="1" baseline="30000" dirty="0">
              <a:latin typeface="+mn-lt"/>
            </a:rPr>
            <a:t>nd</a:t>
          </a:r>
          <a:r>
            <a:rPr lang="en-US" sz="1600" b="1" dirty="0">
              <a:latin typeface="+mn-lt"/>
            </a:rPr>
            <a:t> Community Townhall Series</a:t>
          </a:r>
        </a:p>
      </dgm:t>
    </dgm:pt>
    <dgm:pt modelId="{F806E590-5F8E-48A1-96AC-9E738290D2ED}" type="parTrans" cxnId="{4D2DF581-8128-4440-9E51-29109DC6ED52}">
      <dgm:prSet/>
      <dgm:spPr/>
      <dgm:t>
        <a:bodyPr/>
        <a:lstStyle/>
        <a:p>
          <a:endParaRPr lang="en-US" sz="1800" b="1">
            <a:latin typeface="+mn-lt"/>
          </a:endParaRPr>
        </a:p>
      </dgm:t>
    </dgm:pt>
    <dgm:pt modelId="{20F77EFB-335C-4BC3-AD95-8421EDF343E6}" type="sibTrans" cxnId="{4D2DF581-8128-4440-9E51-29109DC6ED52}">
      <dgm:prSet/>
      <dgm:spPr/>
      <dgm:t>
        <a:bodyPr/>
        <a:lstStyle/>
        <a:p>
          <a:endParaRPr lang="en-US" b="1">
            <a:latin typeface="+mn-lt"/>
          </a:endParaRPr>
        </a:p>
      </dgm:t>
    </dgm:pt>
    <dgm:pt modelId="{3DE6FF16-CA4D-4D34-ABEB-8BE6A40B5E52}">
      <dgm:prSet phldrT="[Text]" custT="1"/>
      <dgm:spPr/>
      <dgm:t>
        <a:bodyPr/>
        <a:lstStyle/>
        <a:p>
          <a:pPr>
            <a:buFont typeface="Symbol" panose="05050102010706020507" pitchFamily="18" charset="2"/>
            <a:buChar char=""/>
          </a:pPr>
          <a:r>
            <a:rPr lang="en-US" sz="1200" b="1">
              <a:latin typeface="+mn-lt"/>
            </a:rPr>
            <a:t>Feedback &amp; Finalize</a:t>
          </a:r>
        </a:p>
      </dgm:t>
    </dgm:pt>
    <dgm:pt modelId="{DA9CCCCB-8206-4757-82C8-F885E9D238B5}" type="parTrans" cxnId="{636DE8C5-F706-4BA5-855F-85FD2239E2BE}">
      <dgm:prSet/>
      <dgm:spPr/>
      <dgm:t>
        <a:bodyPr/>
        <a:lstStyle/>
        <a:p>
          <a:endParaRPr lang="en-US" sz="1800" b="1"/>
        </a:p>
      </dgm:t>
    </dgm:pt>
    <dgm:pt modelId="{986162A7-6F89-4679-B40E-33A17DA21B73}" type="sibTrans" cxnId="{636DE8C5-F706-4BA5-855F-85FD2239E2BE}">
      <dgm:prSet/>
      <dgm:spPr/>
      <dgm:t>
        <a:bodyPr/>
        <a:lstStyle/>
        <a:p>
          <a:endParaRPr lang="en-US" b="1"/>
        </a:p>
      </dgm:t>
    </dgm:pt>
    <dgm:pt modelId="{AC76BE15-3E8A-498B-91BD-CF772C26B6F1}">
      <dgm:prSet phldrT="[Text]" custT="1"/>
      <dgm:spPr/>
      <dgm:t>
        <a:bodyPr/>
        <a:lstStyle/>
        <a:p>
          <a:pPr>
            <a:buFont typeface="Symbol" panose="05050102010706020507" pitchFamily="18" charset="2"/>
            <a:buChar char=""/>
          </a:pPr>
          <a:r>
            <a:rPr lang="en-US" sz="1200" b="1">
              <a:latin typeface="+mn-lt"/>
            </a:rPr>
            <a:t>Action Plan</a:t>
          </a:r>
        </a:p>
      </dgm:t>
    </dgm:pt>
    <dgm:pt modelId="{00CCB400-064A-4EF5-9806-9534D9AC69AD}" type="parTrans" cxnId="{140A4778-8248-44DE-B78A-23C578A77D7E}">
      <dgm:prSet/>
      <dgm:spPr/>
      <dgm:t>
        <a:bodyPr/>
        <a:lstStyle/>
        <a:p>
          <a:endParaRPr lang="en-US" sz="1800" b="1"/>
        </a:p>
      </dgm:t>
    </dgm:pt>
    <dgm:pt modelId="{662A3D6E-7238-444F-BC0B-C7A4321261DB}" type="sibTrans" cxnId="{140A4778-8248-44DE-B78A-23C578A77D7E}">
      <dgm:prSet/>
      <dgm:spPr/>
      <dgm:t>
        <a:bodyPr/>
        <a:lstStyle/>
        <a:p>
          <a:endParaRPr lang="en-US" b="1"/>
        </a:p>
      </dgm:t>
    </dgm:pt>
    <dgm:pt modelId="{73820394-2159-4075-9E6F-217263B07F8B}">
      <dgm:prSet phldrT="[Text]" custT="1"/>
      <dgm:spPr/>
      <dgm:t>
        <a:bodyPr/>
        <a:lstStyle/>
        <a:p>
          <a:pPr>
            <a:buFont typeface="Symbol" panose="05050102010706020507" pitchFamily="18" charset="2"/>
            <a:buChar char=""/>
          </a:pPr>
          <a:r>
            <a:rPr lang="en-US" sz="1600" b="1"/>
            <a:t>Dec 2024 – 2025+</a:t>
          </a:r>
        </a:p>
        <a:p>
          <a:pPr>
            <a:buFont typeface="Symbol" panose="05050102010706020507" pitchFamily="18" charset="2"/>
            <a:buChar char=""/>
          </a:pPr>
          <a:r>
            <a:rPr lang="en-US" sz="1600" b="1"/>
            <a:t>Develop project plans, committees, grant writing, etc.</a:t>
          </a:r>
          <a:endParaRPr lang="en-US" sz="1600" b="1">
            <a:latin typeface="+mn-lt"/>
          </a:endParaRPr>
        </a:p>
      </dgm:t>
    </dgm:pt>
    <dgm:pt modelId="{A861A835-3A0D-4B09-8870-87D7FDC7B27F}" type="parTrans" cxnId="{19CF03A0-47BE-4ABD-A62C-A27E16D6C5A3}">
      <dgm:prSet/>
      <dgm:spPr/>
      <dgm:t>
        <a:bodyPr/>
        <a:lstStyle/>
        <a:p>
          <a:endParaRPr lang="en-US" sz="1800" b="1"/>
        </a:p>
      </dgm:t>
    </dgm:pt>
    <dgm:pt modelId="{D383A36B-470D-499F-AE13-85A6B2495524}" type="sibTrans" cxnId="{19CF03A0-47BE-4ABD-A62C-A27E16D6C5A3}">
      <dgm:prSet/>
      <dgm:spPr/>
      <dgm:t>
        <a:bodyPr/>
        <a:lstStyle/>
        <a:p>
          <a:endParaRPr lang="en-US" b="1"/>
        </a:p>
      </dgm:t>
    </dgm:pt>
    <dgm:pt modelId="{C032D242-8D23-4EEC-A10A-7B0691E5A409}">
      <dgm:prSet phldrT="[Text]" custT="1"/>
      <dgm:spPr/>
      <dgm:t>
        <a:bodyPr/>
        <a:lstStyle/>
        <a:p>
          <a:pPr>
            <a:buFont typeface="Symbol" panose="05050102010706020507" pitchFamily="18" charset="2"/>
            <a:buChar char=""/>
          </a:pPr>
          <a:r>
            <a:rPr lang="en-US" sz="1600" b="1"/>
            <a:t>Nov</a:t>
          </a:r>
        </a:p>
        <a:p>
          <a:pPr>
            <a:buFont typeface="Symbol" panose="05050102010706020507" pitchFamily="18" charset="2"/>
            <a:buChar char=""/>
          </a:pPr>
          <a:r>
            <a:rPr lang="en-US" sz="1600" b="1"/>
            <a:t>Work on finalizing plan and present draft at Summit.</a:t>
          </a:r>
          <a:endParaRPr lang="en-US" sz="1600" b="1">
            <a:latin typeface="+mn-lt"/>
          </a:endParaRPr>
        </a:p>
      </dgm:t>
    </dgm:pt>
    <dgm:pt modelId="{167DA838-BF1F-42A4-81E8-806F40795A14}" type="parTrans" cxnId="{D9403C73-FB83-47D6-85AE-067D49ED63F2}">
      <dgm:prSet/>
      <dgm:spPr/>
      <dgm:t>
        <a:bodyPr/>
        <a:lstStyle/>
        <a:p>
          <a:endParaRPr lang="en-US" sz="1800" b="1"/>
        </a:p>
      </dgm:t>
    </dgm:pt>
    <dgm:pt modelId="{7EFA60CA-572D-434D-B452-A4ACBAEB4D2C}" type="sibTrans" cxnId="{D9403C73-FB83-47D6-85AE-067D49ED63F2}">
      <dgm:prSet/>
      <dgm:spPr/>
      <dgm:t>
        <a:bodyPr/>
        <a:lstStyle/>
        <a:p>
          <a:endParaRPr lang="en-US" b="1"/>
        </a:p>
      </dgm:t>
    </dgm:pt>
    <dgm:pt modelId="{175EF0E8-E2CF-4C10-B08B-0DBD3D5B1935}" type="pres">
      <dgm:prSet presAssocID="{E5B2E815-0D19-41DC-B01B-4D608769620A}" presName="Name0" presStyleCnt="0">
        <dgm:presLayoutVars>
          <dgm:chMax/>
          <dgm:chPref/>
          <dgm:animLvl val="lvl"/>
        </dgm:presLayoutVars>
      </dgm:prSet>
      <dgm:spPr/>
    </dgm:pt>
    <dgm:pt modelId="{1606C40D-9F15-4B50-872E-AEA5B615E261}" type="pres">
      <dgm:prSet presAssocID="{4259F840-24E7-476F-9F30-482E46395856}" presName="composite1" presStyleCnt="0"/>
      <dgm:spPr/>
    </dgm:pt>
    <dgm:pt modelId="{68C3BF95-7309-497D-B8BB-E3047D9CA969}" type="pres">
      <dgm:prSet presAssocID="{4259F840-24E7-476F-9F30-482E46395856}" presName="parent1" presStyleLbl="alignNode1" presStyleIdx="0" presStyleCnt="5">
        <dgm:presLayoutVars>
          <dgm:chMax val="1"/>
          <dgm:chPref val="1"/>
          <dgm:bulletEnabled val="1"/>
        </dgm:presLayoutVars>
      </dgm:prSet>
      <dgm:spPr/>
    </dgm:pt>
    <dgm:pt modelId="{A97F509A-0C28-4849-9F97-10F17545445D}" type="pres">
      <dgm:prSet presAssocID="{4259F840-24E7-476F-9F30-482E46395856}" presName="Childtext1" presStyleLbl="revTx" presStyleIdx="0" presStyleCnt="5">
        <dgm:presLayoutVars>
          <dgm:bulletEnabled val="1"/>
        </dgm:presLayoutVars>
      </dgm:prSet>
      <dgm:spPr/>
    </dgm:pt>
    <dgm:pt modelId="{60C1844B-3B51-471A-A5FB-8E2E0CCA07DC}"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63814108-2B87-4689-94F0-AC85BF4CF378}" type="pres">
      <dgm:prSet presAssocID="{4259F840-24E7-476F-9F30-482E46395856}" presName="ConnectLineEnd1" presStyleLbl="lnNode1" presStyleIdx="0" presStyleCnt="5"/>
      <dgm:spPr/>
    </dgm:pt>
    <dgm:pt modelId="{97B9E83C-1370-42D4-8477-2E58FA881748}" type="pres">
      <dgm:prSet presAssocID="{4259F840-24E7-476F-9F30-482E46395856}" presName="EmptyPane1" presStyleCnt="0"/>
      <dgm:spPr/>
    </dgm:pt>
    <dgm:pt modelId="{77A9C28D-EC39-4312-8386-0682E3D4B4BF}" type="pres">
      <dgm:prSet presAssocID="{DCC444A4-F20A-48F5-A61E-47BFFF185A57}" presName="spaceBetweenRectangles1" presStyleCnt="0"/>
      <dgm:spPr/>
    </dgm:pt>
    <dgm:pt modelId="{4887543D-1EAE-4ACF-9BCC-176AEB84BEF0}" type="pres">
      <dgm:prSet presAssocID="{E4033A39-DCC4-4038-9562-AEDDBBB37A99}" presName="composite1" presStyleCnt="0"/>
      <dgm:spPr/>
    </dgm:pt>
    <dgm:pt modelId="{3BF89A3A-8CCE-40C4-8C14-CB0165E2A04F}" type="pres">
      <dgm:prSet presAssocID="{E4033A39-DCC4-4038-9562-AEDDBBB37A99}" presName="parent1" presStyleLbl="alignNode1" presStyleIdx="1" presStyleCnt="5">
        <dgm:presLayoutVars>
          <dgm:chMax val="1"/>
          <dgm:chPref val="1"/>
          <dgm:bulletEnabled val="1"/>
        </dgm:presLayoutVars>
      </dgm:prSet>
      <dgm:spPr/>
    </dgm:pt>
    <dgm:pt modelId="{261EC48C-2ACC-428C-BC53-7DE95A5D049D}" type="pres">
      <dgm:prSet presAssocID="{E4033A39-DCC4-4038-9562-AEDDBBB37A99}" presName="Childtext1" presStyleLbl="revTx" presStyleIdx="1" presStyleCnt="5">
        <dgm:presLayoutVars>
          <dgm:bulletEnabled val="1"/>
        </dgm:presLayoutVars>
      </dgm:prSet>
      <dgm:spPr/>
    </dgm:pt>
    <dgm:pt modelId="{75A8FF65-89A5-4035-93F3-DE6003BBA6B3}" type="pres">
      <dgm:prSet presAssocID="{E4033A39-DCC4-4038-9562-AEDDBBB37A99}" presName="ConnectLine1" presStyleLbl="sibTrans1D1" presStyleIdx="1" presStyleCnt="5"/>
      <dgm:spPr>
        <a:noFill/>
        <a:ln w="6350" cap="flat" cmpd="sng" algn="ctr">
          <a:solidFill>
            <a:schemeClr val="accent2">
              <a:hueOff val="1923220"/>
              <a:satOff val="2051"/>
              <a:lumOff val="638"/>
              <a:alphaOff val="0"/>
            </a:schemeClr>
          </a:solidFill>
          <a:prstDash val="dash"/>
          <a:miter lim="800000"/>
        </a:ln>
        <a:effectLst/>
      </dgm:spPr>
    </dgm:pt>
    <dgm:pt modelId="{3D136DC0-07F0-4C88-B262-23A7A326FF81}" type="pres">
      <dgm:prSet presAssocID="{E4033A39-DCC4-4038-9562-AEDDBBB37A99}" presName="ConnectLineEnd1" presStyleLbl="lnNode1" presStyleIdx="1" presStyleCnt="5"/>
      <dgm:spPr/>
    </dgm:pt>
    <dgm:pt modelId="{3D540BB1-AF59-43B8-99FE-C798792F57B6}" type="pres">
      <dgm:prSet presAssocID="{E4033A39-DCC4-4038-9562-AEDDBBB37A99}" presName="EmptyPane1" presStyleCnt="0"/>
      <dgm:spPr/>
    </dgm:pt>
    <dgm:pt modelId="{F03DF597-70E3-4114-B1ED-0FBDE979416B}" type="pres">
      <dgm:prSet presAssocID="{80AB0E5B-0C58-465D-A545-5B21133D2849}" presName="spaceBetweenRectangles1" presStyleCnt="0"/>
      <dgm:spPr/>
    </dgm:pt>
    <dgm:pt modelId="{E07BCF6C-63F4-4D6A-A9F6-B4DC0107960C}" type="pres">
      <dgm:prSet presAssocID="{87BF7896-20EA-4E8F-B6F4-A34EC5C9CB50}" presName="composite1" presStyleCnt="0"/>
      <dgm:spPr/>
    </dgm:pt>
    <dgm:pt modelId="{70E46C99-6EFF-4CD2-927C-47F6B3FCD490}" type="pres">
      <dgm:prSet presAssocID="{87BF7896-20EA-4E8F-B6F4-A34EC5C9CB50}" presName="parent1" presStyleLbl="alignNode1" presStyleIdx="2" presStyleCnt="5">
        <dgm:presLayoutVars>
          <dgm:chMax val="1"/>
          <dgm:chPref val="1"/>
          <dgm:bulletEnabled val="1"/>
        </dgm:presLayoutVars>
      </dgm:prSet>
      <dgm:spPr/>
    </dgm:pt>
    <dgm:pt modelId="{D2A6BEEE-D731-4B65-9A9C-B4913D34ED72}" type="pres">
      <dgm:prSet presAssocID="{87BF7896-20EA-4E8F-B6F4-A34EC5C9CB50}" presName="Childtext1" presStyleLbl="revTx" presStyleIdx="2" presStyleCnt="5">
        <dgm:presLayoutVars>
          <dgm:bulletEnabled val="1"/>
        </dgm:presLayoutVars>
      </dgm:prSet>
      <dgm:spPr/>
    </dgm:pt>
    <dgm:pt modelId="{7A255B82-84E3-4C46-841C-560C6F10ED98}" type="pres">
      <dgm:prSet presAssocID="{87BF7896-20EA-4E8F-B6F4-A34EC5C9CB50}" presName="ConnectLine1" presStyleLbl="sibTrans1D1" presStyleIdx="2" presStyleCnt="5"/>
      <dgm:spPr>
        <a:noFill/>
        <a:ln w="6350" cap="flat" cmpd="sng" algn="ctr">
          <a:solidFill>
            <a:schemeClr val="accent2">
              <a:hueOff val="3846440"/>
              <a:satOff val="4103"/>
              <a:lumOff val="1275"/>
              <a:alphaOff val="0"/>
            </a:schemeClr>
          </a:solidFill>
          <a:prstDash val="dash"/>
          <a:miter lim="800000"/>
        </a:ln>
        <a:effectLst/>
      </dgm:spPr>
    </dgm:pt>
    <dgm:pt modelId="{C65176FA-88AE-4FF9-BCDB-D250FDCD0646}" type="pres">
      <dgm:prSet presAssocID="{87BF7896-20EA-4E8F-B6F4-A34EC5C9CB50}" presName="ConnectLineEnd1" presStyleLbl="lnNode1" presStyleIdx="2" presStyleCnt="5"/>
      <dgm:spPr/>
    </dgm:pt>
    <dgm:pt modelId="{F0D2C782-A527-42E0-8699-0ABA8E0723CC}" type="pres">
      <dgm:prSet presAssocID="{87BF7896-20EA-4E8F-B6F4-A34EC5C9CB50}" presName="EmptyPane1" presStyleCnt="0"/>
      <dgm:spPr/>
    </dgm:pt>
    <dgm:pt modelId="{B5938620-01F9-4F7F-94F9-A3FE315E33D6}" type="pres">
      <dgm:prSet presAssocID="{D63CE73E-35DE-48C3-8753-7648BC953C0D}" presName="spaceBetweenRectangles1" presStyleCnt="0"/>
      <dgm:spPr/>
    </dgm:pt>
    <dgm:pt modelId="{3C507ACB-92FD-463C-BE4A-880B76B5ADB6}" type="pres">
      <dgm:prSet presAssocID="{3DE6FF16-CA4D-4D34-ABEB-8BE6A40B5E52}" presName="composite1" presStyleCnt="0"/>
      <dgm:spPr/>
    </dgm:pt>
    <dgm:pt modelId="{8C849E4E-A810-49DA-9FF9-8FADEEF17B1F}" type="pres">
      <dgm:prSet presAssocID="{3DE6FF16-CA4D-4D34-ABEB-8BE6A40B5E52}" presName="parent1" presStyleLbl="alignNode1" presStyleIdx="3" presStyleCnt="5">
        <dgm:presLayoutVars>
          <dgm:chMax val="1"/>
          <dgm:chPref val="1"/>
          <dgm:bulletEnabled val="1"/>
        </dgm:presLayoutVars>
      </dgm:prSet>
      <dgm:spPr/>
    </dgm:pt>
    <dgm:pt modelId="{19DC99E5-D08F-4F81-9B38-73304B0224CF}" type="pres">
      <dgm:prSet presAssocID="{3DE6FF16-CA4D-4D34-ABEB-8BE6A40B5E52}" presName="Childtext1" presStyleLbl="revTx" presStyleIdx="3" presStyleCnt="5">
        <dgm:presLayoutVars>
          <dgm:bulletEnabled val="1"/>
        </dgm:presLayoutVars>
      </dgm:prSet>
      <dgm:spPr/>
    </dgm:pt>
    <dgm:pt modelId="{074FCE25-CFA2-446C-8E67-41B605EA3C31}" type="pres">
      <dgm:prSet presAssocID="{3DE6FF16-CA4D-4D34-ABEB-8BE6A40B5E52}" presName="ConnectLine1" presStyleLbl="sibTrans1D1" presStyleIdx="3" presStyleCnt="5"/>
      <dgm:spPr>
        <a:noFill/>
        <a:ln w="6350" cap="flat" cmpd="sng" algn="ctr">
          <a:solidFill>
            <a:schemeClr val="accent2">
              <a:hueOff val="5769660"/>
              <a:satOff val="6154"/>
              <a:lumOff val="1913"/>
              <a:alphaOff val="0"/>
            </a:schemeClr>
          </a:solidFill>
          <a:prstDash val="dash"/>
          <a:miter lim="800000"/>
        </a:ln>
        <a:effectLst/>
      </dgm:spPr>
    </dgm:pt>
    <dgm:pt modelId="{4A8F0DDE-B32E-4DD5-867F-441E3E0027AD}" type="pres">
      <dgm:prSet presAssocID="{3DE6FF16-CA4D-4D34-ABEB-8BE6A40B5E52}" presName="ConnectLineEnd1" presStyleLbl="lnNode1" presStyleIdx="3" presStyleCnt="5"/>
      <dgm:spPr/>
    </dgm:pt>
    <dgm:pt modelId="{CCEA6C97-ADD7-4DEB-8A51-D743EFB30175}" type="pres">
      <dgm:prSet presAssocID="{3DE6FF16-CA4D-4D34-ABEB-8BE6A40B5E52}" presName="EmptyPane1" presStyleCnt="0"/>
      <dgm:spPr/>
    </dgm:pt>
    <dgm:pt modelId="{AEAF7392-ECE3-4F4E-8953-B1DE8DA790E4}" type="pres">
      <dgm:prSet presAssocID="{986162A7-6F89-4679-B40E-33A17DA21B73}" presName="spaceBetweenRectangles1" presStyleCnt="0"/>
      <dgm:spPr/>
    </dgm:pt>
    <dgm:pt modelId="{F84733E3-9191-4BAA-936D-C2167C1C12AB}" type="pres">
      <dgm:prSet presAssocID="{AC76BE15-3E8A-498B-91BD-CF772C26B6F1}" presName="composite1" presStyleCnt="0"/>
      <dgm:spPr/>
    </dgm:pt>
    <dgm:pt modelId="{6C2712A2-D78F-446D-BFD6-ED37E64EFD6E}" type="pres">
      <dgm:prSet presAssocID="{AC76BE15-3E8A-498B-91BD-CF772C26B6F1}" presName="parent1" presStyleLbl="alignNode1" presStyleIdx="4" presStyleCnt="5">
        <dgm:presLayoutVars>
          <dgm:chMax val="1"/>
          <dgm:chPref val="1"/>
          <dgm:bulletEnabled val="1"/>
        </dgm:presLayoutVars>
      </dgm:prSet>
      <dgm:spPr/>
    </dgm:pt>
    <dgm:pt modelId="{0B123D93-F903-438E-8C0D-92D24AE01F75}" type="pres">
      <dgm:prSet presAssocID="{AC76BE15-3E8A-498B-91BD-CF772C26B6F1}" presName="Childtext1" presStyleLbl="revTx" presStyleIdx="4" presStyleCnt="5">
        <dgm:presLayoutVars>
          <dgm:bulletEnabled val="1"/>
        </dgm:presLayoutVars>
      </dgm:prSet>
      <dgm:spPr/>
    </dgm:pt>
    <dgm:pt modelId="{D4CF7219-2020-4503-9A45-E1567F409E2C}" type="pres">
      <dgm:prSet presAssocID="{AC76BE15-3E8A-498B-91BD-CF772C26B6F1}" presName="ConnectLine1" presStyleLbl="sibTrans1D1" presStyleIdx="4" presStyleCnt="5"/>
      <dgm:spPr>
        <a:noFill/>
        <a:ln w="6350" cap="flat" cmpd="sng" algn="ctr">
          <a:solidFill>
            <a:schemeClr val="accent2">
              <a:hueOff val="7692880"/>
              <a:satOff val="8205"/>
              <a:lumOff val="2551"/>
              <a:alphaOff val="0"/>
            </a:schemeClr>
          </a:solidFill>
          <a:prstDash val="dash"/>
          <a:miter lim="800000"/>
        </a:ln>
        <a:effectLst/>
      </dgm:spPr>
    </dgm:pt>
    <dgm:pt modelId="{67A7B20C-BAD1-4DD6-9933-C0DDBC6903AB}" type="pres">
      <dgm:prSet presAssocID="{AC76BE15-3E8A-498B-91BD-CF772C26B6F1}" presName="ConnectLineEnd1" presStyleLbl="lnNode1" presStyleIdx="4" presStyleCnt="5"/>
      <dgm:spPr/>
    </dgm:pt>
    <dgm:pt modelId="{5EA72140-298F-46BD-834C-205DB7134112}" type="pres">
      <dgm:prSet presAssocID="{AC76BE15-3E8A-498B-91BD-CF772C26B6F1}" presName="EmptyPane1" presStyleCnt="0"/>
      <dgm:spPr/>
    </dgm:pt>
  </dgm:ptLst>
  <dgm:cxnLst>
    <dgm:cxn modelId="{3EE15002-1F33-439C-B533-D3EE8851BD07}" type="presOf" srcId="{3DE6FF16-CA4D-4D34-ABEB-8BE6A40B5E52}" destId="{8C849E4E-A810-49DA-9FF9-8FADEEF17B1F}"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B0845E20-15E9-48F6-B5DA-010755E1108F}" type="presOf" srcId="{73820394-2159-4075-9E6F-217263B07F8B}" destId="{0B123D93-F903-438E-8C0D-92D24AE01F75}" srcOrd="0" destOrd="0" presId="urn:microsoft.com/office/officeart/2016/7/layout/RoundedRectangleTimeline"/>
    <dgm:cxn modelId="{F4AEA92B-7496-4467-98FA-524194738C12}" type="presOf" srcId="{43CBB0A2-9D75-4264-8A30-3E8974B40658}" destId="{D2A6BEEE-D731-4B65-9A9C-B4913D34ED72}" srcOrd="0" destOrd="0" presId="urn:microsoft.com/office/officeart/2016/7/layout/RoundedRectangleTimeline"/>
    <dgm:cxn modelId="{7E70F932-A095-4CAE-AB5C-2F57E911811F}" type="presOf" srcId="{E5B2E815-0D19-41DC-B01B-4D608769620A}" destId="{175EF0E8-E2CF-4C10-B08B-0DBD3D5B1935}" srcOrd="0" destOrd="0" presId="urn:microsoft.com/office/officeart/2016/7/layout/RoundedRectangleTimeline"/>
    <dgm:cxn modelId="{2BDDFE3E-5DE4-4A93-947F-39CA9F4DC35B}" type="presOf" srcId="{C032D242-8D23-4EEC-A10A-7B0691E5A409}" destId="{19DC99E5-D08F-4F81-9B38-73304B0224CF}"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5F77644D-D421-4287-A062-A07630504404}" type="presOf" srcId="{87BF7896-20EA-4E8F-B6F4-A34EC5C9CB50}" destId="{70E46C99-6EFF-4CD2-927C-47F6B3FCD490}" srcOrd="0" destOrd="0" presId="urn:microsoft.com/office/officeart/2016/7/layout/RoundedRectangleTimeline"/>
    <dgm:cxn modelId="{D9403C73-FB83-47D6-85AE-067D49ED63F2}" srcId="{3DE6FF16-CA4D-4D34-ABEB-8BE6A40B5E52}" destId="{C032D242-8D23-4EEC-A10A-7B0691E5A409}" srcOrd="0" destOrd="0" parTransId="{167DA838-BF1F-42A4-81E8-806F40795A14}" sibTransId="{7EFA60CA-572D-434D-B452-A4ACBAEB4D2C}"/>
    <dgm:cxn modelId="{140A4778-8248-44DE-B78A-23C578A77D7E}" srcId="{E5B2E815-0D19-41DC-B01B-4D608769620A}" destId="{AC76BE15-3E8A-498B-91BD-CF772C26B6F1}" srcOrd="4" destOrd="0" parTransId="{00CCB400-064A-4EF5-9806-9534D9AC69AD}" sibTransId="{662A3D6E-7238-444F-BC0B-C7A4321261DB}"/>
    <dgm:cxn modelId="{4D2DF581-8128-4440-9E51-29109DC6ED52}" srcId="{87BF7896-20EA-4E8F-B6F4-A34EC5C9CB50}" destId="{43CBB0A2-9D75-4264-8A30-3E8974B40658}" srcOrd="0" destOrd="0" parTransId="{F806E590-5F8E-48A1-96AC-9E738290D2ED}" sibTransId="{20F77EFB-335C-4BC3-AD95-8421EDF343E6}"/>
    <dgm:cxn modelId="{67F81A87-DBFD-444F-97B4-4A322A005E2A}" type="presOf" srcId="{B54C8F6C-BE1E-4EAB-B7A0-48DE01FFAA36}" destId="{A97F509A-0C28-4849-9F97-10F17545445D}" srcOrd="0" destOrd="0" presId="urn:microsoft.com/office/officeart/2016/7/layout/RoundedRectangleTimeline"/>
    <dgm:cxn modelId="{381F8E99-344C-4D38-88AE-A08EA80F108D}" type="presOf" srcId="{A4C0B4E4-70AD-4901-9E3F-7EA25DD6DAA1}" destId="{261EC48C-2ACC-428C-BC53-7DE95A5D049D}" srcOrd="0" destOrd="0" presId="urn:microsoft.com/office/officeart/2016/7/layout/RoundedRectangleTimeline"/>
    <dgm:cxn modelId="{19CF03A0-47BE-4ABD-A62C-A27E16D6C5A3}" srcId="{AC76BE15-3E8A-498B-91BD-CF772C26B6F1}" destId="{73820394-2159-4075-9E6F-217263B07F8B}" srcOrd="0" destOrd="0" parTransId="{A861A835-3A0D-4B09-8870-87D7FDC7B27F}" sibTransId="{D383A36B-470D-499F-AE13-85A6B2495524}"/>
    <dgm:cxn modelId="{8C9C7AA3-C62A-4CE9-BCC2-EA76F7FB2D3B}" type="presOf" srcId="{AC76BE15-3E8A-498B-91BD-CF772C26B6F1}" destId="{6C2712A2-D78F-446D-BFD6-ED37E64EFD6E}" srcOrd="0" destOrd="0" presId="urn:microsoft.com/office/officeart/2016/7/layout/RoundedRectangleTimeline"/>
    <dgm:cxn modelId="{636DE8C5-F706-4BA5-855F-85FD2239E2BE}" srcId="{E5B2E815-0D19-41DC-B01B-4D608769620A}" destId="{3DE6FF16-CA4D-4D34-ABEB-8BE6A40B5E52}" srcOrd="3" destOrd="0" parTransId="{DA9CCCCB-8206-4757-82C8-F885E9D238B5}" sibTransId="{986162A7-6F89-4679-B40E-33A17DA21B73}"/>
    <dgm:cxn modelId="{1CA9E8C7-3AFD-4EE9-9DDE-D5D03AD30619}" type="presOf" srcId="{4259F840-24E7-476F-9F30-482E46395856}" destId="{68C3BF95-7309-497D-B8BB-E3047D9CA969}"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222686FD-5FAB-44B4-A42F-3834FF815140}" type="presOf" srcId="{E4033A39-DCC4-4038-9562-AEDDBBB37A99}" destId="{3BF89A3A-8CCE-40C4-8C14-CB0165E2A04F}" srcOrd="0" destOrd="0" presId="urn:microsoft.com/office/officeart/2016/7/layout/RoundedRectangleTimeline"/>
    <dgm:cxn modelId="{FEC1D02C-E9B7-46B0-BB89-2512E5D72727}" type="presParOf" srcId="{175EF0E8-E2CF-4C10-B08B-0DBD3D5B1935}" destId="{1606C40D-9F15-4B50-872E-AEA5B615E261}" srcOrd="0" destOrd="0" presId="urn:microsoft.com/office/officeart/2016/7/layout/RoundedRectangleTimeline"/>
    <dgm:cxn modelId="{C0A3B861-AC00-4CB7-9C4A-AC10DC911172}" type="presParOf" srcId="{1606C40D-9F15-4B50-872E-AEA5B615E261}" destId="{68C3BF95-7309-497D-B8BB-E3047D9CA969}" srcOrd="0" destOrd="0" presId="urn:microsoft.com/office/officeart/2016/7/layout/RoundedRectangleTimeline"/>
    <dgm:cxn modelId="{DE8D58D4-E035-4F85-9103-0FB8DE4C2969}" type="presParOf" srcId="{1606C40D-9F15-4B50-872E-AEA5B615E261}" destId="{A97F509A-0C28-4849-9F97-10F17545445D}" srcOrd="1" destOrd="0" presId="urn:microsoft.com/office/officeart/2016/7/layout/RoundedRectangleTimeline"/>
    <dgm:cxn modelId="{4FA0E340-9FAE-483B-BB24-932BC5BEC706}" type="presParOf" srcId="{1606C40D-9F15-4B50-872E-AEA5B615E261}" destId="{60C1844B-3B51-471A-A5FB-8E2E0CCA07DC}" srcOrd="2" destOrd="0" presId="urn:microsoft.com/office/officeart/2016/7/layout/RoundedRectangleTimeline"/>
    <dgm:cxn modelId="{01A78E75-B807-4B30-935C-8B2664F8BA3D}" type="presParOf" srcId="{1606C40D-9F15-4B50-872E-AEA5B615E261}" destId="{63814108-2B87-4689-94F0-AC85BF4CF378}" srcOrd="3" destOrd="0" presId="urn:microsoft.com/office/officeart/2016/7/layout/RoundedRectangleTimeline"/>
    <dgm:cxn modelId="{85576E24-DF50-46B4-887E-EFAC79A169D1}" type="presParOf" srcId="{1606C40D-9F15-4B50-872E-AEA5B615E261}" destId="{97B9E83C-1370-42D4-8477-2E58FA881748}" srcOrd="4" destOrd="0" presId="urn:microsoft.com/office/officeart/2016/7/layout/RoundedRectangleTimeline"/>
    <dgm:cxn modelId="{394B8949-441C-4E49-B1BE-F0785A498912}" type="presParOf" srcId="{175EF0E8-E2CF-4C10-B08B-0DBD3D5B1935}" destId="{77A9C28D-EC39-4312-8386-0682E3D4B4BF}" srcOrd="1" destOrd="0" presId="urn:microsoft.com/office/officeart/2016/7/layout/RoundedRectangleTimeline"/>
    <dgm:cxn modelId="{661C9B94-4960-4C13-85E5-892052893088}" type="presParOf" srcId="{175EF0E8-E2CF-4C10-B08B-0DBD3D5B1935}" destId="{4887543D-1EAE-4ACF-9BCC-176AEB84BEF0}" srcOrd="2" destOrd="0" presId="urn:microsoft.com/office/officeart/2016/7/layout/RoundedRectangleTimeline"/>
    <dgm:cxn modelId="{6D105CE6-8CA8-48FE-9E6E-276CB519F3C8}" type="presParOf" srcId="{4887543D-1EAE-4ACF-9BCC-176AEB84BEF0}" destId="{3BF89A3A-8CCE-40C4-8C14-CB0165E2A04F}" srcOrd="0" destOrd="0" presId="urn:microsoft.com/office/officeart/2016/7/layout/RoundedRectangleTimeline"/>
    <dgm:cxn modelId="{FC0D92D6-BC30-4C75-89E3-DEA623FB2CEC}" type="presParOf" srcId="{4887543D-1EAE-4ACF-9BCC-176AEB84BEF0}" destId="{261EC48C-2ACC-428C-BC53-7DE95A5D049D}" srcOrd="1" destOrd="0" presId="urn:microsoft.com/office/officeart/2016/7/layout/RoundedRectangleTimeline"/>
    <dgm:cxn modelId="{CF988ED1-BCD0-4694-A37E-F860AE85601C}" type="presParOf" srcId="{4887543D-1EAE-4ACF-9BCC-176AEB84BEF0}" destId="{75A8FF65-89A5-4035-93F3-DE6003BBA6B3}" srcOrd="2" destOrd="0" presId="urn:microsoft.com/office/officeart/2016/7/layout/RoundedRectangleTimeline"/>
    <dgm:cxn modelId="{CBDE1D26-89DB-4993-8179-83689141F4D0}" type="presParOf" srcId="{4887543D-1EAE-4ACF-9BCC-176AEB84BEF0}" destId="{3D136DC0-07F0-4C88-B262-23A7A326FF81}" srcOrd="3" destOrd="0" presId="urn:microsoft.com/office/officeart/2016/7/layout/RoundedRectangleTimeline"/>
    <dgm:cxn modelId="{7966D438-45A3-4012-97EC-C3F25473A4F3}" type="presParOf" srcId="{4887543D-1EAE-4ACF-9BCC-176AEB84BEF0}" destId="{3D540BB1-AF59-43B8-99FE-C798792F57B6}" srcOrd="4" destOrd="0" presId="urn:microsoft.com/office/officeart/2016/7/layout/RoundedRectangleTimeline"/>
    <dgm:cxn modelId="{C707EB95-D1C1-4B03-9E0A-3D537FE1175A}" type="presParOf" srcId="{175EF0E8-E2CF-4C10-B08B-0DBD3D5B1935}" destId="{F03DF597-70E3-4114-B1ED-0FBDE979416B}" srcOrd="3" destOrd="0" presId="urn:microsoft.com/office/officeart/2016/7/layout/RoundedRectangleTimeline"/>
    <dgm:cxn modelId="{345A7917-E734-47C6-B68E-0E2AA1BC9681}" type="presParOf" srcId="{175EF0E8-E2CF-4C10-B08B-0DBD3D5B1935}" destId="{E07BCF6C-63F4-4D6A-A9F6-B4DC0107960C}" srcOrd="4" destOrd="0" presId="urn:microsoft.com/office/officeart/2016/7/layout/RoundedRectangleTimeline"/>
    <dgm:cxn modelId="{0525621D-65E9-4FFC-A56D-530E87FEC091}" type="presParOf" srcId="{E07BCF6C-63F4-4D6A-A9F6-B4DC0107960C}" destId="{70E46C99-6EFF-4CD2-927C-47F6B3FCD490}" srcOrd="0" destOrd="0" presId="urn:microsoft.com/office/officeart/2016/7/layout/RoundedRectangleTimeline"/>
    <dgm:cxn modelId="{425AFE2B-A6CA-4932-AEEF-651080DE4AF4}" type="presParOf" srcId="{E07BCF6C-63F4-4D6A-A9F6-B4DC0107960C}" destId="{D2A6BEEE-D731-4B65-9A9C-B4913D34ED72}" srcOrd="1" destOrd="0" presId="urn:microsoft.com/office/officeart/2016/7/layout/RoundedRectangleTimeline"/>
    <dgm:cxn modelId="{91606EED-45FD-4766-A1E8-629C61100F92}" type="presParOf" srcId="{E07BCF6C-63F4-4D6A-A9F6-B4DC0107960C}" destId="{7A255B82-84E3-4C46-841C-560C6F10ED98}" srcOrd="2" destOrd="0" presId="urn:microsoft.com/office/officeart/2016/7/layout/RoundedRectangleTimeline"/>
    <dgm:cxn modelId="{852C77C6-0AC8-4A57-AF38-9D8D36BF28CE}" type="presParOf" srcId="{E07BCF6C-63F4-4D6A-A9F6-B4DC0107960C}" destId="{C65176FA-88AE-4FF9-BCDB-D250FDCD0646}" srcOrd="3" destOrd="0" presId="urn:microsoft.com/office/officeart/2016/7/layout/RoundedRectangleTimeline"/>
    <dgm:cxn modelId="{56C7478D-B8C0-4172-8B5D-6877DB1C0347}" type="presParOf" srcId="{E07BCF6C-63F4-4D6A-A9F6-B4DC0107960C}" destId="{F0D2C782-A527-42E0-8699-0ABA8E0723CC}" srcOrd="4" destOrd="0" presId="urn:microsoft.com/office/officeart/2016/7/layout/RoundedRectangleTimeline"/>
    <dgm:cxn modelId="{6BD81CF6-6C26-4283-A93B-6F1EDD16F89F}" type="presParOf" srcId="{175EF0E8-E2CF-4C10-B08B-0DBD3D5B1935}" destId="{B5938620-01F9-4F7F-94F9-A3FE315E33D6}" srcOrd="5" destOrd="0" presId="urn:microsoft.com/office/officeart/2016/7/layout/RoundedRectangleTimeline"/>
    <dgm:cxn modelId="{9C04ABF2-DFD9-403E-81B3-529252995912}" type="presParOf" srcId="{175EF0E8-E2CF-4C10-B08B-0DBD3D5B1935}" destId="{3C507ACB-92FD-463C-BE4A-880B76B5ADB6}" srcOrd="6" destOrd="0" presId="urn:microsoft.com/office/officeart/2016/7/layout/RoundedRectangleTimeline"/>
    <dgm:cxn modelId="{4DC7D4D8-663C-41ED-A119-EC3E46DE1D1E}" type="presParOf" srcId="{3C507ACB-92FD-463C-BE4A-880B76B5ADB6}" destId="{8C849E4E-A810-49DA-9FF9-8FADEEF17B1F}" srcOrd="0" destOrd="0" presId="urn:microsoft.com/office/officeart/2016/7/layout/RoundedRectangleTimeline"/>
    <dgm:cxn modelId="{DEC19EC7-E778-4220-8328-91E894EEFE22}" type="presParOf" srcId="{3C507ACB-92FD-463C-BE4A-880B76B5ADB6}" destId="{19DC99E5-D08F-4F81-9B38-73304B0224CF}" srcOrd="1" destOrd="0" presId="urn:microsoft.com/office/officeart/2016/7/layout/RoundedRectangleTimeline"/>
    <dgm:cxn modelId="{8957BCEB-E66D-4A2D-9BCA-64FDB2D8C380}" type="presParOf" srcId="{3C507ACB-92FD-463C-BE4A-880B76B5ADB6}" destId="{074FCE25-CFA2-446C-8E67-41B605EA3C31}" srcOrd="2" destOrd="0" presId="urn:microsoft.com/office/officeart/2016/7/layout/RoundedRectangleTimeline"/>
    <dgm:cxn modelId="{3487B7C1-B84D-40AD-8B1F-0E38ABF63E50}" type="presParOf" srcId="{3C507ACB-92FD-463C-BE4A-880B76B5ADB6}" destId="{4A8F0DDE-B32E-4DD5-867F-441E3E0027AD}" srcOrd="3" destOrd="0" presId="urn:microsoft.com/office/officeart/2016/7/layout/RoundedRectangleTimeline"/>
    <dgm:cxn modelId="{E0FC6283-EF43-48C8-9FC7-E8D6F32E150E}" type="presParOf" srcId="{3C507ACB-92FD-463C-BE4A-880B76B5ADB6}" destId="{CCEA6C97-ADD7-4DEB-8A51-D743EFB30175}" srcOrd="4" destOrd="0" presId="urn:microsoft.com/office/officeart/2016/7/layout/RoundedRectangleTimeline"/>
    <dgm:cxn modelId="{5A2C9A79-F40D-4184-87F4-58590F347475}" type="presParOf" srcId="{175EF0E8-E2CF-4C10-B08B-0DBD3D5B1935}" destId="{AEAF7392-ECE3-4F4E-8953-B1DE8DA790E4}" srcOrd="7" destOrd="0" presId="urn:microsoft.com/office/officeart/2016/7/layout/RoundedRectangleTimeline"/>
    <dgm:cxn modelId="{DF7D5E1A-E9D5-41A1-B29D-CD259B43C539}" type="presParOf" srcId="{175EF0E8-E2CF-4C10-B08B-0DBD3D5B1935}" destId="{F84733E3-9191-4BAA-936D-C2167C1C12AB}" srcOrd="8" destOrd="0" presId="urn:microsoft.com/office/officeart/2016/7/layout/RoundedRectangleTimeline"/>
    <dgm:cxn modelId="{77648577-42A0-48E3-A4F9-058345C88D32}" type="presParOf" srcId="{F84733E3-9191-4BAA-936D-C2167C1C12AB}" destId="{6C2712A2-D78F-446D-BFD6-ED37E64EFD6E}" srcOrd="0" destOrd="0" presId="urn:microsoft.com/office/officeart/2016/7/layout/RoundedRectangleTimeline"/>
    <dgm:cxn modelId="{2A156531-BCFC-4D74-87CB-8422221EC9B8}" type="presParOf" srcId="{F84733E3-9191-4BAA-936D-C2167C1C12AB}" destId="{0B123D93-F903-438E-8C0D-92D24AE01F75}" srcOrd="1" destOrd="0" presId="urn:microsoft.com/office/officeart/2016/7/layout/RoundedRectangleTimeline"/>
    <dgm:cxn modelId="{FA1E08C5-13C8-4E88-9D58-25AC0EB9ED15}" type="presParOf" srcId="{F84733E3-9191-4BAA-936D-C2167C1C12AB}" destId="{D4CF7219-2020-4503-9A45-E1567F409E2C}" srcOrd="2" destOrd="0" presId="urn:microsoft.com/office/officeart/2016/7/layout/RoundedRectangleTimeline"/>
    <dgm:cxn modelId="{769EC9F7-95A8-49D6-A33D-0E1E9551825A}" type="presParOf" srcId="{F84733E3-9191-4BAA-936D-C2167C1C12AB}" destId="{67A7B20C-BAD1-4DD6-9933-C0DDBC6903AB}" srcOrd="3" destOrd="0" presId="urn:microsoft.com/office/officeart/2016/7/layout/RoundedRectangleTimeline"/>
    <dgm:cxn modelId="{FF20E7BC-2503-4CE9-98ED-8E13C9F76745}" type="presParOf" srcId="{F84733E3-9191-4BAA-936D-C2167C1C12AB}" destId="{5EA72140-298F-46BD-834C-205DB7134112}"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A243F7-C5BD-4795-B29B-6F7E22E6BBF7}"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F79F8231-E4AD-4E5D-808B-A6AEC1D4A231}">
      <dgm:prSet phldrT="[Text]"/>
      <dgm:spPr/>
      <dgm:t>
        <a:bodyPr/>
        <a:lstStyle/>
        <a:p>
          <a:pPr>
            <a:defRPr cap="all"/>
          </a:pPr>
          <a:r>
            <a:rPr lang="en-US"/>
            <a:t>Developing Entrepreneur and Business Opportunities</a:t>
          </a:r>
        </a:p>
      </dgm:t>
    </dgm:pt>
    <dgm:pt modelId="{5A8D0AD5-B9E2-49F4-8FDC-F59B95DDB042}" type="parTrans" cxnId="{545DF75E-CC8A-4202-B101-833FF18EFEAD}">
      <dgm:prSet/>
      <dgm:spPr/>
      <dgm:t>
        <a:bodyPr/>
        <a:lstStyle/>
        <a:p>
          <a:endParaRPr lang="en-US"/>
        </a:p>
      </dgm:t>
    </dgm:pt>
    <dgm:pt modelId="{7B2EB25E-8B0E-40FE-9F3E-5AE8B170CEAC}" type="sibTrans" cxnId="{545DF75E-CC8A-4202-B101-833FF18EFEAD}">
      <dgm:prSet phldrT="01"/>
      <dgm:spPr/>
      <dgm:t>
        <a:bodyPr/>
        <a:lstStyle/>
        <a:p>
          <a:r>
            <a:rPr lang="en-US"/>
            <a:t>01</a:t>
          </a:r>
        </a:p>
      </dgm:t>
    </dgm:pt>
    <dgm:pt modelId="{0897F969-76AC-4688-AC23-96D8C02BB76A}">
      <dgm:prSet/>
      <dgm:spPr/>
      <dgm:t>
        <a:bodyPr/>
        <a:lstStyle/>
        <a:p>
          <a:pPr>
            <a:defRPr cap="all"/>
          </a:pPr>
          <a:r>
            <a:rPr lang="en-US"/>
            <a:t>Mobilizing Community Engagement</a:t>
          </a:r>
        </a:p>
      </dgm:t>
    </dgm:pt>
    <dgm:pt modelId="{283EFD36-A49A-4F71-9B3F-B332CCFA2327}" type="parTrans" cxnId="{794E3FDA-0E05-4DE9-BD51-E3A0E27FCE7B}">
      <dgm:prSet/>
      <dgm:spPr/>
      <dgm:t>
        <a:bodyPr/>
        <a:lstStyle/>
        <a:p>
          <a:endParaRPr lang="en-US"/>
        </a:p>
      </dgm:t>
    </dgm:pt>
    <dgm:pt modelId="{8C78B766-128C-44FB-A197-7C33E6955658}" type="sibTrans" cxnId="{794E3FDA-0E05-4DE9-BD51-E3A0E27FCE7B}">
      <dgm:prSet phldrT="02"/>
      <dgm:spPr/>
      <dgm:t>
        <a:bodyPr/>
        <a:lstStyle/>
        <a:p>
          <a:r>
            <a:rPr lang="en-US"/>
            <a:t>02</a:t>
          </a:r>
        </a:p>
      </dgm:t>
    </dgm:pt>
    <dgm:pt modelId="{3C210ADE-0E6A-45AD-81B9-49F3642D8624}">
      <dgm:prSet/>
      <dgm:spPr/>
      <dgm:t>
        <a:bodyPr/>
        <a:lstStyle/>
        <a:p>
          <a:pPr>
            <a:defRPr cap="all"/>
          </a:pPr>
          <a:r>
            <a:rPr lang="en-US"/>
            <a:t>Leveraging Partnerships and Advocacy</a:t>
          </a:r>
        </a:p>
      </dgm:t>
    </dgm:pt>
    <dgm:pt modelId="{752C91B9-DD8B-4B4C-9867-B16972F91D0A}" type="parTrans" cxnId="{23E0A59E-8CDC-48CF-8DE5-5872CDDAB771}">
      <dgm:prSet/>
      <dgm:spPr/>
      <dgm:t>
        <a:bodyPr/>
        <a:lstStyle/>
        <a:p>
          <a:endParaRPr lang="en-US"/>
        </a:p>
      </dgm:t>
    </dgm:pt>
    <dgm:pt modelId="{AF0A2CE2-21B5-41E6-97A1-E48950730C76}" type="sibTrans" cxnId="{23E0A59E-8CDC-48CF-8DE5-5872CDDAB771}">
      <dgm:prSet phldrT="03"/>
      <dgm:spPr/>
      <dgm:t>
        <a:bodyPr/>
        <a:lstStyle/>
        <a:p>
          <a:r>
            <a:rPr lang="en-US"/>
            <a:t>03</a:t>
          </a:r>
        </a:p>
      </dgm:t>
    </dgm:pt>
    <dgm:pt modelId="{EDE26465-C7B9-423F-9466-991AF7E1A42F}">
      <dgm:prSet/>
      <dgm:spPr/>
      <dgm:t>
        <a:bodyPr/>
        <a:lstStyle/>
        <a:p>
          <a:pPr>
            <a:defRPr cap="all"/>
          </a:pPr>
          <a:r>
            <a:rPr lang="en-US"/>
            <a:t>Promoting Economic and Community Development</a:t>
          </a:r>
        </a:p>
      </dgm:t>
    </dgm:pt>
    <dgm:pt modelId="{6F86112D-CD4D-4B47-89B1-FDDAB4FB708B}" type="parTrans" cxnId="{EF08017C-F0F1-4083-A27C-AB6343E02922}">
      <dgm:prSet/>
      <dgm:spPr/>
      <dgm:t>
        <a:bodyPr/>
        <a:lstStyle/>
        <a:p>
          <a:endParaRPr lang="en-US"/>
        </a:p>
      </dgm:t>
    </dgm:pt>
    <dgm:pt modelId="{74D3F03B-ADD9-4F57-AE6C-BE56BE032FBE}" type="sibTrans" cxnId="{EF08017C-F0F1-4083-A27C-AB6343E02922}">
      <dgm:prSet phldrT="04"/>
      <dgm:spPr/>
      <dgm:t>
        <a:bodyPr/>
        <a:lstStyle/>
        <a:p>
          <a:r>
            <a:rPr lang="en-US"/>
            <a:t>04</a:t>
          </a:r>
        </a:p>
      </dgm:t>
    </dgm:pt>
    <dgm:pt modelId="{381D7AEA-D4A3-4FEA-B288-0C898798CB03}">
      <dgm:prSet/>
      <dgm:spPr/>
      <dgm:t>
        <a:bodyPr/>
        <a:lstStyle/>
        <a:p>
          <a:pPr>
            <a:defRPr cap="all"/>
          </a:pPr>
          <a:r>
            <a:rPr lang="en-US"/>
            <a:t>Advancing Sustainability Initiatives</a:t>
          </a:r>
        </a:p>
      </dgm:t>
    </dgm:pt>
    <dgm:pt modelId="{AE578F55-C324-437C-BC32-79B889584029}" type="parTrans" cxnId="{4BB14C02-F4FA-4822-A170-68813EED82CF}">
      <dgm:prSet/>
      <dgm:spPr/>
      <dgm:t>
        <a:bodyPr/>
        <a:lstStyle/>
        <a:p>
          <a:endParaRPr lang="en-US"/>
        </a:p>
      </dgm:t>
    </dgm:pt>
    <dgm:pt modelId="{56F3A04D-BB69-4E17-9F82-C65EE6E7AF84}" type="sibTrans" cxnId="{4BB14C02-F4FA-4822-A170-68813EED82CF}">
      <dgm:prSet phldrT="05"/>
      <dgm:spPr/>
      <dgm:t>
        <a:bodyPr/>
        <a:lstStyle/>
        <a:p>
          <a:r>
            <a:rPr lang="en-US"/>
            <a:t>05</a:t>
          </a:r>
        </a:p>
      </dgm:t>
    </dgm:pt>
    <dgm:pt modelId="{A68A3F97-C139-4430-B693-55BF9CF168B2}">
      <dgm:prSet/>
      <dgm:spPr/>
      <dgm:t>
        <a:bodyPr/>
        <a:lstStyle/>
        <a:p>
          <a:pPr>
            <a:defRPr cap="all"/>
          </a:pPr>
          <a:r>
            <a:rPr lang="en-US" dirty="0"/>
            <a:t>Providing Workforce Support</a:t>
          </a:r>
        </a:p>
      </dgm:t>
    </dgm:pt>
    <dgm:pt modelId="{056D0246-CF79-4055-AFA7-26BFA3CD17E8}" type="parTrans" cxnId="{9FB9A867-0D41-42FA-8AC7-A611690C3558}">
      <dgm:prSet/>
      <dgm:spPr/>
      <dgm:t>
        <a:bodyPr/>
        <a:lstStyle/>
        <a:p>
          <a:endParaRPr lang="en-US"/>
        </a:p>
      </dgm:t>
    </dgm:pt>
    <dgm:pt modelId="{71E1A89D-F4F9-499C-B520-A2A1A6D40FEC}" type="sibTrans" cxnId="{9FB9A867-0D41-42FA-8AC7-A611690C3558}">
      <dgm:prSet phldrT="06"/>
      <dgm:spPr/>
      <dgm:t>
        <a:bodyPr/>
        <a:lstStyle/>
        <a:p>
          <a:r>
            <a:rPr lang="en-US"/>
            <a:t>06</a:t>
          </a:r>
        </a:p>
      </dgm:t>
    </dgm:pt>
    <dgm:pt modelId="{44788E41-DBF6-4E10-9DED-60D0552B6F2C}" type="pres">
      <dgm:prSet presAssocID="{26A243F7-C5BD-4795-B29B-6F7E22E6BBF7}" presName="Name0" presStyleCnt="0">
        <dgm:presLayoutVars>
          <dgm:animLvl val="lvl"/>
          <dgm:resizeHandles val="exact"/>
        </dgm:presLayoutVars>
      </dgm:prSet>
      <dgm:spPr/>
    </dgm:pt>
    <dgm:pt modelId="{1F91597A-BD68-432A-A6CE-FB2BF274FF15}" type="pres">
      <dgm:prSet presAssocID="{F79F8231-E4AD-4E5D-808B-A6AEC1D4A231}" presName="compositeNode" presStyleCnt="0">
        <dgm:presLayoutVars>
          <dgm:bulletEnabled val="1"/>
        </dgm:presLayoutVars>
      </dgm:prSet>
      <dgm:spPr/>
    </dgm:pt>
    <dgm:pt modelId="{85ECBA5A-A85B-40FB-A2BC-897BE7A05B4E}" type="pres">
      <dgm:prSet presAssocID="{F79F8231-E4AD-4E5D-808B-A6AEC1D4A231}" presName="bgRect" presStyleLbl="alignNode1" presStyleIdx="0" presStyleCnt="6"/>
      <dgm:spPr/>
    </dgm:pt>
    <dgm:pt modelId="{B65C5139-1805-4980-9A65-C14EC0FE001F}" type="pres">
      <dgm:prSet presAssocID="{7B2EB25E-8B0E-40FE-9F3E-5AE8B170CEAC}" presName="sibTransNodeRect" presStyleLbl="alignNode1" presStyleIdx="0" presStyleCnt="6">
        <dgm:presLayoutVars>
          <dgm:chMax val="0"/>
          <dgm:bulletEnabled val="1"/>
        </dgm:presLayoutVars>
      </dgm:prSet>
      <dgm:spPr/>
    </dgm:pt>
    <dgm:pt modelId="{46F37B69-14BA-40E4-914A-643113BED5D6}" type="pres">
      <dgm:prSet presAssocID="{F79F8231-E4AD-4E5D-808B-A6AEC1D4A231}" presName="nodeRect" presStyleLbl="alignNode1" presStyleIdx="0" presStyleCnt="6">
        <dgm:presLayoutVars>
          <dgm:bulletEnabled val="1"/>
        </dgm:presLayoutVars>
      </dgm:prSet>
      <dgm:spPr/>
    </dgm:pt>
    <dgm:pt modelId="{33AC1E65-1E88-4E36-BEE3-CF747CC08B02}" type="pres">
      <dgm:prSet presAssocID="{7B2EB25E-8B0E-40FE-9F3E-5AE8B170CEAC}" presName="sibTrans" presStyleCnt="0"/>
      <dgm:spPr/>
    </dgm:pt>
    <dgm:pt modelId="{557A814A-D54A-4084-9614-AC1791DA1DDF}" type="pres">
      <dgm:prSet presAssocID="{0897F969-76AC-4688-AC23-96D8C02BB76A}" presName="compositeNode" presStyleCnt="0">
        <dgm:presLayoutVars>
          <dgm:bulletEnabled val="1"/>
        </dgm:presLayoutVars>
      </dgm:prSet>
      <dgm:spPr/>
    </dgm:pt>
    <dgm:pt modelId="{1C86C475-C462-40AD-BFE1-7C7401A9477C}" type="pres">
      <dgm:prSet presAssocID="{0897F969-76AC-4688-AC23-96D8C02BB76A}" presName="bgRect" presStyleLbl="alignNode1" presStyleIdx="1" presStyleCnt="6"/>
      <dgm:spPr/>
    </dgm:pt>
    <dgm:pt modelId="{82B0CF75-D619-4A9D-93A5-FE05D0DA7196}" type="pres">
      <dgm:prSet presAssocID="{8C78B766-128C-44FB-A197-7C33E6955658}" presName="sibTransNodeRect" presStyleLbl="alignNode1" presStyleIdx="1" presStyleCnt="6">
        <dgm:presLayoutVars>
          <dgm:chMax val="0"/>
          <dgm:bulletEnabled val="1"/>
        </dgm:presLayoutVars>
      </dgm:prSet>
      <dgm:spPr/>
    </dgm:pt>
    <dgm:pt modelId="{366E61A8-8D68-4741-A890-80D51F33B5FB}" type="pres">
      <dgm:prSet presAssocID="{0897F969-76AC-4688-AC23-96D8C02BB76A}" presName="nodeRect" presStyleLbl="alignNode1" presStyleIdx="1" presStyleCnt="6">
        <dgm:presLayoutVars>
          <dgm:bulletEnabled val="1"/>
        </dgm:presLayoutVars>
      </dgm:prSet>
      <dgm:spPr/>
    </dgm:pt>
    <dgm:pt modelId="{BCFC34C5-417E-4B60-BC34-260E8213F141}" type="pres">
      <dgm:prSet presAssocID="{8C78B766-128C-44FB-A197-7C33E6955658}" presName="sibTrans" presStyleCnt="0"/>
      <dgm:spPr/>
    </dgm:pt>
    <dgm:pt modelId="{87070064-34E5-4077-8EB3-6EDB0AD59A54}" type="pres">
      <dgm:prSet presAssocID="{3C210ADE-0E6A-45AD-81B9-49F3642D8624}" presName="compositeNode" presStyleCnt="0">
        <dgm:presLayoutVars>
          <dgm:bulletEnabled val="1"/>
        </dgm:presLayoutVars>
      </dgm:prSet>
      <dgm:spPr/>
    </dgm:pt>
    <dgm:pt modelId="{1F5A9027-2EE5-478E-8B1D-1545F0D7724D}" type="pres">
      <dgm:prSet presAssocID="{3C210ADE-0E6A-45AD-81B9-49F3642D8624}" presName="bgRect" presStyleLbl="alignNode1" presStyleIdx="2" presStyleCnt="6"/>
      <dgm:spPr/>
    </dgm:pt>
    <dgm:pt modelId="{89ED871E-7E25-4B37-8B1A-6950D2253F3E}" type="pres">
      <dgm:prSet presAssocID="{AF0A2CE2-21B5-41E6-97A1-E48950730C76}" presName="sibTransNodeRect" presStyleLbl="alignNode1" presStyleIdx="2" presStyleCnt="6">
        <dgm:presLayoutVars>
          <dgm:chMax val="0"/>
          <dgm:bulletEnabled val="1"/>
        </dgm:presLayoutVars>
      </dgm:prSet>
      <dgm:spPr/>
    </dgm:pt>
    <dgm:pt modelId="{7E869C16-611D-4AB9-B070-888804DA9CE4}" type="pres">
      <dgm:prSet presAssocID="{3C210ADE-0E6A-45AD-81B9-49F3642D8624}" presName="nodeRect" presStyleLbl="alignNode1" presStyleIdx="2" presStyleCnt="6">
        <dgm:presLayoutVars>
          <dgm:bulletEnabled val="1"/>
        </dgm:presLayoutVars>
      </dgm:prSet>
      <dgm:spPr/>
    </dgm:pt>
    <dgm:pt modelId="{559E6599-AE43-4599-82FB-258BB03E10C6}" type="pres">
      <dgm:prSet presAssocID="{AF0A2CE2-21B5-41E6-97A1-E48950730C76}" presName="sibTrans" presStyleCnt="0"/>
      <dgm:spPr/>
    </dgm:pt>
    <dgm:pt modelId="{8032CFC1-1FD7-48A0-A58C-4ED1E96597E2}" type="pres">
      <dgm:prSet presAssocID="{EDE26465-C7B9-423F-9466-991AF7E1A42F}" presName="compositeNode" presStyleCnt="0">
        <dgm:presLayoutVars>
          <dgm:bulletEnabled val="1"/>
        </dgm:presLayoutVars>
      </dgm:prSet>
      <dgm:spPr/>
    </dgm:pt>
    <dgm:pt modelId="{F1A87932-5B56-4AA8-A29A-4623264E0235}" type="pres">
      <dgm:prSet presAssocID="{EDE26465-C7B9-423F-9466-991AF7E1A42F}" presName="bgRect" presStyleLbl="alignNode1" presStyleIdx="3" presStyleCnt="6"/>
      <dgm:spPr/>
    </dgm:pt>
    <dgm:pt modelId="{B344411C-F5B2-47F7-9C40-DE9AC0DF0AD2}" type="pres">
      <dgm:prSet presAssocID="{74D3F03B-ADD9-4F57-AE6C-BE56BE032FBE}" presName="sibTransNodeRect" presStyleLbl="alignNode1" presStyleIdx="3" presStyleCnt="6">
        <dgm:presLayoutVars>
          <dgm:chMax val="0"/>
          <dgm:bulletEnabled val="1"/>
        </dgm:presLayoutVars>
      </dgm:prSet>
      <dgm:spPr/>
    </dgm:pt>
    <dgm:pt modelId="{159E5539-688F-49C0-B9C8-D0662F0055DD}" type="pres">
      <dgm:prSet presAssocID="{EDE26465-C7B9-423F-9466-991AF7E1A42F}" presName="nodeRect" presStyleLbl="alignNode1" presStyleIdx="3" presStyleCnt="6">
        <dgm:presLayoutVars>
          <dgm:bulletEnabled val="1"/>
        </dgm:presLayoutVars>
      </dgm:prSet>
      <dgm:spPr/>
    </dgm:pt>
    <dgm:pt modelId="{DC83D0B5-991F-43C0-9CF6-7AF10AB1CF82}" type="pres">
      <dgm:prSet presAssocID="{74D3F03B-ADD9-4F57-AE6C-BE56BE032FBE}" presName="sibTrans" presStyleCnt="0"/>
      <dgm:spPr/>
    </dgm:pt>
    <dgm:pt modelId="{30050056-E984-4D92-9256-134640AA87B2}" type="pres">
      <dgm:prSet presAssocID="{381D7AEA-D4A3-4FEA-B288-0C898798CB03}" presName="compositeNode" presStyleCnt="0">
        <dgm:presLayoutVars>
          <dgm:bulletEnabled val="1"/>
        </dgm:presLayoutVars>
      </dgm:prSet>
      <dgm:spPr/>
    </dgm:pt>
    <dgm:pt modelId="{4C9C9074-6ED2-4526-9EB6-BDCD8110E120}" type="pres">
      <dgm:prSet presAssocID="{381D7AEA-D4A3-4FEA-B288-0C898798CB03}" presName="bgRect" presStyleLbl="alignNode1" presStyleIdx="4" presStyleCnt="6"/>
      <dgm:spPr/>
    </dgm:pt>
    <dgm:pt modelId="{F7E64B5E-8A31-4A7C-9161-B8858215DC2F}" type="pres">
      <dgm:prSet presAssocID="{56F3A04D-BB69-4E17-9F82-C65EE6E7AF84}" presName="sibTransNodeRect" presStyleLbl="alignNode1" presStyleIdx="4" presStyleCnt="6">
        <dgm:presLayoutVars>
          <dgm:chMax val="0"/>
          <dgm:bulletEnabled val="1"/>
        </dgm:presLayoutVars>
      </dgm:prSet>
      <dgm:spPr/>
    </dgm:pt>
    <dgm:pt modelId="{506F4917-C595-4EEC-A88A-3D6990356210}" type="pres">
      <dgm:prSet presAssocID="{381D7AEA-D4A3-4FEA-B288-0C898798CB03}" presName="nodeRect" presStyleLbl="alignNode1" presStyleIdx="4" presStyleCnt="6">
        <dgm:presLayoutVars>
          <dgm:bulletEnabled val="1"/>
        </dgm:presLayoutVars>
      </dgm:prSet>
      <dgm:spPr/>
    </dgm:pt>
    <dgm:pt modelId="{854F62DC-A797-4745-B1CD-AF9BE26D92B3}" type="pres">
      <dgm:prSet presAssocID="{56F3A04D-BB69-4E17-9F82-C65EE6E7AF84}" presName="sibTrans" presStyleCnt="0"/>
      <dgm:spPr/>
    </dgm:pt>
    <dgm:pt modelId="{1B09D2D5-F468-4C1F-A657-9B4E4F4B5861}" type="pres">
      <dgm:prSet presAssocID="{A68A3F97-C139-4430-B693-55BF9CF168B2}" presName="compositeNode" presStyleCnt="0">
        <dgm:presLayoutVars>
          <dgm:bulletEnabled val="1"/>
        </dgm:presLayoutVars>
      </dgm:prSet>
      <dgm:spPr/>
    </dgm:pt>
    <dgm:pt modelId="{2257CC90-8E81-41E7-A52B-73E2D01AFAC6}" type="pres">
      <dgm:prSet presAssocID="{A68A3F97-C139-4430-B693-55BF9CF168B2}" presName="bgRect" presStyleLbl="alignNode1" presStyleIdx="5" presStyleCnt="6"/>
      <dgm:spPr/>
    </dgm:pt>
    <dgm:pt modelId="{01964420-4720-4F1A-A925-BCEB0B40C2AA}" type="pres">
      <dgm:prSet presAssocID="{71E1A89D-F4F9-499C-B520-A2A1A6D40FEC}" presName="sibTransNodeRect" presStyleLbl="alignNode1" presStyleIdx="5" presStyleCnt="6">
        <dgm:presLayoutVars>
          <dgm:chMax val="0"/>
          <dgm:bulletEnabled val="1"/>
        </dgm:presLayoutVars>
      </dgm:prSet>
      <dgm:spPr/>
    </dgm:pt>
    <dgm:pt modelId="{1A6A7097-200A-4373-B072-3A7A8ED0CE5B}" type="pres">
      <dgm:prSet presAssocID="{A68A3F97-C139-4430-B693-55BF9CF168B2}" presName="nodeRect" presStyleLbl="alignNode1" presStyleIdx="5" presStyleCnt="6">
        <dgm:presLayoutVars>
          <dgm:bulletEnabled val="1"/>
        </dgm:presLayoutVars>
      </dgm:prSet>
      <dgm:spPr/>
    </dgm:pt>
  </dgm:ptLst>
  <dgm:cxnLst>
    <dgm:cxn modelId="{4BB14C02-F4FA-4822-A170-68813EED82CF}" srcId="{26A243F7-C5BD-4795-B29B-6F7E22E6BBF7}" destId="{381D7AEA-D4A3-4FEA-B288-0C898798CB03}" srcOrd="4" destOrd="0" parTransId="{AE578F55-C324-437C-BC32-79B889584029}" sibTransId="{56F3A04D-BB69-4E17-9F82-C65EE6E7AF84}"/>
    <dgm:cxn modelId="{2A028503-12F6-4F74-9087-F6F58F6CCF68}" type="presOf" srcId="{A68A3F97-C139-4430-B693-55BF9CF168B2}" destId="{1A6A7097-200A-4373-B072-3A7A8ED0CE5B}" srcOrd="1" destOrd="0" presId="urn:microsoft.com/office/officeart/2016/7/layout/LinearBlockProcessNumbered"/>
    <dgm:cxn modelId="{3E455E0C-9FF6-4DBF-A833-10A997833A8E}" type="presOf" srcId="{7B2EB25E-8B0E-40FE-9F3E-5AE8B170CEAC}" destId="{B65C5139-1805-4980-9A65-C14EC0FE001F}" srcOrd="0" destOrd="0" presId="urn:microsoft.com/office/officeart/2016/7/layout/LinearBlockProcessNumbered"/>
    <dgm:cxn modelId="{35D29D0C-3A93-4FFF-B9D3-6B063027CEDE}" type="presOf" srcId="{0897F969-76AC-4688-AC23-96D8C02BB76A}" destId="{366E61A8-8D68-4741-A890-80D51F33B5FB}" srcOrd="1" destOrd="0" presId="urn:microsoft.com/office/officeart/2016/7/layout/LinearBlockProcessNumbered"/>
    <dgm:cxn modelId="{FD6FF812-9EB2-4D72-945D-9C4559DE0F56}" type="presOf" srcId="{3C210ADE-0E6A-45AD-81B9-49F3642D8624}" destId="{7E869C16-611D-4AB9-B070-888804DA9CE4}" srcOrd="1" destOrd="0" presId="urn:microsoft.com/office/officeart/2016/7/layout/LinearBlockProcessNumbered"/>
    <dgm:cxn modelId="{DCD66618-AECC-4CAE-B9F4-D5FAC203F436}" type="presOf" srcId="{56F3A04D-BB69-4E17-9F82-C65EE6E7AF84}" destId="{F7E64B5E-8A31-4A7C-9161-B8858215DC2F}" srcOrd="0" destOrd="0" presId="urn:microsoft.com/office/officeart/2016/7/layout/LinearBlockProcessNumbered"/>
    <dgm:cxn modelId="{16F2161C-6D22-4F19-AF45-FA4EE91AA784}" type="presOf" srcId="{F79F8231-E4AD-4E5D-808B-A6AEC1D4A231}" destId="{46F37B69-14BA-40E4-914A-643113BED5D6}" srcOrd="1" destOrd="0" presId="urn:microsoft.com/office/officeart/2016/7/layout/LinearBlockProcessNumbered"/>
    <dgm:cxn modelId="{01113A21-3479-4466-8746-DA295AEE2773}" type="presOf" srcId="{EDE26465-C7B9-423F-9466-991AF7E1A42F}" destId="{159E5539-688F-49C0-B9C8-D0662F0055DD}" srcOrd="1" destOrd="0" presId="urn:microsoft.com/office/officeart/2016/7/layout/LinearBlockProcessNumbered"/>
    <dgm:cxn modelId="{3011E223-5F43-4620-BA0D-145135485028}" type="presOf" srcId="{F79F8231-E4AD-4E5D-808B-A6AEC1D4A231}" destId="{85ECBA5A-A85B-40FB-A2BC-897BE7A05B4E}" srcOrd="0" destOrd="0" presId="urn:microsoft.com/office/officeart/2016/7/layout/LinearBlockProcessNumbered"/>
    <dgm:cxn modelId="{E251FB37-6698-4DE3-8F85-802039F79943}" type="presOf" srcId="{26A243F7-C5BD-4795-B29B-6F7E22E6BBF7}" destId="{44788E41-DBF6-4E10-9DED-60D0552B6F2C}" srcOrd="0" destOrd="0" presId="urn:microsoft.com/office/officeart/2016/7/layout/LinearBlockProcessNumbered"/>
    <dgm:cxn modelId="{545DF75E-CC8A-4202-B101-833FF18EFEAD}" srcId="{26A243F7-C5BD-4795-B29B-6F7E22E6BBF7}" destId="{F79F8231-E4AD-4E5D-808B-A6AEC1D4A231}" srcOrd="0" destOrd="0" parTransId="{5A8D0AD5-B9E2-49F4-8FDC-F59B95DDB042}" sibTransId="{7B2EB25E-8B0E-40FE-9F3E-5AE8B170CEAC}"/>
    <dgm:cxn modelId="{CADCD165-3522-4DB4-B980-2B38A9099770}" type="presOf" srcId="{A68A3F97-C139-4430-B693-55BF9CF168B2}" destId="{2257CC90-8E81-41E7-A52B-73E2D01AFAC6}" srcOrd="0" destOrd="0" presId="urn:microsoft.com/office/officeart/2016/7/layout/LinearBlockProcessNumbered"/>
    <dgm:cxn modelId="{9F92CC66-736C-4BE3-B0B5-DCE84DEF5ADF}" type="presOf" srcId="{AF0A2CE2-21B5-41E6-97A1-E48950730C76}" destId="{89ED871E-7E25-4B37-8B1A-6950D2253F3E}" srcOrd="0" destOrd="0" presId="urn:microsoft.com/office/officeart/2016/7/layout/LinearBlockProcessNumbered"/>
    <dgm:cxn modelId="{9FB9A867-0D41-42FA-8AC7-A611690C3558}" srcId="{26A243F7-C5BD-4795-B29B-6F7E22E6BBF7}" destId="{A68A3F97-C139-4430-B693-55BF9CF168B2}" srcOrd="5" destOrd="0" parTransId="{056D0246-CF79-4055-AFA7-26BFA3CD17E8}" sibTransId="{71E1A89D-F4F9-499C-B520-A2A1A6D40FEC}"/>
    <dgm:cxn modelId="{F15EAA4F-87AE-44D6-8D04-0B2A0459E3F3}" type="presOf" srcId="{EDE26465-C7B9-423F-9466-991AF7E1A42F}" destId="{F1A87932-5B56-4AA8-A29A-4623264E0235}" srcOrd="0" destOrd="0" presId="urn:microsoft.com/office/officeart/2016/7/layout/LinearBlockProcessNumbered"/>
    <dgm:cxn modelId="{E7258672-B237-41BA-9A6C-50BB55B62314}" type="presOf" srcId="{8C78B766-128C-44FB-A197-7C33E6955658}" destId="{82B0CF75-D619-4A9D-93A5-FE05D0DA7196}" srcOrd="0" destOrd="0" presId="urn:microsoft.com/office/officeart/2016/7/layout/LinearBlockProcessNumbered"/>
    <dgm:cxn modelId="{EF08017C-F0F1-4083-A27C-AB6343E02922}" srcId="{26A243F7-C5BD-4795-B29B-6F7E22E6BBF7}" destId="{EDE26465-C7B9-423F-9466-991AF7E1A42F}" srcOrd="3" destOrd="0" parTransId="{6F86112D-CD4D-4B47-89B1-FDDAB4FB708B}" sibTransId="{74D3F03B-ADD9-4F57-AE6C-BE56BE032FBE}"/>
    <dgm:cxn modelId="{46269091-E2BD-4CB6-ADB6-AD92D3B3E9E7}" type="presOf" srcId="{381D7AEA-D4A3-4FEA-B288-0C898798CB03}" destId="{506F4917-C595-4EEC-A88A-3D6990356210}" srcOrd="1" destOrd="0" presId="urn:microsoft.com/office/officeart/2016/7/layout/LinearBlockProcessNumbered"/>
    <dgm:cxn modelId="{60CC1D93-9F06-4787-A4DE-08479FEC5E9C}" type="presOf" srcId="{3C210ADE-0E6A-45AD-81B9-49F3642D8624}" destId="{1F5A9027-2EE5-478E-8B1D-1545F0D7724D}" srcOrd="0" destOrd="0" presId="urn:microsoft.com/office/officeart/2016/7/layout/LinearBlockProcessNumbered"/>
    <dgm:cxn modelId="{23E0A59E-8CDC-48CF-8DE5-5872CDDAB771}" srcId="{26A243F7-C5BD-4795-B29B-6F7E22E6BBF7}" destId="{3C210ADE-0E6A-45AD-81B9-49F3642D8624}" srcOrd="2" destOrd="0" parTransId="{752C91B9-DD8B-4B4C-9867-B16972F91D0A}" sibTransId="{AF0A2CE2-21B5-41E6-97A1-E48950730C76}"/>
    <dgm:cxn modelId="{D5AD49BB-854F-432B-BA2A-E1A4EA80FDB2}" type="presOf" srcId="{381D7AEA-D4A3-4FEA-B288-0C898798CB03}" destId="{4C9C9074-6ED2-4526-9EB6-BDCD8110E120}" srcOrd="0" destOrd="0" presId="urn:microsoft.com/office/officeart/2016/7/layout/LinearBlockProcessNumbered"/>
    <dgm:cxn modelId="{5E9719BF-84A4-432D-BA76-5DC0468EF39D}" type="presOf" srcId="{0897F969-76AC-4688-AC23-96D8C02BB76A}" destId="{1C86C475-C462-40AD-BFE1-7C7401A9477C}" srcOrd="0" destOrd="0" presId="urn:microsoft.com/office/officeart/2016/7/layout/LinearBlockProcessNumbered"/>
    <dgm:cxn modelId="{794E3FDA-0E05-4DE9-BD51-E3A0E27FCE7B}" srcId="{26A243F7-C5BD-4795-B29B-6F7E22E6BBF7}" destId="{0897F969-76AC-4688-AC23-96D8C02BB76A}" srcOrd="1" destOrd="0" parTransId="{283EFD36-A49A-4F71-9B3F-B332CCFA2327}" sibTransId="{8C78B766-128C-44FB-A197-7C33E6955658}"/>
    <dgm:cxn modelId="{C0FC65EC-41A0-4185-9909-2A5CF1AEB578}" type="presOf" srcId="{74D3F03B-ADD9-4F57-AE6C-BE56BE032FBE}" destId="{B344411C-F5B2-47F7-9C40-DE9AC0DF0AD2}" srcOrd="0" destOrd="0" presId="urn:microsoft.com/office/officeart/2016/7/layout/LinearBlockProcessNumbered"/>
    <dgm:cxn modelId="{C0ED6EF4-D66B-4F10-AA04-6547ED298288}" type="presOf" srcId="{71E1A89D-F4F9-499C-B520-A2A1A6D40FEC}" destId="{01964420-4720-4F1A-A925-BCEB0B40C2AA}" srcOrd="0" destOrd="0" presId="urn:microsoft.com/office/officeart/2016/7/layout/LinearBlockProcessNumbered"/>
    <dgm:cxn modelId="{0A045351-A9D0-4A8C-A008-0551ED833F9A}" type="presParOf" srcId="{44788E41-DBF6-4E10-9DED-60D0552B6F2C}" destId="{1F91597A-BD68-432A-A6CE-FB2BF274FF15}" srcOrd="0" destOrd="0" presId="urn:microsoft.com/office/officeart/2016/7/layout/LinearBlockProcessNumbered"/>
    <dgm:cxn modelId="{840AE8EA-AB8F-4AC9-A000-E8090249BC4C}" type="presParOf" srcId="{1F91597A-BD68-432A-A6CE-FB2BF274FF15}" destId="{85ECBA5A-A85B-40FB-A2BC-897BE7A05B4E}" srcOrd="0" destOrd="0" presId="urn:microsoft.com/office/officeart/2016/7/layout/LinearBlockProcessNumbered"/>
    <dgm:cxn modelId="{0F04341E-AD7E-468D-88B1-6EBF228905F2}" type="presParOf" srcId="{1F91597A-BD68-432A-A6CE-FB2BF274FF15}" destId="{B65C5139-1805-4980-9A65-C14EC0FE001F}" srcOrd="1" destOrd="0" presId="urn:microsoft.com/office/officeart/2016/7/layout/LinearBlockProcessNumbered"/>
    <dgm:cxn modelId="{CE22F186-0EA2-4D07-8C99-538CCF40C41F}" type="presParOf" srcId="{1F91597A-BD68-432A-A6CE-FB2BF274FF15}" destId="{46F37B69-14BA-40E4-914A-643113BED5D6}" srcOrd="2" destOrd="0" presId="urn:microsoft.com/office/officeart/2016/7/layout/LinearBlockProcessNumbered"/>
    <dgm:cxn modelId="{FA148C37-089F-48BF-BAAA-067F8FFAB9A6}" type="presParOf" srcId="{44788E41-DBF6-4E10-9DED-60D0552B6F2C}" destId="{33AC1E65-1E88-4E36-BEE3-CF747CC08B02}" srcOrd="1" destOrd="0" presId="urn:microsoft.com/office/officeart/2016/7/layout/LinearBlockProcessNumbered"/>
    <dgm:cxn modelId="{2358AB56-74E4-4EA6-84A5-4FBE66883759}" type="presParOf" srcId="{44788E41-DBF6-4E10-9DED-60D0552B6F2C}" destId="{557A814A-D54A-4084-9614-AC1791DA1DDF}" srcOrd="2" destOrd="0" presId="urn:microsoft.com/office/officeart/2016/7/layout/LinearBlockProcessNumbered"/>
    <dgm:cxn modelId="{B7C0C4E0-5CAC-447A-A8F6-44EF1368CF1E}" type="presParOf" srcId="{557A814A-D54A-4084-9614-AC1791DA1DDF}" destId="{1C86C475-C462-40AD-BFE1-7C7401A9477C}" srcOrd="0" destOrd="0" presId="urn:microsoft.com/office/officeart/2016/7/layout/LinearBlockProcessNumbered"/>
    <dgm:cxn modelId="{78F32C1F-CDE9-4EAD-B38C-1E4E06B09DFA}" type="presParOf" srcId="{557A814A-D54A-4084-9614-AC1791DA1DDF}" destId="{82B0CF75-D619-4A9D-93A5-FE05D0DA7196}" srcOrd="1" destOrd="0" presId="urn:microsoft.com/office/officeart/2016/7/layout/LinearBlockProcessNumbered"/>
    <dgm:cxn modelId="{A7A71CC0-1C04-4127-9E0E-D950B8AD8BE0}" type="presParOf" srcId="{557A814A-D54A-4084-9614-AC1791DA1DDF}" destId="{366E61A8-8D68-4741-A890-80D51F33B5FB}" srcOrd="2" destOrd="0" presId="urn:microsoft.com/office/officeart/2016/7/layout/LinearBlockProcessNumbered"/>
    <dgm:cxn modelId="{2DDBABCC-54E2-48DF-BC84-011CA3E94EE8}" type="presParOf" srcId="{44788E41-DBF6-4E10-9DED-60D0552B6F2C}" destId="{BCFC34C5-417E-4B60-BC34-260E8213F141}" srcOrd="3" destOrd="0" presId="urn:microsoft.com/office/officeart/2016/7/layout/LinearBlockProcessNumbered"/>
    <dgm:cxn modelId="{260584B6-0CAB-40DD-9C39-941844703D9B}" type="presParOf" srcId="{44788E41-DBF6-4E10-9DED-60D0552B6F2C}" destId="{87070064-34E5-4077-8EB3-6EDB0AD59A54}" srcOrd="4" destOrd="0" presId="urn:microsoft.com/office/officeart/2016/7/layout/LinearBlockProcessNumbered"/>
    <dgm:cxn modelId="{D7673636-97EB-4689-B89C-68265FDC52CC}" type="presParOf" srcId="{87070064-34E5-4077-8EB3-6EDB0AD59A54}" destId="{1F5A9027-2EE5-478E-8B1D-1545F0D7724D}" srcOrd="0" destOrd="0" presId="urn:microsoft.com/office/officeart/2016/7/layout/LinearBlockProcessNumbered"/>
    <dgm:cxn modelId="{6471C73A-A2B3-415B-B51C-3D991BDCBD5F}" type="presParOf" srcId="{87070064-34E5-4077-8EB3-6EDB0AD59A54}" destId="{89ED871E-7E25-4B37-8B1A-6950D2253F3E}" srcOrd="1" destOrd="0" presId="urn:microsoft.com/office/officeart/2016/7/layout/LinearBlockProcessNumbered"/>
    <dgm:cxn modelId="{4DEC48C7-FC41-4D81-BF31-556BFE2CD6C6}" type="presParOf" srcId="{87070064-34E5-4077-8EB3-6EDB0AD59A54}" destId="{7E869C16-611D-4AB9-B070-888804DA9CE4}" srcOrd="2" destOrd="0" presId="urn:microsoft.com/office/officeart/2016/7/layout/LinearBlockProcessNumbered"/>
    <dgm:cxn modelId="{F2AC6DAE-6834-4D8C-81BF-65F3BA8336F2}" type="presParOf" srcId="{44788E41-DBF6-4E10-9DED-60D0552B6F2C}" destId="{559E6599-AE43-4599-82FB-258BB03E10C6}" srcOrd="5" destOrd="0" presId="urn:microsoft.com/office/officeart/2016/7/layout/LinearBlockProcessNumbered"/>
    <dgm:cxn modelId="{0A2A9AEF-65A9-4E04-8271-C05E199BE9E7}" type="presParOf" srcId="{44788E41-DBF6-4E10-9DED-60D0552B6F2C}" destId="{8032CFC1-1FD7-48A0-A58C-4ED1E96597E2}" srcOrd="6" destOrd="0" presId="urn:microsoft.com/office/officeart/2016/7/layout/LinearBlockProcessNumbered"/>
    <dgm:cxn modelId="{CB427A7F-ABAD-4E63-ADFA-31530A6DA392}" type="presParOf" srcId="{8032CFC1-1FD7-48A0-A58C-4ED1E96597E2}" destId="{F1A87932-5B56-4AA8-A29A-4623264E0235}" srcOrd="0" destOrd="0" presId="urn:microsoft.com/office/officeart/2016/7/layout/LinearBlockProcessNumbered"/>
    <dgm:cxn modelId="{43158D0A-6753-43DD-8F3C-7C83E77B67AD}" type="presParOf" srcId="{8032CFC1-1FD7-48A0-A58C-4ED1E96597E2}" destId="{B344411C-F5B2-47F7-9C40-DE9AC0DF0AD2}" srcOrd="1" destOrd="0" presId="urn:microsoft.com/office/officeart/2016/7/layout/LinearBlockProcessNumbered"/>
    <dgm:cxn modelId="{0D8214D9-0332-4420-B797-7ACCF6B47A7A}" type="presParOf" srcId="{8032CFC1-1FD7-48A0-A58C-4ED1E96597E2}" destId="{159E5539-688F-49C0-B9C8-D0662F0055DD}" srcOrd="2" destOrd="0" presId="urn:microsoft.com/office/officeart/2016/7/layout/LinearBlockProcessNumbered"/>
    <dgm:cxn modelId="{2E8C7147-F9CD-445D-A2C8-1880C7276145}" type="presParOf" srcId="{44788E41-DBF6-4E10-9DED-60D0552B6F2C}" destId="{DC83D0B5-991F-43C0-9CF6-7AF10AB1CF82}" srcOrd="7" destOrd="0" presId="urn:microsoft.com/office/officeart/2016/7/layout/LinearBlockProcessNumbered"/>
    <dgm:cxn modelId="{252E73FA-29C9-423C-8447-F158305CC755}" type="presParOf" srcId="{44788E41-DBF6-4E10-9DED-60D0552B6F2C}" destId="{30050056-E984-4D92-9256-134640AA87B2}" srcOrd="8" destOrd="0" presId="urn:microsoft.com/office/officeart/2016/7/layout/LinearBlockProcessNumbered"/>
    <dgm:cxn modelId="{6E6DD8B8-040F-44C9-874F-A9AA862DF8B1}" type="presParOf" srcId="{30050056-E984-4D92-9256-134640AA87B2}" destId="{4C9C9074-6ED2-4526-9EB6-BDCD8110E120}" srcOrd="0" destOrd="0" presId="urn:microsoft.com/office/officeart/2016/7/layout/LinearBlockProcessNumbered"/>
    <dgm:cxn modelId="{CE83D817-72C5-4B8F-B342-820F698BA347}" type="presParOf" srcId="{30050056-E984-4D92-9256-134640AA87B2}" destId="{F7E64B5E-8A31-4A7C-9161-B8858215DC2F}" srcOrd="1" destOrd="0" presId="urn:microsoft.com/office/officeart/2016/7/layout/LinearBlockProcessNumbered"/>
    <dgm:cxn modelId="{9E93B123-EA77-485B-8CCE-FD71D2C8C3CC}" type="presParOf" srcId="{30050056-E984-4D92-9256-134640AA87B2}" destId="{506F4917-C595-4EEC-A88A-3D6990356210}" srcOrd="2" destOrd="0" presId="urn:microsoft.com/office/officeart/2016/7/layout/LinearBlockProcessNumbered"/>
    <dgm:cxn modelId="{C64E4696-A25C-48DD-9DFF-ECF6F8E62216}" type="presParOf" srcId="{44788E41-DBF6-4E10-9DED-60D0552B6F2C}" destId="{854F62DC-A797-4745-B1CD-AF9BE26D92B3}" srcOrd="9" destOrd="0" presId="urn:microsoft.com/office/officeart/2016/7/layout/LinearBlockProcessNumbered"/>
    <dgm:cxn modelId="{AAFFCC1F-F25D-49EF-B91A-221B3442A731}" type="presParOf" srcId="{44788E41-DBF6-4E10-9DED-60D0552B6F2C}" destId="{1B09D2D5-F468-4C1F-A657-9B4E4F4B5861}" srcOrd="10" destOrd="0" presId="urn:microsoft.com/office/officeart/2016/7/layout/LinearBlockProcessNumbered"/>
    <dgm:cxn modelId="{4F62B069-EEA0-413A-BDE6-F628F0331A9D}" type="presParOf" srcId="{1B09D2D5-F468-4C1F-A657-9B4E4F4B5861}" destId="{2257CC90-8E81-41E7-A52B-73E2D01AFAC6}" srcOrd="0" destOrd="0" presId="urn:microsoft.com/office/officeart/2016/7/layout/LinearBlockProcessNumbered"/>
    <dgm:cxn modelId="{281AE92F-4ED8-492B-9236-BD719D03CD5F}" type="presParOf" srcId="{1B09D2D5-F468-4C1F-A657-9B4E4F4B5861}" destId="{01964420-4720-4F1A-A925-BCEB0B40C2AA}" srcOrd="1" destOrd="0" presId="urn:microsoft.com/office/officeart/2016/7/layout/LinearBlockProcessNumbered"/>
    <dgm:cxn modelId="{93BDAB70-2A0C-40AB-A1F6-513FFF0D89C8}" type="presParOf" srcId="{1B09D2D5-F468-4C1F-A657-9B4E4F4B5861}" destId="{1A6A7097-200A-4373-B072-3A7A8ED0CE5B}"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7D2ED5-B610-4B24-B4CD-CAF571147213}"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en-US"/>
        </a:p>
      </dgm:t>
    </dgm:pt>
    <dgm:pt modelId="{FC3FDC7B-6720-4DA7-A996-A3586B1799E2}">
      <dgm:prSet phldrT="[Text]"/>
      <dgm:spPr/>
      <dgm:t>
        <a:bodyPr/>
        <a:lstStyle/>
        <a:p>
          <a:r>
            <a:rPr lang="en-US" dirty="0"/>
            <a:t>Projects</a:t>
          </a:r>
        </a:p>
      </dgm:t>
    </dgm:pt>
    <dgm:pt modelId="{ED140A74-0E38-4C7E-9BA9-001D3649C7B7}" type="parTrans" cxnId="{E52BB8CC-D73C-4677-90A8-B26A3E05650F}">
      <dgm:prSet/>
      <dgm:spPr/>
      <dgm:t>
        <a:bodyPr/>
        <a:lstStyle/>
        <a:p>
          <a:endParaRPr lang="en-US"/>
        </a:p>
      </dgm:t>
    </dgm:pt>
    <dgm:pt modelId="{D8612696-3369-48D0-AC92-2B5B1116087C}" type="sibTrans" cxnId="{E52BB8CC-D73C-4677-90A8-B26A3E05650F}">
      <dgm:prSet/>
      <dgm:spPr/>
      <dgm:t>
        <a:bodyPr/>
        <a:lstStyle/>
        <a:p>
          <a:endParaRPr lang="en-US"/>
        </a:p>
      </dgm:t>
    </dgm:pt>
    <dgm:pt modelId="{DCB2498F-10C3-4A80-93F4-8EF7BC27DC7A}">
      <dgm:prSet phldrT="[Text]"/>
      <dgm:spPr/>
      <dgm:t>
        <a:bodyPr/>
        <a:lstStyle/>
        <a:p>
          <a:r>
            <a:rPr lang="en-US" dirty="0"/>
            <a:t>Grants</a:t>
          </a:r>
        </a:p>
      </dgm:t>
    </dgm:pt>
    <dgm:pt modelId="{5E6384B6-5520-4E3C-94F3-1BFA41454182}" type="parTrans" cxnId="{8D604455-ABD1-4A6F-BFF3-E840797685B5}">
      <dgm:prSet/>
      <dgm:spPr/>
      <dgm:t>
        <a:bodyPr/>
        <a:lstStyle/>
        <a:p>
          <a:endParaRPr lang="en-US"/>
        </a:p>
      </dgm:t>
    </dgm:pt>
    <dgm:pt modelId="{B9480F3F-F468-4ABA-9A72-66D49AEBA1D9}" type="sibTrans" cxnId="{8D604455-ABD1-4A6F-BFF3-E840797685B5}">
      <dgm:prSet/>
      <dgm:spPr/>
      <dgm:t>
        <a:bodyPr/>
        <a:lstStyle/>
        <a:p>
          <a:endParaRPr lang="en-US"/>
        </a:p>
      </dgm:t>
    </dgm:pt>
    <dgm:pt modelId="{FC3B5670-514A-4B0A-B791-8F968F03E1CA}">
      <dgm:prSet phldrT="[Text]"/>
      <dgm:spPr/>
      <dgm:t>
        <a:bodyPr/>
        <a:lstStyle/>
        <a:p>
          <a:r>
            <a:rPr lang="en-US" dirty="0"/>
            <a:t>Partners</a:t>
          </a:r>
        </a:p>
      </dgm:t>
    </dgm:pt>
    <dgm:pt modelId="{B4E99C84-237B-4663-96A7-FD9232D697B0}" type="parTrans" cxnId="{070D75B7-E4C6-45C6-9455-F89A3F4508BC}">
      <dgm:prSet/>
      <dgm:spPr/>
      <dgm:t>
        <a:bodyPr/>
        <a:lstStyle/>
        <a:p>
          <a:endParaRPr lang="en-US"/>
        </a:p>
      </dgm:t>
    </dgm:pt>
    <dgm:pt modelId="{8BFFB55F-5EF5-482F-A07B-154DEA8CA1F9}" type="sibTrans" cxnId="{070D75B7-E4C6-45C6-9455-F89A3F4508BC}">
      <dgm:prSet/>
      <dgm:spPr/>
      <dgm:t>
        <a:bodyPr/>
        <a:lstStyle/>
        <a:p>
          <a:endParaRPr lang="en-US"/>
        </a:p>
      </dgm:t>
    </dgm:pt>
    <dgm:pt modelId="{5A639A97-F883-4DDF-A470-AAD2D27132E1}">
      <dgm:prSet phldrT="[Text]"/>
      <dgm:spPr/>
      <dgm:t>
        <a:bodyPr/>
        <a:lstStyle/>
        <a:p>
          <a:r>
            <a:rPr lang="en-US" dirty="0"/>
            <a:t>Opportunity</a:t>
          </a:r>
        </a:p>
      </dgm:t>
    </dgm:pt>
    <dgm:pt modelId="{162D4029-B05E-4E61-A7E7-8C559866A46C}" type="parTrans" cxnId="{F92283F2-9533-4A2E-8D3C-2695F5635489}">
      <dgm:prSet/>
      <dgm:spPr/>
      <dgm:t>
        <a:bodyPr/>
        <a:lstStyle/>
        <a:p>
          <a:endParaRPr lang="en-US"/>
        </a:p>
      </dgm:t>
    </dgm:pt>
    <dgm:pt modelId="{16F1868A-9EB7-4139-8DB8-EA9881722E73}" type="sibTrans" cxnId="{F92283F2-9533-4A2E-8D3C-2695F5635489}">
      <dgm:prSet/>
      <dgm:spPr/>
      <dgm:t>
        <a:bodyPr/>
        <a:lstStyle/>
        <a:p>
          <a:endParaRPr lang="en-US"/>
        </a:p>
      </dgm:t>
    </dgm:pt>
    <dgm:pt modelId="{73D5316E-16FF-4B25-BC04-CF061DF05E31}" type="pres">
      <dgm:prSet presAssocID="{BF7D2ED5-B610-4B24-B4CD-CAF571147213}" presName="Name0" presStyleCnt="0">
        <dgm:presLayoutVars>
          <dgm:chMax val="4"/>
          <dgm:resizeHandles val="exact"/>
        </dgm:presLayoutVars>
      </dgm:prSet>
      <dgm:spPr/>
    </dgm:pt>
    <dgm:pt modelId="{70E89C21-6403-4FF9-ACE4-5F7012C6EC18}" type="pres">
      <dgm:prSet presAssocID="{BF7D2ED5-B610-4B24-B4CD-CAF571147213}" presName="ellipse" presStyleLbl="trBgShp" presStyleIdx="0" presStyleCnt="1"/>
      <dgm:spPr/>
    </dgm:pt>
    <dgm:pt modelId="{DBCFF8EE-8F74-482A-B5FB-F70292B72944}" type="pres">
      <dgm:prSet presAssocID="{BF7D2ED5-B610-4B24-B4CD-CAF571147213}" presName="arrow1" presStyleLbl="fgShp" presStyleIdx="0" presStyleCnt="1"/>
      <dgm:spPr/>
    </dgm:pt>
    <dgm:pt modelId="{3F3F4E3D-BD12-44F0-BB6A-CD9C61A18449}" type="pres">
      <dgm:prSet presAssocID="{BF7D2ED5-B610-4B24-B4CD-CAF571147213}" presName="rectangle" presStyleLbl="revTx" presStyleIdx="0" presStyleCnt="1">
        <dgm:presLayoutVars>
          <dgm:bulletEnabled val="1"/>
        </dgm:presLayoutVars>
      </dgm:prSet>
      <dgm:spPr/>
    </dgm:pt>
    <dgm:pt modelId="{F047A7FC-88BB-49B9-BD23-B68AD615248C}" type="pres">
      <dgm:prSet presAssocID="{DCB2498F-10C3-4A80-93F4-8EF7BC27DC7A}" presName="item1" presStyleLbl="node1" presStyleIdx="0" presStyleCnt="3">
        <dgm:presLayoutVars>
          <dgm:bulletEnabled val="1"/>
        </dgm:presLayoutVars>
      </dgm:prSet>
      <dgm:spPr/>
    </dgm:pt>
    <dgm:pt modelId="{CAD2741A-ECEE-4622-A396-EBFFE6325886}" type="pres">
      <dgm:prSet presAssocID="{FC3B5670-514A-4B0A-B791-8F968F03E1CA}" presName="item2" presStyleLbl="node1" presStyleIdx="1" presStyleCnt="3">
        <dgm:presLayoutVars>
          <dgm:bulletEnabled val="1"/>
        </dgm:presLayoutVars>
      </dgm:prSet>
      <dgm:spPr/>
    </dgm:pt>
    <dgm:pt modelId="{1387DF4C-DA98-49A0-AEEC-9961546890C1}" type="pres">
      <dgm:prSet presAssocID="{5A639A97-F883-4DDF-A470-AAD2D27132E1}" presName="item3" presStyleLbl="node1" presStyleIdx="2" presStyleCnt="3">
        <dgm:presLayoutVars>
          <dgm:bulletEnabled val="1"/>
        </dgm:presLayoutVars>
      </dgm:prSet>
      <dgm:spPr/>
    </dgm:pt>
    <dgm:pt modelId="{B42927E1-2693-4679-B048-8EB137F5A7E0}" type="pres">
      <dgm:prSet presAssocID="{BF7D2ED5-B610-4B24-B4CD-CAF571147213}" presName="funnel" presStyleLbl="trAlignAcc1" presStyleIdx="0" presStyleCnt="1"/>
      <dgm:spPr/>
    </dgm:pt>
  </dgm:ptLst>
  <dgm:cxnLst>
    <dgm:cxn modelId="{8D604455-ABD1-4A6F-BFF3-E840797685B5}" srcId="{BF7D2ED5-B610-4B24-B4CD-CAF571147213}" destId="{DCB2498F-10C3-4A80-93F4-8EF7BC27DC7A}" srcOrd="1" destOrd="0" parTransId="{5E6384B6-5520-4E3C-94F3-1BFA41454182}" sibTransId="{B9480F3F-F468-4ABA-9A72-66D49AEBA1D9}"/>
    <dgm:cxn modelId="{2C13DC9A-2261-430A-BB51-3B57B307BFAE}" type="presOf" srcId="{DCB2498F-10C3-4A80-93F4-8EF7BC27DC7A}" destId="{CAD2741A-ECEE-4622-A396-EBFFE6325886}" srcOrd="0" destOrd="0" presId="urn:microsoft.com/office/officeart/2005/8/layout/funnel1"/>
    <dgm:cxn modelId="{260717A4-9B4E-4937-B385-C4A2AF7A2386}" type="presOf" srcId="{FC3FDC7B-6720-4DA7-A996-A3586B1799E2}" destId="{1387DF4C-DA98-49A0-AEEC-9961546890C1}" srcOrd="0" destOrd="0" presId="urn:microsoft.com/office/officeart/2005/8/layout/funnel1"/>
    <dgm:cxn modelId="{070D75B7-E4C6-45C6-9455-F89A3F4508BC}" srcId="{BF7D2ED5-B610-4B24-B4CD-CAF571147213}" destId="{FC3B5670-514A-4B0A-B791-8F968F03E1CA}" srcOrd="2" destOrd="0" parTransId="{B4E99C84-237B-4663-96A7-FD9232D697B0}" sibTransId="{8BFFB55F-5EF5-482F-A07B-154DEA8CA1F9}"/>
    <dgm:cxn modelId="{0377EFBF-D175-418C-B3DA-7186014CE54D}" type="presOf" srcId="{5A639A97-F883-4DDF-A470-AAD2D27132E1}" destId="{3F3F4E3D-BD12-44F0-BB6A-CD9C61A18449}" srcOrd="0" destOrd="0" presId="urn:microsoft.com/office/officeart/2005/8/layout/funnel1"/>
    <dgm:cxn modelId="{22C15BC0-0B82-4E93-954E-870A6706444A}" type="presOf" srcId="{FC3B5670-514A-4B0A-B791-8F968F03E1CA}" destId="{F047A7FC-88BB-49B9-BD23-B68AD615248C}" srcOrd="0" destOrd="0" presId="urn:microsoft.com/office/officeart/2005/8/layout/funnel1"/>
    <dgm:cxn modelId="{E52BB8CC-D73C-4677-90A8-B26A3E05650F}" srcId="{BF7D2ED5-B610-4B24-B4CD-CAF571147213}" destId="{FC3FDC7B-6720-4DA7-A996-A3586B1799E2}" srcOrd="0" destOrd="0" parTransId="{ED140A74-0E38-4C7E-9BA9-001D3649C7B7}" sibTransId="{D8612696-3369-48D0-AC92-2B5B1116087C}"/>
    <dgm:cxn modelId="{36D7ADD6-C363-460F-B7BD-AE2C95257CD5}" type="presOf" srcId="{BF7D2ED5-B610-4B24-B4CD-CAF571147213}" destId="{73D5316E-16FF-4B25-BC04-CF061DF05E31}" srcOrd="0" destOrd="0" presId="urn:microsoft.com/office/officeart/2005/8/layout/funnel1"/>
    <dgm:cxn modelId="{F92283F2-9533-4A2E-8D3C-2695F5635489}" srcId="{BF7D2ED5-B610-4B24-B4CD-CAF571147213}" destId="{5A639A97-F883-4DDF-A470-AAD2D27132E1}" srcOrd="3" destOrd="0" parTransId="{162D4029-B05E-4E61-A7E7-8C559866A46C}" sibTransId="{16F1868A-9EB7-4139-8DB8-EA9881722E73}"/>
    <dgm:cxn modelId="{C69ED70D-1414-4A1E-BDB0-6A30B15C5CC1}" type="presParOf" srcId="{73D5316E-16FF-4B25-BC04-CF061DF05E31}" destId="{70E89C21-6403-4FF9-ACE4-5F7012C6EC18}" srcOrd="0" destOrd="0" presId="urn:microsoft.com/office/officeart/2005/8/layout/funnel1"/>
    <dgm:cxn modelId="{D5EBDC62-1576-4E56-A414-B5838177E391}" type="presParOf" srcId="{73D5316E-16FF-4B25-BC04-CF061DF05E31}" destId="{DBCFF8EE-8F74-482A-B5FB-F70292B72944}" srcOrd="1" destOrd="0" presId="urn:microsoft.com/office/officeart/2005/8/layout/funnel1"/>
    <dgm:cxn modelId="{A8A9C042-1AF2-4927-A542-48E538994C30}" type="presParOf" srcId="{73D5316E-16FF-4B25-BC04-CF061DF05E31}" destId="{3F3F4E3D-BD12-44F0-BB6A-CD9C61A18449}" srcOrd="2" destOrd="0" presId="urn:microsoft.com/office/officeart/2005/8/layout/funnel1"/>
    <dgm:cxn modelId="{C97CE7F2-E8F4-427E-8A52-8BEE78712F5C}" type="presParOf" srcId="{73D5316E-16FF-4B25-BC04-CF061DF05E31}" destId="{F047A7FC-88BB-49B9-BD23-B68AD615248C}" srcOrd="3" destOrd="0" presId="urn:microsoft.com/office/officeart/2005/8/layout/funnel1"/>
    <dgm:cxn modelId="{9C8CD5B0-2785-469A-B1DF-1896FADBFE1A}" type="presParOf" srcId="{73D5316E-16FF-4B25-BC04-CF061DF05E31}" destId="{CAD2741A-ECEE-4622-A396-EBFFE6325886}" srcOrd="4" destOrd="0" presId="urn:microsoft.com/office/officeart/2005/8/layout/funnel1"/>
    <dgm:cxn modelId="{FCD8FC84-DC97-46BA-ABEE-102A3B8D39B1}" type="presParOf" srcId="{73D5316E-16FF-4B25-BC04-CF061DF05E31}" destId="{1387DF4C-DA98-49A0-AEEC-9961546890C1}" srcOrd="5" destOrd="0" presId="urn:microsoft.com/office/officeart/2005/8/layout/funnel1"/>
    <dgm:cxn modelId="{D053C26D-0048-4286-85BD-61A02B429DCA}" type="presParOf" srcId="{73D5316E-16FF-4B25-BC04-CF061DF05E31}" destId="{B42927E1-2693-4679-B048-8EB137F5A7E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7839B-C78F-4B80-8CCE-03CD60E5D99B}">
      <dsp:nvSpPr>
        <dsp:cNvPr id="0" name=""/>
        <dsp:cNvSpPr/>
      </dsp:nvSpPr>
      <dsp:spPr>
        <a:xfrm>
          <a:off x="2931205" y="791821"/>
          <a:ext cx="143610" cy="14365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736EF-74BD-488C-86DC-511EB033468E}">
      <dsp:nvSpPr>
        <dsp:cNvPr id="0" name=""/>
        <dsp:cNvSpPr/>
      </dsp:nvSpPr>
      <dsp:spPr>
        <a:xfrm>
          <a:off x="2687159" y="791821"/>
          <a:ext cx="143610" cy="143658"/>
        </a:xfrm>
        <a:prstGeom prst="ellipse">
          <a:avLst/>
        </a:prstGeom>
        <a:solidFill>
          <a:schemeClr val="accent3">
            <a:hueOff val="-332397"/>
            <a:satOff val="-968"/>
            <a:lumOff val="214"/>
            <a:alphaOff val="0"/>
          </a:schemeClr>
        </a:solidFill>
        <a:ln w="12700" cap="flat" cmpd="sng" algn="ctr">
          <a:solidFill>
            <a:schemeClr val="accent3">
              <a:hueOff val="-332397"/>
              <a:satOff val="-968"/>
              <a:lumOff val="2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FBF6D-8D33-4F53-8A2F-E1A869489ECF}">
      <dsp:nvSpPr>
        <dsp:cNvPr id="0" name=""/>
        <dsp:cNvSpPr/>
      </dsp:nvSpPr>
      <dsp:spPr>
        <a:xfrm>
          <a:off x="2443114" y="791821"/>
          <a:ext cx="143610" cy="143658"/>
        </a:xfrm>
        <a:prstGeom prst="ellipse">
          <a:avLst/>
        </a:prstGeom>
        <a:solidFill>
          <a:schemeClr val="accent3">
            <a:hueOff val="-664795"/>
            <a:satOff val="-1937"/>
            <a:lumOff val="428"/>
            <a:alphaOff val="0"/>
          </a:schemeClr>
        </a:solidFill>
        <a:ln w="12700" cap="flat" cmpd="sng" algn="ctr">
          <a:solidFill>
            <a:schemeClr val="accent3">
              <a:hueOff val="-664795"/>
              <a:satOff val="-1937"/>
              <a:lumOff val="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F0E35-BFA5-4FA2-8D01-13EEF7B4A607}">
      <dsp:nvSpPr>
        <dsp:cNvPr id="0" name=""/>
        <dsp:cNvSpPr/>
      </dsp:nvSpPr>
      <dsp:spPr>
        <a:xfrm>
          <a:off x="2199068" y="791821"/>
          <a:ext cx="143610" cy="143658"/>
        </a:xfrm>
        <a:prstGeom prst="ellipse">
          <a:avLst/>
        </a:prstGeom>
        <a:solidFill>
          <a:schemeClr val="accent3">
            <a:hueOff val="-997192"/>
            <a:satOff val="-2905"/>
            <a:lumOff val="642"/>
            <a:alphaOff val="0"/>
          </a:schemeClr>
        </a:solidFill>
        <a:ln w="12700" cap="flat" cmpd="sng" algn="ctr">
          <a:solidFill>
            <a:schemeClr val="accent3">
              <a:hueOff val="-997192"/>
              <a:satOff val="-2905"/>
              <a:lumOff val="6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5744B-4407-4C93-B01B-3E6C4EBD6387}">
      <dsp:nvSpPr>
        <dsp:cNvPr id="0" name=""/>
        <dsp:cNvSpPr/>
      </dsp:nvSpPr>
      <dsp:spPr>
        <a:xfrm>
          <a:off x="1955022" y="791821"/>
          <a:ext cx="143610" cy="143658"/>
        </a:xfrm>
        <a:prstGeom prst="ellipse">
          <a:avLst/>
        </a:prstGeom>
        <a:solidFill>
          <a:schemeClr val="accent3">
            <a:hueOff val="-1329590"/>
            <a:satOff val="-3873"/>
            <a:lumOff val="855"/>
            <a:alphaOff val="0"/>
          </a:schemeClr>
        </a:solidFill>
        <a:ln w="12700" cap="flat" cmpd="sng" algn="ctr">
          <a:solidFill>
            <a:schemeClr val="accent3">
              <a:hueOff val="-1329590"/>
              <a:satOff val="-3873"/>
              <a:lumOff val="8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0256-26AC-41D0-B787-6B96F4D236BC}">
      <dsp:nvSpPr>
        <dsp:cNvPr id="0" name=""/>
        <dsp:cNvSpPr/>
      </dsp:nvSpPr>
      <dsp:spPr>
        <a:xfrm>
          <a:off x="1567059" y="719991"/>
          <a:ext cx="287527" cy="287317"/>
        </a:xfrm>
        <a:prstGeom prst="ellipse">
          <a:avLst/>
        </a:prstGeom>
        <a:solidFill>
          <a:schemeClr val="accent3">
            <a:hueOff val="-1661987"/>
            <a:satOff val="-4842"/>
            <a:lumOff val="1069"/>
            <a:alphaOff val="0"/>
          </a:schemeClr>
        </a:solidFill>
        <a:ln w="12700" cap="flat" cmpd="sng" algn="ctr">
          <a:solidFill>
            <a:schemeClr val="accent3">
              <a:hueOff val="-1661987"/>
              <a:satOff val="-4842"/>
              <a:lumOff val="10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9F722-90DB-46A9-9C79-2F4B488E2A86}">
      <dsp:nvSpPr>
        <dsp:cNvPr id="0" name=""/>
        <dsp:cNvSpPr/>
      </dsp:nvSpPr>
      <dsp:spPr>
        <a:xfrm>
          <a:off x="2696958" y="495052"/>
          <a:ext cx="143610" cy="143658"/>
        </a:xfrm>
        <a:prstGeom prst="ellipse">
          <a:avLst/>
        </a:prstGeom>
        <a:solidFill>
          <a:schemeClr val="accent3">
            <a:hueOff val="-1994385"/>
            <a:satOff val="-5810"/>
            <a:lumOff val="1283"/>
            <a:alphaOff val="0"/>
          </a:schemeClr>
        </a:solidFill>
        <a:ln w="12700" cap="flat" cmpd="sng" algn="ctr">
          <a:solidFill>
            <a:schemeClr val="accent3">
              <a:hueOff val="-1994385"/>
              <a:satOff val="-5810"/>
              <a:lumOff val="12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055A2D-0064-439B-8E33-936D87D29033}">
      <dsp:nvSpPr>
        <dsp:cNvPr id="0" name=""/>
        <dsp:cNvSpPr/>
      </dsp:nvSpPr>
      <dsp:spPr>
        <a:xfrm>
          <a:off x="2696958" y="1090771"/>
          <a:ext cx="143610" cy="143658"/>
        </a:xfrm>
        <a:prstGeom prst="ellipse">
          <a:avLst/>
        </a:prstGeom>
        <a:solidFill>
          <a:schemeClr val="accent3">
            <a:hueOff val="-2326782"/>
            <a:satOff val="-6778"/>
            <a:lumOff val="1497"/>
            <a:alphaOff val="0"/>
          </a:schemeClr>
        </a:solidFill>
        <a:ln w="12700" cap="flat" cmpd="sng" algn="ctr">
          <a:solidFill>
            <a:schemeClr val="accent3">
              <a:hueOff val="-2326782"/>
              <a:satOff val="-6778"/>
              <a:lumOff val="1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1A6BB-7104-4C52-B42D-2DC423774FD0}">
      <dsp:nvSpPr>
        <dsp:cNvPr id="0" name=""/>
        <dsp:cNvSpPr/>
      </dsp:nvSpPr>
      <dsp:spPr>
        <a:xfrm>
          <a:off x="2825258" y="624170"/>
          <a:ext cx="143610" cy="143658"/>
        </a:xfrm>
        <a:prstGeom prst="ellipse">
          <a:avLst/>
        </a:prstGeom>
        <a:solidFill>
          <a:schemeClr val="accent3">
            <a:hueOff val="-2659180"/>
            <a:satOff val="-7747"/>
            <a:lumOff val="1711"/>
            <a:alphaOff val="0"/>
          </a:schemeClr>
        </a:solidFill>
        <a:ln w="12700" cap="flat" cmpd="sng" algn="ctr">
          <a:solidFill>
            <a:schemeClr val="accent3">
              <a:hueOff val="-2659180"/>
              <a:satOff val="-7747"/>
              <a:lumOff val="1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E58C1-F8C1-4CC1-B335-B3CDEB82765A}">
      <dsp:nvSpPr>
        <dsp:cNvPr id="0" name=""/>
        <dsp:cNvSpPr/>
      </dsp:nvSpPr>
      <dsp:spPr>
        <a:xfrm>
          <a:off x="2833832" y="962379"/>
          <a:ext cx="143610" cy="143658"/>
        </a:xfrm>
        <a:prstGeom prst="ellipse">
          <a:avLst/>
        </a:prstGeom>
        <a:solidFill>
          <a:schemeClr val="accent3">
            <a:hueOff val="-2991577"/>
            <a:satOff val="-8715"/>
            <a:lumOff val="1925"/>
            <a:alphaOff val="0"/>
          </a:schemeClr>
        </a:solidFill>
        <a:ln w="12700" cap="flat" cmpd="sng" algn="ctr">
          <a:solidFill>
            <a:schemeClr val="accent3">
              <a:hueOff val="-2991577"/>
              <a:satOff val="-8715"/>
              <a:lumOff val="19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F39D9-2612-4C2D-818D-D6E1672F3FFC}">
      <dsp:nvSpPr>
        <dsp:cNvPr id="0" name=""/>
        <dsp:cNvSpPr/>
      </dsp:nvSpPr>
      <dsp:spPr>
        <a:xfrm>
          <a:off x="12760" y="136632"/>
          <a:ext cx="1454170" cy="1454036"/>
        </a:xfrm>
        <a:prstGeom prst="ellipse">
          <a:avLst/>
        </a:prstGeom>
        <a:solidFill>
          <a:schemeClr val="accent3">
            <a:hueOff val="-3323975"/>
            <a:satOff val="-9683"/>
            <a:lumOff val="2139"/>
            <a:alphaOff val="0"/>
          </a:schemeClr>
        </a:solidFill>
        <a:ln w="12700" cap="flat" cmpd="sng" algn="ctr">
          <a:solidFill>
            <a:schemeClr val="accent3">
              <a:hueOff val="-3323975"/>
              <a:satOff val="-9683"/>
              <a:lumOff val="21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Steering Committee</a:t>
          </a:r>
        </a:p>
      </dsp:txBody>
      <dsp:txXfrm>
        <a:off x="225718" y="349571"/>
        <a:ext cx="1028254" cy="1028158"/>
      </dsp:txXfrm>
    </dsp:sp>
    <dsp:sp modelId="{89119872-3FD8-427F-BC92-4DABA5BB01B6}">
      <dsp:nvSpPr>
        <dsp:cNvPr id="0" name=""/>
        <dsp:cNvSpPr/>
      </dsp:nvSpPr>
      <dsp:spPr>
        <a:xfrm>
          <a:off x="6416617" y="791821"/>
          <a:ext cx="143610" cy="143658"/>
        </a:xfrm>
        <a:prstGeom prst="ellipse">
          <a:avLst/>
        </a:prstGeom>
        <a:solidFill>
          <a:schemeClr val="accent3">
            <a:hueOff val="-3656372"/>
            <a:satOff val="-10652"/>
            <a:lumOff val="2352"/>
            <a:alphaOff val="0"/>
          </a:schemeClr>
        </a:solidFill>
        <a:ln w="12700" cap="flat" cmpd="sng" algn="ctr">
          <a:solidFill>
            <a:schemeClr val="accent3">
              <a:hueOff val="-3656372"/>
              <a:satOff val="-10652"/>
              <a:lumOff val="23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8CF70-5E2A-468F-92FF-4D8CFE49EE51}">
      <dsp:nvSpPr>
        <dsp:cNvPr id="0" name=""/>
        <dsp:cNvSpPr/>
      </dsp:nvSpPr>
      <dsp:spPr>
        <a:xfrm>
          <a:off x="6172572" y="791821"/>
          <a:ext cx="143610" cy="143658"/>
        </a:xfrm>
        <a:prstGeom prst="ellipse">
          <a:avLst/>
        </a:prstGeom>
        <a:solidFill>
          <a:schemeClr val="accent3">
            <a:hueOff val="-3988770"/>
            <a:satOff val="-11620"/>
            <a:lumOff val="2566"/>
            <a:alphaOff val="0"/>
          </a:schemeClr>
        </a:solidFill>
        <a:ln w="12700" cap="flat" cmpd="sng" algn="ctr">
          <a:solidFill>
            <a:schemeClr val="accent3">
              <a:hueOff val="-3988770"/>
              <a:satOff val="-11620"/>
              <a:lumOff val="25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79FD63-B31B-4E90-A3FB-3424AD142BD3}">
      <dsp:nvSpPr>
        <dsp:cNvPr id="0" name=""/>
        <dsp:cNvSpPr/>
      </dsp:nvSpPr>
      <dsp:spPr>
        <a:xfrm>
          <a:off x="5928526" y="791821"/>
          <a:ext cx="143610" cy="143658"/>
        </a:xfrm>
        <a:prstGeom prst="ellipse">
          <a:avLst/>
        </a:prstGeom>
        <a:solidFill>
          <a:schemeClr val="accent3">
            <a:hueOff val="-4321167"/>
            <a:satOff val="-12588"/>
            <a:lumOff val="2780"/>
            <a:alphaOff val="0"/>
          </a:schemeClr>
        </a:solidFill>
        <a:ln w="12700" cap="flat" cmpd="sng" algn="ctr">
          <a:solidFill>
            <a:schemeClr val="accent3">
              <a:hueOff val="-4321167"/>
              <a:satOff val="-12588"/>
              <a:lumOff val="278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5D5A6-69EC-4BA2-AA81-04ACEF6D3AB5}">
      <dsp:nvSpPr>
        <dsp:cNvPr id="0" name=""/>
        <dsp:cNvSpPr/>
      </dsp:nvSpPr>
      <dsp:spPr>
        <a:xfrm>
          <a:off x="5684480" y="791821"/>
          <a:ext cx="143610" cy="143658"/>
        </a:xfrm>
        <a:prstGeom prst="ellipse">
          <a:avLst/>
        </a:prstGeom>
        <a:solidFill>
          <a:schemeClr val="accent3">
            <a:hueOff val="-4653564"/>
            <a:satOff val="-13557"/>
            <a:lumOff val="2994"/>
            <a:alphaOff val="0"/>
          </a:schemeClr>
        </a:solidFill>
        <a:ln w="12700" cap="flat" cmpd="sng" algn="ctr">
          <a:solidFill>
            <a:schemeClr val="accent3">
              <a:hueOff val="-4653564"/>
              <a:satOff val="-13557"/>
              <a:lumOff val="29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F5341-18EF-4371-950E-F19B8228CA5F}">
      <dsp:nvSpPr>
        <dsp:cNvPr id="0" name=""/>
        <dsp:cNvSpPr/>
      </dsp:nvSpPr>
      <dsp:spPr>
        <a:xfrm>
          <a:off x="5440434" y="791821"/>
          <a:ext cx="143610" cy="143658"/>
        </a:xfrm>
        <a:prstGeom prst="ellipse">
          <a:avLst/>
        </a:prstGeom>
        <a:solidFill>
          <a:schemeClr val="accent3">
            <a:hueOff val="-4985962"/>
            <a:satOff val="-14525"/>
            <a:lumOff val="3208"/>
            <a:alphaOff val="0"/>
          </a:schemeClr>
        </a:solidFill>
        <a:ln w="12700" cap="flat" cmpd="sng" algn="ctr">
          <a:solidFill>
            <a:schemeClr val="accent3">
              <a:hueOff val="-4985962"/>
              <a:satOff val="-14525"/>
              <a:lumOff val="32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7EA73-74EE-4DF0-A12C-E2A04980E4A1}">
      <dsp:nvSpPr>
        <dsp:cNvPr id="0" name=""/>
        <dsp:cNvSpPr/>
      </dsp:nvSpPr>
      <dsp:spPr>
        <a:xfrm>
          <a:off x="5052472" y="719991"/>
          <a:ext cx="287527" cy="287317"/>
        </a:xfrm>
        <a:prstGeom prst="ellipse">
          <a:avLst/>
        </a:prstGeom>
        <a:solidFill>
          <a:schemeClr val="accent3">
            <a:hueOff val="-5318359"/>
            <a:satOff val="-15494"/>
            <a:lumOff val="3422"/>
            <a:alphaOff val="0"/>
          </a:schemeClr>
        </a:solidFill>
        <a:ln w="12700" cap="flat" cmpd="sng" algn="ctr">
          <a:solidFill>
            <a:schemeClr val="accent3">
              <a:hueOff val="-5318359"/>
              <a:satOff val="-15494"/>
              <a:lumOff val="34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B03DC-89AA-43BB-92BA-9ACBA84BABB1}">
      <dsp:nvSpPr>
        <dsp:cNvPr id="0" name=""/>
        <dsp:cNvSpPr/>
      </dsp:nvSpPr>
      <dsp:spPr>
        <a:xfrm>
          <a:off x="6182370" y="495052"/>
          <a:ext cx="143610" cy="143658"/>
        </a:xfrm>
        <a:prstGeom prst="ellipse">
          <a:avLst/>
        </a:prstGeom>
        <a:solidFill>
          <a:schemeClr val="accent3">
            <a:hueOff val="-5650757"/>
            <a:satOff val="-16462"/>
            <a:lumOff val="3636"/>
            <a:alphaOff val="0"/>
          </a:schemeClr>
        </a:solidFill>
        <a:ln w="12700" cap="flat" cmpd="sng" algn="ctr">
          <a:solidFill>
            <a:schemeClr val="accent3">
              <a:hueOff val="-5650757"/>
              <a:satOff val="-16462"/>
              <a:lumOff val="36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F173F-8EDD-4701-9E38-0C22CA729D8E}">
      <dsp:nvSpPr>
        <dsp:cNvPr id="0" name=""/>
        <dsp:cNvSpPr/>
      </dsp:nvSpPr>
      <dsp:spPr>
        <a:xfrm>
          <a:off x="6182370" y="1090771"/>
          <a:ext cx="143610" cy="143658"/>
        </a:xfrm>
        <a:prstGeom prst="ellipse">
          <a:avLst/>
        </a:prstGeom>
        <a:solidFill>
          <a:schemeClr val="accent3">
            <a:hueOff val="-5983154"/>
            <a:satOff val="-17430"/>
            <a:lumOff val="3849"/>
            <a:alphaOff val="0"/>
          </a:schemeClr>
        </a:solidFill>
        <a:ln w="12700" cap="flat" cmpd="sng" algn="ctr">
          <a:solidFill>
            <a:schemeClr val="accent3">
              <a:hueOff val="-5983154"/>
              <a:satOff val="-17430"/>
              <a:lumOff val="38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924DB5-80AB-41D6-B400-F9EB5A30B27B}">
      <dsp:nvSpPr>
        <dsp:cNvPr id="0" name=""/>
        <dsp:cNvSpPr/>
      </dsp:nvSpPr>
      <dsp:spPr>
        <a:xfrm>
          <a:off x="6310670" y="624170"/>
          <a:ext cx="143610" cy="143658"/>
        </a:xfrm>
        <a:prstGeom prst="ellipse">
          <a:avLst/>
        </a:prstGeom>
        <a:solidFill>
          <a:schemeClr val="accent3">
            <a:hueOff val="-6315552"/>
            <a:satOff val="-18399"/>
            <a:lumOff val="4063"/>
            <a:alphaOff val="0"/>
          </a:schemeClr>
        </a:solidFill>
        <a:ln w="12700" cap="flat" cmpd="sng" algn="ctr">
          <a:solidFill>
            <a:schemeClr val="accent3">
              <a:hueOff val="-6315552"/>
              <a:satOff val="-18399"/>
              <a:lumOff val="40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B6BAD-04DE-433B-8DD0-3D597FA4D298}">
      <dsp:nvSpPr>
        <dsp:cNvPr id="0" name=""/>
        <dsp:cNvSpPr/>
      </dsp:nvSpPr>
      <dsp:spPr>
        <a:xfrm>
          <a:off x="6319244" y="962379"/>
          <a:ext cx="143610" cy="143658"/>
        </a:xfrm>
        <a:prstGeom prst="ellipse">
          <a:avLst/>
        </a:prstGeom>
        <a:solidFill>
          <a:schemeClr val="accent3">
            <a:hueOff val="-6647949"/>
            <a:satOff val="-19367"/>
            <a:lumOff val="4277"/>
            <a:alphaOff val="0"/>
          </a:schemeClr>
        </a:solidFill>
        <a:ln w="12700" cap="flat" cmpd="sng" algn="ctr">
          <a:solidFill>
            <a:schemeClr val="accent3">
              <a:hueOff val="-6647949"/>
              <a:satOff val="-19367"/>
              <a:lumOff val="42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B3F6B-06FD-4AD9-BF5A-F07757D12A8E}">
      <dsp:nvSpPr>
        <dsp:cNvPr id="0" name=""/>
        <dsp:cNvSpPr/>
      </dsp:nvSpPr>
      <dsp:spPr>
        <a:xfrm>
          <a:off x="3498172" y="136632"/>
          <a:ext cx="1454170" cy="1454036"/>
        </a:xfrm>
        <a:prstGeom prst="ellipse">
          <a:avLst/>
        </a:prstGeom>
        <a:solidFill>
          <a:schemeClr val="accent3">
            <a:hueOff val="-6980346"/>
            <a:satOff val="-20335"/>
            <a:lumOff val="4491"/>
            <a:alphaOff val="0"/>
          </a:schemeClr>
        </a:solidFill>
        <a:ln w="12700" cap="flat" cmpd="sng" algn="ctr">
          <a:solidFill>
            <a:schemeClr val="accent3">
              <a:hueOff val="-6980346"/>
              <a:satOff val="-20335"/>
              <a:lumOff val="4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Task Force</a:t>
          </a:r>
        </a:p>
      </dsp:txBody>
      <dsp:txXfrm>
        <a:off x="3711130" y="349571"/>
        <a:ext cx="1028254" cy="1028158"/>
      </dsp:txXfrm>
    </dsp:sp>
    <dsp:sp modelId="{9EBC2AC4-8151-4ABE-B30C-1FE4E3D11099}">
      <dsp:nvSpPr>
        <dsp:cNvPr id="0" name=""/>
        <dsp:cNvSpPr/>
      </dsp:nvSpPr>
      <dsp:spPr>
        <a:xfrm>
          <a:off x="9957759" y="937509"/>
          <a:ext cx="87880" cy="87879"/>
        </a:xfrm>
        <a:prstGeom prst="ellipse">
          <a:avLst/>
        </a:prstGeom>
        <a:solidFill>
          <a:schemeClr val="accent3">
            <a:hueOff val="-7312744"/>
            <a:satOff val="-21304"/>
            <a:lumOff val="4705"/>
            <a:alphaOff val="0"/>
          </a:schemeClr>
        </a:solidFill>
        <a:ln w="12700" cap="flat" cmpd="sng" algn="ctr">
          <a:solidFill>
            <a:schemeClr val="accent3">
              <a:hueOff val="-7312744"/>
              <a:satOff val="-21304"/>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10DBC-37E6-4DC3-ADD4-52C06D1FF722}">
      <dsp:nvSpPr>
        <dsp:cNvPr id="0" name=""/>
        <dsp:cNvSpPr/>
      </dsp:nvSpPr>
      <dsp:spPr>
        <a:xfrm>
          <a:off x="9796695" y="937509"/>
          <a:ext cx="87880" cy="87879"/>
        </a:xfrm>
        <a:prstGeom prst="ellipse">
          <a:avLst/>
        </a:prstGeom>
        <a:solidFill>
          <a:schemeClr val="accent3">
            <a:hueOff val="-7645141"/>
            <a:satOff val="-22272"/>
            <a:lumOff val="4919"/>
            <a:alphaOff val="0"/>
          </a:schemeClr>
        </a:solidFill>
        <a:ln w="12700" cap="flat" cmpd="sng" algn="ctr">
          <a:solidFill>
            <a:schemeClr val="accent3">
              <a:hueOff val="-7645141"/>
              <a:satOff val="-22272"/>
              <a:lumOff val="4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33B51-2841-4E3F-A019-7996FD8F292C}">
      <dsp:nvSpPr>
        <dsp:cNvPr id="0" name=""/>
        <dsp:cNvSpPr/>
      </dsp:nvSpPr>
      <dsp:spPr>
        <a:xfrm>
          <a:off x="9635631" y="937509"/>
          <a:ext cx="87880" cy="87879"/>
        </a:xfrm>
        <a:prstGeom prst="ellipse">
          <a:avLst/>
        </a:prstGeom>
        <a:solidFill>
          <a:schemeClr val="accent3">
            <a:hueOff val="-7977539"/>
            <a:satOff val="-23240"/>
            <a:lumOff val="5133"/>
            <a:alphaOff val="0"/>
          </a:schemeClr>
        </a:solidFill>
        <a:ln w="12700" cap="flat" cmpd="sng" algn="ctr">
          <a:solidFill>
            <a:schemeClr val="accent3">
              <a:hueOff val="-7977539"/>
              <a:satOff val="-23240"/>
              <a:lumOff val="51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53B76-218A-4EA7-9BC8-971DB34C8CCC}">
      <dsp:nvSpPr>
        <dsp:cNvPr id="0" name=""/>
        <dsp:cNvSpPr/>
      </dsp:nvSpPr>
      <dsp:spPr>
        <a:xfrm>
          <a:off x="9474873" y="937509"/>
          <a:ext cx="87880" cy="87879"/>
        </a:xfrm>
        <a:prstGeom prst="ellipse">
          <a:avLst/>
        </a:prstGeom>
        <a:solidFill>
          <a:schemeClr val="accent3">
            <a:hueOff val="-8309937"/>
            <a:satOff val="-24209"/>
            <a:lumOff val="5346"/>
            <a:alphaOff val="0"/>
          </a:schemeClr>
        </a:solidFill>
        <a:ln w="12700" cap="flat" cmpd="sng" algn="ctr">
          <a:solidFill>
            <a:schemeClr val="accent3">
              <a:hueOff val="-8309937"/>
              <a:satOff val="-24209"/>
              <a:lumOff val="53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93DB8-0622-4E81-BC8A-7A8E9C109255}">
      <dsp:nvSpPr>
        <dsp:cNvPr id="0" name=""/>
        <dsp:cNvSpPr/>
      </dsp:nvSpPr>
      <dsp:spPr>
        <a:xfrm>
          <a:off x="9313809" y="937509"/>
          <a:ext cx="87880" cy="87879"/>
        </a:xfrm>
        <a:prstGeom prst="ellipse">
          <a:avLst/>
        </a:prstGeom>
        <a:solidFill>
          <a:schemeClr val="accent3">
            <a:hueOff val="-8642334"/>
            <a:satOff val="-25177"/>
            <a:lumOff val="5560"/>
            <a:alphaOff val="0"/>
          </a:schemeClr>
        </a:solidFill>
        <a:ln w="12700" cap="flat" cmpd="sng" algn="ctr">
          <a:solidFill>
            <a:schemeClr val="accent3">
              <a:hueOff val="-8642334"/>
              <a:satOff val="-25177"/>
              <a:lumOff val="55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5CE70-4908-4D01-B285-3804A7D7A4D6}">
      <dsp:nvSpPr>
        <dsp:cNvPr id="0" name=""/>
        <dsp:cNvSpPr/>
      </dsp:nvSpPr>
      <dsp:spPr>
        <a:xfrm>
          <a:off x="9064864" y="893570"/>
          <a:ext cx="175761" cy="175903"/>
        </a:xfrm>
        <a:prstGeom prst="ellipse">
          <a:avLst/>
        </a:prstGeom>
        <a:solidFill>
          <a:schemeClr val="accent3">
            <a:hueOff val="-8974731"/>
            <a:satOff val="-26145"/>
            <a:lumOff val="5774"/>
            <a:alphaOff val="0"/>
          </a:schemeClr>
        </a:solidFill>
        <a:ln w="12700" cap="flat" cmpd="sng" algn="ctr">
          <a:solidFill>
            <a:schemeClr val="accent3">
              <a:hueOff val="-8974731"/>
              <a:satOff val="-26145"/>
              <a:lumOff val="57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5C955-5C3F-4707-9FC5-FD73DC8CF862}">
      <dsp:nvSpPr>
        <dsp:cNvPr id="0" name=""/>
        <dsp:cNvSpPr/>
      </dsp:nvSpPr>
      <dsp:spPr>
        <a:xfrm>
          <a:off x="9814455" y="755969"/>
          <a:ext cx="87880" cy="87879"/>
        </a:xfrm>
        <a:prstGeom prst="ellipse">
          <a:avLst/>
        </a:prstGeom>
        <a:solidFill>
          <a:schemeClr val="accent3">
            <a:hueOff val="-9307128"/>
            <a:satOff val="-27114"/>
            <a:lumOff val="5988"/>
            <a:alphaOff val="0"/>
          </a:schemeClr>
        </a:solidFill>
        <a:ln w="12700" cap="flat" cmpd="sng" algn="ctr">
          <a:solidFill>
            <a:schemeClr val="accent3">
              <a:hueOff val="-9307128"/>
              <a:satOff val="-27114"/>
              <a:lumOff val="59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9992F-E1AF-4F38-98BD-50943CDE966D}">
      <dsp:nvSpPr>
        <dsp:cNvPr id="0" name=""/>
        <dsp:cNvSpPr/>
      </dsp:nvSpPr>
      <dsp:spPr>
        <a:xfrm>
          <a:off x="9814455" y="1120351"/>
          <a:ext cx="87880" cy="87879"/>
        </a:xfrm>
        <a:prstGeom prst="ellipse">
          <a:avLst/>
        </a:prstGeom>
        <a:solidFill>
          <a:schemeClr val="accent3">
            <a:hueOff val="-9639525"/>
            <a:satOff val="-28082"/>
            <a:lumOff val="6202"/>
            <a:alphaOff val="0"/>
          </a:schemeClr>
        </a:solidFill>
        <a:ln w="12700" cap="flat" cmpd="sng" algn="ctr">
          <a:solidFill>
            <a:schemeClr val="accent3">
              <a:hueOff val="-9639525"/>
              <a:satOff val="-28082"/>
              <a:lumOff val="62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FFAB2-3A23-491F-AF95-8A0A3514CAE0}">
      <dsp:nvSpPr>
        <dsp:cNvPr id="0" name=""/>
        <dsp:cNvSpPr/>
      </dsp:nvSpPr>
      <dsp:spPr>
        <a:xfrm>
          <a:off x="9892843" y="834887"/>
          <a:ext cx="87880" cy="87879"/>
        </a:xfrm>
        <a:prstGeom prst="ellipse">
          <a:avLst/>
        </a:prstGeom>
        <a:solidFill>
          <a:schemeClr val="accent3">
            <a:hueOff val="-9971924"/>
            <a:satOff val="-29050"/>
            <a:lumOff val="6416"/>
            <a:alphaOff val="0"/>
          </a:schemeClr>
        </a:solidFill>
        <a:ln w="12700" cap="flat" cmpd="sng" algn="ctr">
          <a:solidFill>
            <a:schemeClr val="accent3">
              <a:hueOff val="-9971924"/>
              <a:satOff val="-29050"/>
              <a:lumOff val="64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EB3DA8-B0B3-46D3-9901-9984AC03A24B}">
      <dsp:nvSpPr>
        <dsp:cNvPr id="0" name=""/>
        <dsp:cNvSpPr/>
      </dsp:nvSpPr>
      <dsp:spPr>
        <a:xfrm>
          <a:off x="9898049" y="1041866"/>
          <a:ext cx="87880" cy="87879"/>
        </a:xfrm>
        <a:prstGeom prst="ellipse">
          <a:avLst/>
        </a:prstGeom>
        <a:solidFill>
          <a:schemeClr val="accent3">
            <a:hueOff val="-10304321"/>
            <a:satOff val="-30019"/>
            <a:lumOff val="6629"/>
            <a:alphaOff val="0"/>
          </a:schemeClr>
        </a:solidFill>
        <a:ln w="12700" cap="flat" cmpd="sng" algn="ctr">
          <a:solidFill>
            <a:schemeClr val="accent3">
              <a:hueOff val="-10304321"/>
              <a:satOff val="-30019"/>
              <a:lumOff val="66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4A69A-64C0-4BD8-BF36-6F70C47B0367}">
      <dsp:nvSpPr>
        <dsp:cNvPr id="0" name=""/>
        <dsp:cNvSpPr/>
      </dsp:nvSpPr>
      <dsp:spPr>
        <a:xfrm>
          <a:off x="8102153" y="536559"/>
          <a:ext cx="889833" cy="889925"/>
        </a:xfrm>
        <a:prstGeom prst="ellipse">
          <a:avLst/>
        </a:prstGeom>
        <a:solidFill>
          <a:schemeClr val="accent3">
            <a:hueOff val="-10636718"/>
            <a:satOff val="-30987"/>
            <a:lumOff val="6843"/>
            <a:alphaOff val="0"/>
          </a:schemeClr>
        </a:solidFill>
        <a:ln w="12700" cap="flat" cmpd="sng" algn="ctr">
          <a:solidFill>
            <a:schemeClr val="accent3">
              <a:hueOff val="-10636718"/>
              <a:satOff val="-30987"/>
              <a:lumOff val="6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Town Halls</a:t>
          </a:r>
        </a:p>
      </dsp:txBody>
      <dsp:txXfrm>
        <a:off x="8232466" y="666885"/>
        <a:ext cx="629207" cy="629273"/>
      </dsp:txXfrm>
    </dsp:sp>
    <dsp:sp modelId="{BEF4D245-5626-4CA4-9599-AB32C586F5C9}">
      <dsp:nvSpPr>
        <dsp:cNvPr id="0" name=""/>
        <dsp:cNvSpPr/>
      </dsp:nvSpPr>
      <dsp:spPr>
        <a:xfrm>
          <a:off x="8035707" y="460531"/>
          <a:ext cx="175761" cy="175903"/>
        </a:xfrm>
        <a:prstGeom prst="ellipse">
          <a:avLst/>
        </a:prstGeom>
        <a:solidFill>
          <a:schemeClr val="accent3">
            <a:hueOff val="-10969116"/>
            <a:satOff val="-31955"/>
            <a:lumOff val="7057"/>
            <a:alphaOff val="0"/>
          </a:schemeClr>
        </a:solidFill>
        <a:ln w="12700" cap="flat" cmpd="sng" algn="ctr">
          <a:solidFill>
            <a:schemeClr val="accent3">
              <a:hueOff val="-10969116"/>
              <a:satOff val="-31955"/>
              <a:lumOff val="70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A19B2C-4D06-4277-BBAE-B43FF8866941}">
      <dsp:nvSpPr>
        <dsp:cNvPr id="0" name=""/>
        <dsp:cNvSpPr/>
      </dsp:nvSpPr>
      <dsp:spPr>
        <a:xfrm>
          <a:off x="7923023" y="367737"/>
          <a:ext cx="87880" cy="87879"/>
        </a:xfrm>
        <a:prstGeom prst="ellipse">
          <a:avLst/>
        </a:prstGeom>
        <a:solidFill>
          <a:schemeClr val="accent3">
            <a:hueOff val="-11301513"/>
            <a:satOff val="-32924"/>
            <a:lumOff val="7271"/>
            <a:alphaOff val="0"/>
          </a:schemeClr>
        </a:solidFill>
        <a:ln w="12700" cap="flat" cmpd="sng" algn="ctr">
          <a:solidFill>
            <a:schemeClr val="accent3">
              <a:hueOff val="-11301513"/>
              <a:satOff val="-32924"/>
              <a:lumOff val="72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00FD0F-8F54-4ED3-A7EB-976A386866E2}">
      <dsp:nvSpPr>
        <dsp:cNvPr id="0" name=""/>
        <dsp:cNvSpPr/>
      </dsp:nvSpPr>
      <dsp:spPr>
        <a:xfrm>
          <a:off x="7735319" y="367737"/>
          <a:ext cx="87880" cy="87879"/>
        </a:xfrm>
        <a:prstGeom prst="ellipse">
          <a:avLst/>
        </a:prstGeom>
        <a:solidFill>
          <a:schemeClr val="accent3">
            <a:hueOff val="-11633911"/>
            <a:satOff val="-33892"/>
            <a:lumOff val="7485"/>
            <a:alphaOff val="0"/>
          </a:schemeClr>
        </a:solidFill>
        <a:ln w="12700" cap="flat" cmpd="sng" algn="ctr">
          <a:solidFill>
            <a:schemeClr val="accent3">
              <a:hueOff val="-11633911"/>
              <a:satOff val="-33892"/>
              <a:lumOff val="74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E6590-E2EA-4656-B486-E119711A5495}">
      <dsp:nvSpPr>
        <dsp:cNvPr id="0" name=""/>
        <dsp:cNvSpPr/>
      </dsp:nvSpPr>
      <dsp:spPr>
        <a:xfrm>
          <a:off x="7547615" y="367737"/>
          <a:ext cx="87880" cy="87879"/>
        </a:xfrm>
        <a:prstGeom prst="ellipse">
          <a:avLst/>
        </a:prstGeom>
        <a:solidFill>
          <a:schemeClr val="accent3">
            <a:hueOff val="-11966308"/>
            <a:satOff val="-34860"/>
            <a:lumOff val="7699"/>
            <a:alphaOff val="0"/>
          </a:schemeClr>
        </a:solidFill>
        <a:ln w="12700" cap="flat" cmpd="sng" algn="ctr">
          <a:solidFill>
            <a:schemeClr val="accent3">
              <a:hueOff val="-11966308"/>
              <a:satOff val="-34860"/>
              <a:lumOff val="76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9C77F-A409-4C0D-AB25-7CA159653063}">
      <dsp:nvSpPr>
        <dsp:cNvPr id="0" name=""/>
        <dsp:cNvSpPr/>
      </dsp:nvSpPr>
      <dsp:spPr>
        <a:xfrm>
          <a:off x="7359911" y="367737"/>
          <a:ext cx="87880" cy="87879"/>
        </a:xfrm>
        <a:prstGeom prst="ellipse">
          <a:avLst/>
        </a:prstGeom>
        <a:solidFill>
          <a:schemeClr val="accent3">
            <a:hueOff val="-12298705"/>
            <a:satOff val="-35829"/>
            <a:lumOff val="7913"/>
            <a:alphaOff val="0"/>
          </a:schemeClr>
        </a:solidFill>
        <a:ln w="12700" cap="flat" cmpd="sng" algn="ctr">
          <a:solidFill>
            <a:schemeClr val="accent3">
              <a:hueOff val="-12298705"/>
              <a:satOff val="-35829"/>
              <a:lumOff val="7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C5286-A8C3-4563-BE50-F9C7A06A4739}">
      <dsp:nvSpPr>
        <dsp:cNvPr id="0" name=""/>
        <dsp:cNvSpPr/>
      </dsp:nvSpPr>
      <dsp:spPr>
        <a:xfrm>
          <a:off x="7171901" y="367737"/>
          <a:ext cx="87880" cy="87879"/>
        </a:xfrm>
        <a:prstGeom prst="ellipse">
          <a:avLst/>
        </a:prstGeom>
        <a:solidFill>
          <a:schemeClr val="accent3">
            <a:hueOff val="-12631103"/>
            <a:satOff val="-36797"/>
            <a:lumOff val="8126"/>
            <a:alphaOff val="0"/>
          </a:schemeClr>
        </a:solidFill>
        <a:ln w="12700" cap="flat" cmpd="sng" algn="ctr">
          <a:solidFill>
            <a:schemeClr val="accent3">
              <a:hueOff val="-12631103"/>
              <a:satOff val="-36797"/>
              <a:lumOff val="81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04DF-AE7B-48C2-AE8D-59167ADBFE0C}">
      <dsp:nvSpPr>
        <dsp:cNvPr id="0" name=""/>
        <dsp:cNvSpPr/>
      </dsp:nvSpPr>
      <dsp:spPr>
        <a:xfrm>
          <a:off x="6984197" y="367737"/>
          <a:ext cx="87880" cy="87879"/>
        </a:xfrm>
        <a:prstGeom prst="ellipse">
          <a:avLst/>
        </a:prstGeom>
        <a:solidFill>
          <a:schemeClr val="accent3">
            <a:hueOff val="-12963500"/>
            <a:satOff val="-37765"/>
            <a:lumOff val="8340"/>
            <a:alphaOff val="0"/>
          </a:schemeClr>
        </a:solidFill>
        <a:ln w="12700" cap="flat" cmpd="sng" algn="ctr">
          <a:solidFill>
            <a:schemeClr val="accent3">
              <a:hueOff val="-12963500"/>
              <a:satOff val="-37765"/>
              <a:lumOff val="83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4A5717-4F7C-4C01-A1DA-E5EA48C0C33A}">
      <dsp:nvSpPr>
        <dsp:cNvPr id="0" name=""/>
        <dsp:cNvSpPr/>
      </dsp:nvSpPr>
      <dsp:spPr>
        <a:xfrm>
          <a:off x="6983584" y="140956"/>
          <a:ext cx="1030075" cy="226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en-US" sz="1500" kern="1200" dirty="0"/>
            <a:t>Information</a:t>
          </a:r>
        </a:p>
      </dsp:txBody>
      <dsp:txXfrm>
        <a:off x="6983584" y="140956"/>
        <a:ext cx="1030075" cy="226058"/>
      </dsp:txXfrm>
    </dsp:sp>
    <dsp:sp modelId="{A08702A2-C404-42F0-A91F-DA08DD250782}">
      <dsp:nvSpPr>
        <dsp:cNvPr id="0" name=""/>
        <dsp:cNvSpPr/>
      </dsp:nvSpPr>
      <dsp:spPr>
        <a:xfrm>
          <a:off x="7853208" y="893570"/>
          <a:ext cx="175761" cy="175903"/>
        </a:xfrm>
        <a:prstGeom prst="ellipse">
          <a:avLst/>
        </a:prstGeom>
        <a:solidFill>
          <a:schemeClr val="accent3">
            <a:hueOff val="-13960692"/>
            <a:satOff val="-40671"/>
            <a:lumOff val="8982"/>
            <a:alphaOff val="0"/>
          </a:schemeClr>
        </a:solidFill>
        <a:ln w="12700" cap="flat" cmpd="sng" algn="ctr">
          <a:solidFill>
            <a:schemeClr val="accent3">
              <a:hueOff val="-13960692"/>
              <a:satOff val="-40671"/>
              <a:lumOff val="89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1AA13-7733-4859-8E4D-4248A5D945A9}">
      <dsp:nvSpPr>
        <dsp:cNvPr id="0" name=""/>
        <dsp:cNvSpPr/>
      </dsp:nvSpPr>
      <dsp:spPr>
        <a:xfrm>
          <a:off x="7679283" y="937509"/>
          <a:ext cx="87880" cy="87879"/>
        </a:xfrm>
        <a:prstGeom prst="ellipse">
          <a:avLst/>
        </a:prstGeom>
        <a:solidFill>
          <a:schemeClr val="accent3">
            <a:hueOff val="-14293091"/>
            <a:satOff val="-41639"/>
            <a:lumOff val="9196"/>
            <a:alphaOff val="0"/>
          </a:schemeClr>
        </a:solidFill>
        <a:ln w="12700" cap="flat" cmpd="sng" algn="ctr">
          <a:solidFill>
            <a:schemeClr val="accent3">
              <a:hueOff val="-14293091"/>
              <a:satOff val="-41639"/>
              <a:lumOff val="9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BC1B10-BDC5-4DF9-8DCF-EBD2BFF2F22D}">
      <dsp:nvSpPr>
        <dsp:cNvPr id="0" name=""/>
        <dsp:cNvSpPr/>
      </dsp:nvSpPr>
      <dsp:spPr>
        <a:xfrm>
          <a:off x="7505665" y="937509"/>
          <a:ext cx="87880" cy="87879"/>
        </a:xfrm>
        <a:prstGeom prst="ellipse">
          <a:avLst/>
        </a:prstGeom>
        <a:solidFill>
          <a:schemeClr val="accent3">
            <a:hueOff val="-14625488"/>
            <a:satOff val="-42607"/>
            <a:lumOff val="9410"/>
            <a:alphaOff val="0"/>
          </a:schemeClr>
        </a:solidFill>
        <a:ln w="12700" cap="flat" cmpd="sng" algn="ctr">
          <a:solidFill>
            <a:schemeClr val="accent3">
              <a:hueOff val="-14625488"/>
              <a:satOff val="-42607"/>
              <a:lumOff val="94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A97DD-A921-404D-937C-3F0929A3AEE7}">
      <dsp:nvSpPr>
        <dsp:cNvPr id="0" name=""/>
        <dsp:cNvSpPr/>
      </dsp:nvSpPr>
      <dsp:spPr>
        <a:xfrm>
          <a:off x="7331740" y="937509"/>
          <a:ext cx="87880" cy="87879"/>
        </a:xfrm>
        <a:prstGeom prst="ellipse">
          <a:avLst/>
        </a:prstGeom>
        <a:solidFill>
          <a:schemeClr val="accent3">
            <a:hueOff val="-14957885"/>
            <a:satOff val="-43576"/>
            <a:lumOff val="9623"/>
            <a:alphaOff val="0"/>
          </a:schemeClr>
        </a:solidFill>
        <a:ln w="12700" cap="flat" cmpd="sng" algn="ctr">
          <a:solidFill>
            <a:schemeClr val="accent3">
              <a:hueOff val="-14957885"/>
              <a:satOff val="-43576"/>
              <a:lumOff val="96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42BCF-40F1-494F-8F02-9DE6DED29A93}">
      <dsp:nvSpPr>
        <dsp:cNvPr id="0" name=""/>
        <dsp:cNvSpPr/>
      </dsp:nvSpPr>
      <dsp:spPr>
        <a:xfrm>
          <a:off x="7158122" y="937509"/>
          <a:ext cx="87880" cy="87879"/>
        </a:xfrm>
        <a:prstGeom prst="ellipse">
          <a:avLst/>
        </a:prstGeom>
        <a:solidFill>
          <a:schemeClr val="accent3">
            <a:hueOff val="-15290283"/>
            <a:satOff val="-44544"/>
            <a:lumOff val="9837"/>
            <a:alphaOff val="0"/>
          </a:schemeClr>
        </a:solidFill>
        <a:ln w="12700" cap="flat" cmpd="sng" algn="ctr">
          <a:solidFill>
            <a:schemeClr val="accent3">
              <a:hueOff val="-15290283"/>
              <a:satOff val="-44544"/>
              <a:lumOff val="98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01DA0-CB31-4534-9BCF-E01EAA60530E}">
      <dsp:nvSpPr>
        <dsp:cNvPr id="0" name=""/>
        <dsp:cNvSpPr/>
      </dsp:nvSpPr>
      <dsp:spPr>
        <a:xfrm>
          <a:off x="6984197" y="937509"/>
          <a:ext cx="87880" cy="87879"/>
        </a:xfrm>
        <a:prstGeom prst="ellipse">
          <a:avLst/>
        </a:prstGeom>
        <a:solidFill>
          <a:schemeClr val="accent3">
            <a:hueOff val="-15622681"/>
            <a:satOff val="-45512"/>
            <a:lumOff val="10051"/>
            <a:alphaOff val="0"/>
          </a:schemeClr>
        </a:solidFill>
        <a:ln w="12700" cap="flat" cmpd="sng" algn="ctr">
          <a:solidFill>
            <a:schemeClr val="accent3">
              <a:hueOff val="-15622681"/>
              <a:satOff val="-45512"/>
              <a:lumOff val="100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8393C-AD58-4BAD-9260-A459CA8675D2}">
      <dsp:nvSpPr>
        <dsp:cNvPr id="0" name=""/>
        <dsp:cNvSpPr/>
      </dsp:nvSpPr>
      <dsp:spPr>
        <a:xfrm>
          <a:off x="6983584" y="712607"/>
          <a:ext cx="778986" cy="226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en-US" sz="1500" kern="1200" dirty="0"/>
            <a:t>Education</a:t>
          </a:r>
        </a:p>
      </dsp:txBody>
      <dsp:txXfrm>
        <a:off x="6983584" y="712607"/>
        <a:ext cx="778986" cy="226058"/>
      </dsp:txXfrm>
    </dsp:sp>
    <dsp:sp modelId="{BA6445E8-FAEB-47F2-AE86-A41F44A305EE}">
      <dsp:nvSpPr>
        <dsp:cNvPr id="0" name=""/>
        <dsp:cNvSpPr/>
      </dsp:nvSpPr>
      <dsp:spPr>
        <a:xfrm>
          <a:off x="8035707" y="1319381"/>
          <a:ext cx="175761" cy="175903"/>
        </a:xfrm>
        <a:prstGeom prst="ellipse">
          <a:avLst/>
        </a:prstGeom>
        <a:solidFill>
          <a:schemeClr val="accent3">
            <a:hueOff val="-16287475"/>
            <a:satOff val="-47449"/>
            <a:lumOff val="10479"/>
            <a:alphaOff val="0"/>
          </a:schemeClr>
        </a:solidFill>
        <a:ln w="12700" cap="flat" cmpd="sng" algn="ctr">
          <a:solidFill>
            <a:schemeClr val="accent3">
              <a:hueOff val="-16287475"/>
              <a:satOff val="-47449"/>
              <a:lumOff val="104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D26D48-8843-4255-A5C5-735C4B061E9F}">
      <dsp:nvSpPr>
        <dsp:cNvPr id="0" name=""/>
        <dsp:cNvSpPr/>
      </dsp:nvSpPr>
      <dsp:spPr>
        <a:xfrm>
          <a:off x="7923023" y="1498465"/>
          <a:ext cx="87880" cy="87879"/>
        </a:xfrm>
        <a:prstGeom prst="ellipse">
          <a:avLst/>
        </a:prstGeom>
        <a:solidFill>
          <a:schemeClr val="accent3">
            <a:hueOff val="-16619874"/>
            <a:satOff val="-48417"/>
            <a:lumOff val="10693"/>
            <a:alphaOff val="0"/>
          </a:schemeClr>
        </a:solidFill>
        <a:ln w="12700" cap="flat" cmpd="sng" algn="ctr">
          <a:solidFill>
            <a:schemeClr val="accent3">
              <a:hueOff val="-16619874"/>
              <a:satOff val="-48417"/>
              <a:lumOff val="106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31E9E-1102-4E3F-A1F7-CD0E968D2C1E}">
      <dsp:nvSpPr>
        <dsp:cNvPr id="0" name=""/>
        <dsp:cNvSpPr/>
      </dsp:nvSpPr>
      <dsp:spPr>
        <a:xfrm>
          <a:off x="7735319" y="1498465"/>
          <a:ext cx="87880" cy="87879"/>
        </a:xfrm>
        <a:prstGeom prst="ellipse">
          <a:avLst/>
        </a:prstGeom>
        <a:solidFill>
          <a:schemeClr val="accent3">
            <a:hueOff val="-16952271"/>
            <a:satOff val="-49386"/>
            <a:lumOff val="10907"/>
            <a:alphaOff val="0"/>
          </a:schemeClr>
        </a:solidFill>
        <a:ln w="12700" cap="flat" cmpd="sng" algn="ctr">
          <a:solidFill>
            <a:schemeClr val="accent3">
              <a:hueOff val="-16952271"/>
              <a:satOff val="-49386"/>
              <a:lumOff val="109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8CFF5B-463A-4F62-9DF1-011C4FCA8C9A}">
      <dsp:nvSpPr>
        <dsp:cNvPr id="0" name=""/>
        <dsp:cNvSpPr/>
      </dsp:nvSpPr>
      <dsp:spPr>
        <a:xfrm>
          <a:off x="7547615" y="1498465"/>
          <a:ext cx="87880" cy="87879"/>
        </a:xfrm>
        <a:prstGeom prst="ellipse">
          <a:avLst/>
        </a:prstGeom>
        <a:solidFill>
          <a:schemeClr val="accent3">
            <a:hueOff val="-17284667"/>
            <a:satOff val="-50354"/>
            <a:lumOff val="11120"/>
            <a:alphaOff val="0"/>
          </a:schemeClr>
        </a:solidFill>
        <a:ln w="12700" cap="flat" cmpd="sng" algn="ctr">
          <a:solidFill>
            <a:schemeClr val="accent3">
              <a:hueOff val="-17284667"/>
              <a:satOff val="-50354"/>
              <a:lumOff val="111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75397D-F063-49B5-8A56-E6AC56DE7B9F}">
      <dsp:nvSpPr>
        <dsp:cNvPr id="0" name=""/>
        <dsp:cNvSpPr/>
      </dsp:nvSpPr>
      <dsp:spPr>
        <a:xfrm>
          <a:off x="7359911" y="1498465"/>
          <a:ext cx="87880" cy="87879"/>
        </a:xfrm>
        <a:prstGeom prst="ellipse">
          <a:avLst/>
        </a:prstGeom>
        <a:solidFill>
          <a:schemeClr val="accent3">
            <a:hueOff val="-17617064"/>
            <a:satOff val="-51322"/>
            <a:lumOff val="11334"/>
            <a:alphaOff val="0"/>
          </a:schemeClr>
        </a:solidFill>
        <a:ln w="12700" cap="flat" cmpd="sng" algn="ctr">
          <a:solidFill>
            <a:schemeClr val="accent3">
              <a:hueOff val="-17617064"/>
              <a:satOff val="-51322"/>
              <a:lumOff val="1133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607A05-057D-4A7C-B558-B52596F76A71}">
      <dsp:nvSpPr>
        <dsp:cNvPr id="0" name=""/>
        <dsp:cNvSpPr/>
      </dsp:nvSpPr>
      <dsp:spPr>
        <a:xfrm>
          <a:off x="7171901" y="1498465"/>
          <a:ext cx="87880" cy="87879"/>
        </a:xfrm>
        <a:prstGeom prst="ellipse">
          <a:avLst/>
        </a:prstGeom>
        <a:solidFill>
          <a:schemeClr val="accent3">
            <a:hueOff val="-17949463"/>
            <a:satOff val="-52291"/>
            <a:lumOff val="11548"/>
            <a:alphaOff val="0"/>
          </a:schemeClr>
        </a:solidFill>
        <a:ln w="12700" cap="flat" cmpd="sng" algn="ctr">
          <a:solidFill>
            <a:schemeClr val="accent3">
              <a:hueOff val="-17949463"/>
              <a:satOff val="-52291"/>
              <a:lumOff val="1154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7972DE-FC75-4FF7-B3F4-D71BCD1788FA}">
      <dsp:nvSpPr>
        <dsp:cNvPr id="0" name=""/>
        <dsp:cNvSpPr/>
      </dsp:nvSpPr>
      <dsp:spPr>
        <a:xfrm>
          <a:off x="6984197" y="1498465"/>
          <a:ext cx="87880" cy="87879"/>
        </a:xfrm>
        <a:prstGeom prst="ellipse">
          <a:avLst/>
        </a:prstGeom>
        <a:solidFill>
          <a:schemeClr val="accent3">
            <a:hueOff val="-18281860"/>
            <a:satOff val="-53259"/>
            <a:lumOff val="11762"/>
            <a:alphaOff val="0"/>
          </a:schemeClr>
        </a:solidFill>
        <a:ln w="12700" cap="flat" cmpd="sng" algn="ctr">
          <a:solidFill>
            <a:schemeClr val="accent3">
              <a:hueOff val="-18281860"/>
              <a:satOff val="-53259"/>
              <a:lumOff val="117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A09C4A-1B1B-4C25-A018-43301F3042A6}">
      <dsp:nvSpPr>
        <dsp:cNvPr id="0" name=""/>
        <dsp:cNvSpPr/>
      </dsp:nvSpPr>
      <dsp:spPr>
        <a:xfrm>
          <a:off x="6983584" y="1271539"/>
          <a:ext cx="1030075" cy="226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666750">
            <a:lnSpc>
              <a:spcPct val="90000"/>
            </a:lnSpc>
            <a:spcBef>
              <a:spcPct val="0"/>
            </a:spcBef>
            <a:spcAft>
              <a:spcPct val="35000"/>
            </a:spcAft>
            <a:buNone/>
          </a:pPr>
          <a:r>
            <a:rPr lang="en-US" sz="1500" kern="1200" dirty="0"/>
            <a:t>Engagement</a:t>
          </a:r>
        </a:p>
      </dsp:txBody>
      <dsp:txXfrm>
        <a:off x="6983584" y="1271539"/>
        <a:ext cx="1030075" cy="226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40DF2-F91C-43C8-ACD7-3A589CDA037A}">
      <dsp:nvSpPr>
        <dsp:cNvPr id="0" name=""/>
        <dsp:cNvSpPr/>
      </dsp:nvSpPr>
      <dsp:spPr>
        <a:xfrm>
          <a:off x="866427" y="1489"/>
          <a:ext cx="1732855" cy="1039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Education</a:t>
          </a:r>
        </a:p>
      </dsp:txBody>
      <dsp:txXfrm>
        <a:off x="866427" y="1489"/>
        <a:ext cx="1732855" cy="1039713"/>
      </dsp:txXfrm>
    </dsp:sp>
    <dsp:sp modelId="{09AD4C89-66B7-4360-9EF5-F5CC00B2E07A}">
      <dsp:nvSpPr>
        <dsp:cNvPr id="0" name=""/>
        <dsp:cNvSpPr/>
      </dsp:nvSpPr>
      <dsp:spPr>
        <a:xfrm>
          <a:off x="2772568" y="1489"/>
          <a:ext cx="1732855" cy="1039713"/>
        </a:xfrm>
        <a:prstGeom prst="rect">
          <a:avLst/>
        </a:prstGeom>
        <a:solidFill>
          <a:schemeClr val="accent3">
            <a:hueOff val="-1305847"/>
            <a:satOff val="-3804"/>
            <a:lumOff val="8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Industry</a:t>
          </a:r>
        </a:p>
      </dsp:txBody>
      <dsp:txXfrm>
        <a:off x="2772568" y="1489"/>
        <a:ext cx="1732855" cy="1039713"/>
      </dsp:txXfrm>
    </dsp:sp>
    <dsp:sp modelId="{FD988F42-5217-4019-AD74-6F76AD1F78C3}">
      <dsp:nvSpPr>
        <dsp:cNvPr id="0" name=""/>
        <dsp:cNvSpPr/>
      </dsp:nvSpPr>
      <dsp:spPr>
        <a:xfrm>
          <a:off x="4678710" y="1489"/>
          <a:ext cx="1732855" cy="1039713"/>
        </a:xfrm>
        <a:prstGeom prst="rect">
          <a:avLst/>
        </a:prstGeom>
        <a:solidFill>
          <a:schemeClr val="accent3">
            <a:hueOff val="-2611694"/>
            <a:satOff val="-7608"/>
            <a:lumOff val="1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Private Sector</a:t>
          </a:r>
        </a:p>
      </dsp:txBody>
      <dsp:txXfrm>
        <a:off x="4678710" y="1489"/>
        <a:ext cx="1732855" cy="1039713"/>
      </dsp:txXfrm>
    </dsp:sp>
    <dsp:sp modelId="{368FDC11-DFFC-4466-B49A-0AA2991D304C}">
      <dsp:nvSpPr>
        <dsp:cNvPr id="0" name=""/>
        <dsp:cNvSpPr/>
      </dsp:nvSpPr>
      <dsp:spPr>
        <a:xfrm>
          <a:off x="6584851" y="1489"/>
          <a:ext cx="1732855" cy="1039713"/>
        </a:xfrm>
        <a:prstGeom prst="rect">
          <a:avLst/>
        </a:prstGeom>
        <a:solidFill>
          <a:schemeClr val="accent3">
            <a:hueOff val="-3917542"/>
            <a:satOff val="-11413"/>
            <a:lumOff val="25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State &amp; Local Government</a:t>
          </a:r>
        </a:p>
      </dsp:txBody>
      <dsp:txXfrm>
        <a:off x="6584851" y="1489"/>
        <a:ext cx="1732855" cy="1039713"/>
      </dsp:txXfrm>
    </dsp:sp>
    <dsp:sp modelId="{B2C66969-E1FE-43B1-9B4C-6D2264A03063}">
      <dsp:nvSpPr>
        <dsp:cNvPr id="0" name=""/>
        <dsp:cNvSpPr/>
      </dsp:nvSpPr>
      <dsp:spPr>
        <a:xfrm>
          <a:off x="8490992" y="1489"/>
          <a:ext cx="1732855" cy="1039713"/>
        </a:xfrm>
        <a:prstGeom prst="rect">
          <a:avLst/>
        </a:prstGeom>
        <a:solidFill>
          <a:schemeClr val="accent3">
            <a:hueOff val="-5223389"/>
            <a:satOff val="-1521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Tribal Nations</a:t>
          </a:r>
        </a:p>
      </dsp:txBody>
      <dsp:txXfrm>
        <a:off x="8490992" y="1489"/>
        <a:ext cx="1732855" cy="1039713"/>
      </dsp:txXfrm>
    </dsp:sp>
    <dsp:sp modelId="{11C469EC-033A-4683-889F-64AAA5DD685C}">
      <dsp:nvSpPr>
        <dsp:cNvPr id="0" name=""/>
        <dsp:cNvSpPr/>
      </dsp:nvSpPr>
      <dsp:spPr>
        <a:xfrm>
          <a:off x="866427" y="1214488"/>
          <a:ext cx="1732855" cy="1039713"/>
        </a:xfrm>
        <a:prstGeom prst="rect">
          <a:avLst/>
        </a:prstGeom>
        <a:solidFill>
          <a:schemeClr val="accent3">
            <a:hueOff val="-6529236"/>
            <a:satOff val="-19021"/>
            <a:lumOff val="4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Childcare</a:t>
          </a:r>
        </a:p>
      </dsp:txBody>
      <dsp:txXfrm>
        <a:off x="866427" y="1214488"/>
        <a:ext cx="1732855" cy="1039713"/>
      </dsp:txXfrm>
    </dsp:sp>
    <dsp:sp modelId="{5F3B7401-BDE7-40CA-8EA0-F38CA98E01A8}">
      <dsp:nvSpPr>
        <dsp:cNvPr id="0" name=""/>
        <dsp:cNvSpPr/>
      </dsp:nvSpPr>
      <dsp:spPr>
        <a:xfrm>
          <a:off x="2772568" y="1214488"/>
          <a:ext cx="1732855" cy="1039713"/>
        </a:xfrm>
        <a:prstGeom prst="rect">
          <a:avLst/>
        </a:prstGeom>
        <a:solidFill>
          <a:schemeClr val="accent3">
            <a:hueOff val="-7835083"/>
            <a:satOff val="-22825"/>
            <a:lumOff val="50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Economic &amp; Comm. Dev.</a:t>
          </a:r>
        </a:p>
      </dsp:txBody>
      <dsp:txXfrm>
        <a:off x="2772568" y="1214488"/>
        <a:ext cx="1732855" cy="1039713"/>
      </dsp:txXfrm>
    </dsp:sp>
    <dsp:sp modelId="{9BD921AA-31AE-4326-BD7B-6EE13D7137EA}">
      <dsp:nvSpPr>
        <dsp:cNvPr id="0" name=""/>
        <dsp:cNvSpPr/>
      </dsp:nvSpPr>
      <dsp:spPr>
        <a:xfrm>
          <a:off x="4678710" y="1214488"/>
          <a:ext cx="1732855" cy="1039713"/>
        </a:xfrm>
        <a:prstGeom prst="rect">
          <a:avLst/>
        </a:prstGeom>
        <a:solidFill>
          <a:schemeClr val="accent3">
            <a:hueOff val="-9140930"/>
            <a:satOff val="-26630"/>
            <a:lumOff val="58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Utilities</a:t>
          </a:r>
        </a:p>
      </dsp:txBody>
      <dsp:txXfrm>
        <a:off x="4678710" y="1214488"/>
        <a:ext cx="1732855" cy="1039713"/>
      </dsp:txXfrm>
    </dsp:sp>
    <dsp:sp modelId="{22281638-57D9-4491-B319-425B963341E7}">
      <dsp:nvSpPr>
        <dsp:cNvPr id="0" name=""/>
        <dsp:cNvSpPr/>
      </dsp:nvSpPr>
      <dsp:spPr>
        <a:xfrm>
          <a:off x="6584851" y="1214488"/>
          <a:ext cx="1732855" cy="1039713"/>
        </a:xfrm>
        <a:prstGeom prst="rect">
          <a:avLst/>
        </a:prstGeom>
        <a:solidFill>
          <a:schemeClr val="accent3">
            <a:hueOff val="-10446778"/>
            <a:satOff val="-30434"/>
            <a:lumOff val="6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Entrepreneur</a:t>
          </a:r>
        </a:p>
      </dsp:txBody>
      <dsp:txXfrm>
        <a:off x="6584851" y="1214488"/>
        <a:ext cx="1732855" cy="1039713"/>
      </dsp:txXfrm>
    </dsp:sp>
    <dsp:sp modelId="{AF7BB8A8-DDD8-431D-90DC-5AD1EC62C05E}">
      <dsp:nvSpPr>
        <dsp:cNvPr id="0" name=""/>
        <dsp:cNvSpPr/>
      </dsp:nvSpPr>
      <dsp:spPr>
        <a:xfrm>
          <a:off x="8490992" y="1214488"/>
          <a:ext cx="1732855" cy="1039713"/>
        </a:xfrm>
        <a:prstGeom prst="rect">
          <a:avLst/>
        </a:prstGeom>
        <a:solidFill>
          <a:schemeClr val="accent3">
            <a:hueOff val="-11752624"/>
            <a:satOff val="-34238"/>
            <a:lumOff val="75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Forest Products</a:t>
          </a:r>
        </a:p>
      </dsp:txBody>
      <dsp:txXfrm>
        <a:off x="8490992" y="1214488"/>
        <a:ext cx="1732855" cy="1039713"/>
      </dsp:txXfrm>
    </dsp:sp>
    <dsp:sp modelId="{42C6F835-D9A3-45F8-8E23-9F1C224DC4A7}">
      <dsp:nvSpPr>
        <dsp:cNvPr id="0" name=""/>
        <dsp:cNvSpPr/>
      </dsp:nvSpPr>
      <dsp:spPr>
        <a:xfrm>
          <a:off x="866427" y="2427487"/>
          <a:ext cx="1732855" cy="1039713"/>
        </a:xfrm>
        <a:prstGeom prst="rect">
          <a:avLst/>
        </a:prstGeom>
        <a:solidFill>
          <a:schemeClr val="accent3">
            <a:hueOff val="-13058471"/>
            <a:satOff val="-38042"/>
            <a:lumOff val="84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Expert Consultants</a:t>
          </a:r>
        </a:p>
      </dsp:txBody>
      <dsp:txXfrm>
        <a:off x="866427" y="2427487"/>
        <a:ext cx="1732855" cy="1039713"/>
      </dsp:txXfrm>
    </dsp:sp>
    <dsp:sp modelId="{9967F744-52EC-490C-8A94-B986F1299DF2}">
      <dsp:nvSpPr>
        <dsp:cNvPr id="0" name=""/>
        <dsp:cNvSpPr/>
      </dsp:nvSpPr>
      <dsp:spPr>
        <a:xfrm>
          <a:off x="2772568" y="2427487"/>
          <a:ext cx="1732855" cy="1039713"/>
        </a:xfrm>
        <a:prstGeom prst="rect">
          <a:avLst/>
        </a:prstGeom>
        <a:solidFill>
          <a:schemeClr val="accent3">
            <a:hueOff val="-14364318"/>
            <a:satOff val="-41846"/>
            <a:lumOff val="9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Labor</a:t>
          </a:r>
        </a:p>
      </dsp:txBody>
      <dsp:txXfrm>
        <a:off x="2772568" y="2427487"/>
        <a:ext cx="1732855" cy="1039713"/>
      </dsp:txXfrm>
    </dsp:sp>
    <dsp:sp modelId="{40689246-5F0A-4A0B-99B4-2F502618621A}">
      <dsp:nvSpPr>
        <dsp:cNvPr id="0" name=""/>
        <dsp:cNvSpPr/>
      </dsp:nvSpPr>
      <dsp:spPr>
        <a:xfrm>
          <a:off x="4678710" y="2427487"/>
          <a:ext cx="1732855" cy="1039713"/>
        </a:xfrm>
        <a:prstGeom prst="rect">
          <a:avLst/>
        </a:prstGeom>
        <a:solidFill>
          <a:schemeClr val="accent3">
            <a:hueOff val="-15670166"/>
            <a:satOff val="-45651"/>
            <a:lumOff val="100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Community Member</a:t>
          </a:r>
        </a:p>
      </dsp:txBody>
      <dsp:txXfrm>
        <a:off x="4678710" y="2427487"/>
        <a:ext cx="1732855" cy="1039713"/>
      </dsp:txXfrm>
    </dsp:sp>
    <dsp:sp modelId="{6C03D04F-EDB0-45B5-AFDA-FA7A809DED35}">
      <dsp:nvSpPr>
        <dsp:cNvPr id="0" name=""/>
        <dsp:cNvSpPr/>
      </dsp:nvSpPr>
      <dsp:spPr>
        <a:xfrm>
          <a:off x="6584851" y="2427487"/>
          <a:ext cx="1732855" cy="1039713"/>
        </a:xfrm>
        <a:prstGeom prst="rect">
          <a:avLst/>
        </a:prstGeom>
        <a:solidFill>
          <a:schemeClr val="accent3">
            <a:hueOff val="-16976012"/>
            <a:satOff val="-49455"/>
            <a:lumOff val="10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Non-Profit</a:t>
          </a:r>
        </a:p>
      </dsp:txBody>
      <dsp:txXfrm>
        <a:off x="6584851" y="2427487"/>
        <a:ext cx="1732855" cy="1039713"/>
      </dsp:txXfrm>
    </dsp:sp>
    <dsp:sp modelId="{0D7C6627-9408-413E-9AF5-F8CA42C0AED5}">
      <dsp:nvSpPr>
        <dsp:cNvPr id="0" name=""/>
        <dsp:cNvSpPr/>
      </dsp:nvSpPr>
      <dsp:spPr>
        <a:xfrm>
          <a:off x="8490992" y="2427487"/>
          <a:ext cx="1732855" cy="1039713"/>
        </a:xfrm>
        <a:prstGeom prst="rect">
          <a:avLst/>
        </a:prstGeom>
        <a:solidFill>
          <a:schemeClr val="accent3">
            <a:hueOff val="-18281860"/>
            <a:satOff val="-53259"/>
            <a:lumOff val="11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Student</a:t>
          </a:r>
        </a:p>
      </dsp:txBody>
      <dsp:txXfrm>
        <a:off x="8490992" y="2427487"/>
        <a:ext cx="1732855" cy="1039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3BF95-7309-497D-B8BB-E3047D9CA969}">
      <dsp:nvSpPr>
        <dsp:cNvPr id="0" name=""/>
        <dsp:cNvSpPr/>
      </dsp:nvSpPr>
      <dsp:spPr>
        <a:xfrm rot="16200000">
          <a:off x="1204795" y="960796"/>
          <a:ext cx="357877" cy="1657178"/>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b="1" kern="1200">
              <a:latin typeface="+mn-lt"/>
            </a:rPr>
            <a:t>Learning</a:t>
          </a:r>
        </a:p>
      </dsp:txBody>
      <dsp:txXfrm rot="5400000">
        <a:off x="572615" y="1627916"/>
        <a:ext cx="1639708" cy="322937"/>
      </dsp:txXfrm>
    </dsp:sp>
    <dsp:sp modelId="{A97F509A-0C28-4849-9F97-10F17545445D}">
      <dsp:nvSpPr>
        <dsp:cNvPr id="0" name=""/>
        <dsp:cNvSpPr/>
      </dsp:nvSpPr>
      <dsp:spPr>
        <a:xfrm>
          <a:off x="2752" y="0"/>
          <a:ext cx="2761963" cy="125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mn-lt"/>
            </a:rPr>
            <a:t>Jan – Apr</a:t>
          </a:r>
        </a:p>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mn-lt"/>
            </a:rPr>
            <a:t>Learn about Energy Transition, challenges and opportunities</a:t>
          </a:r>
        </a:p>
      </dsp:txBody>
      <dsp:txXfrm>
        <a:off x="2752" y="0"/>
        <a:ext cx="2761963" cy="1252570"/>
      </dsp:txXfrm>
    </dsp:sp>
    <dsp:sp modelId="{60C1844B-3B51-471A-A5FB-8E2E0CCA07DC}">
      <dsp:nvSpPr>
        <dsp:cNvPr id="0" name=""/>
        <dsp:cNvSpPr/>
      </dsp:nvSpPr>
      <dsp:spPr>
        <a:xfrm>
          <a:off x="1383734" y="1324145"/>
          <a:ext cx="0" cy="28630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3814108-2B87-4689-94F0-AC85BF4CF378}">
      <dsp:nvSpPr>
        <dsp:cNvPr id="0" name=""/>
        <dsp:cNvSpPr/>
      </dsp:nvSpPr>
      <dsp:spPr>
        <a:xfrm>
          <a:off x="1347946" y="1252570"/>
          <a:ext cx="71575" cy="7157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F89A3A-8CCE-40C4-8C14-CB0165E2A04F}">
      <dsp:nvSpPr>
        <dsp:cNvPr id="0" name=""/>
        <dsp:cNvSpPr/>
      </dsp:nvSpPr>
      <dsp:spPr>
        <a:xfrm>
          <a:off x="2212323" y="1610447"/>
          <a:ext cx="1657178" cy="357877"/>
        </a:xfrm>
        <a:prstGeom prst="rect">
          <a:avLst/>
        </a:prstGeom>
        <a:solidFill>
          <a:schemeClr val="accent2">
            <a:hueOff val="1923220"/>
            <a:satOff val="2051"/>
            <a:lumOff val="638"/>
            <a:alphaOff val="0"/>
          </a:schemeClr>
        </a:solidFill>
        <a:ln w="12700" cap="flat" cmpd="sng" algn="ctr">
          <a:solidFill>
            <a:schemeClr val="accent2">
              <a:hueOff val="1923220"/>
              <a:satOff val="2051"/>
              <a:lumOff val="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b="1" kern="1200">
              <a:latin typeface="+mn-lt"/>
            </a:rPr>
            <a:t>Creating</a:t>
          </a:r>
        </a:p>
      </dsp:txBody>
      <dsp:txXfrm>
        <a:off x="2212323" y="1610447"/>
        <a:ext cx="1657178" cy="357877"/>
      </dsp:txXfrm>
    </dsp:sp>
    <dsp:sp modelId="{261EC48C-2ACC-428C-BC53-7DE95A5D049D}">
      <dsp:nvSpPr>
        <dsp:cNvPr id="0" name=""/>
        <dsp:cNvSpPr/>
      </dsp:nvSpPr>
      <dsp:spPr>
        <a:xfrm>
          <a:off x="1659930" y="2326201"/>
          <a:ext cx="2761963" cy="125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mn-lt"/>
            </a:rPr>
            <a:t>May – Aug</a:t>
          </a:r>
        </a:p>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mn-lt"/>
            </a:rPr>
            <a:t>Creating our action plan through facilitated workshop sessions.</a:t>
          </a:r>
        </a:p>
        <a:p>
          <a:pPr marL="0" lvl="0" indent="0" algn="ctr" defTabSz="711200">
            <a:lnSpc>
              <a:spcPct val="90000"/>
            </a:lnSpc>
            <a:spcBef>
              <a:spcPct val="0"/>
            </a:spcBef>
            <a:spcAft>
              <a:spcPct val="35000"/>
            </a:spcAft>
            <a:buFont typeface="Symbol" panose="05050102010706020507" pitchFamily="18" charset="2"/>
            <a:buNone/>
          </a:pPr>
          <a:r>
            <a:rPr lang="en-US" sz="1600" b="1" kern="1200">
              <a:latin typeface="+mn-lt"/>
            </a:rPr>
            <a:t>1</a:t>
          </a:r>
          <a:r>
            <a:rPr lang="en-US" sz="1600" b="1" kern="1200" baseline="30000">
              <a:latin typeface="+mn-lt"/>
            </a:rPr>
            <a:t>st</a:t>
          </a:r>
          <a:r>
            <a:rPr lang="en-US" sz="1600" b="1" kern="1200">
              <a:latin typeface="+mn-lt"/>
            </a:rPr>
            <a:t> Community Townhall Series</a:t>
          </a:r>
        </a:p>
      </dsp:txBody>
      <dsp:txXfrm>
        <a:off x="1659930" y="2326201"/>
        <a:ext cx="2761963" cy="1252570"/>
      </dsp:txXfrm>
    </dsp:sp>
    <dsp:sp modelId="{75A8FF65-89A5-4035-93F3-DE6003BBA6B3}">
      <dsp:nvSpPr>
        <dsp:cNvPr id="0" name=""/>
        <dsp:cNvSpPr/>
      </dsp:nvSpPr>
      <dsp:spPr>
        <a:xfrm>
          <a:off x="3040912" y="1968324"/>
          <a:ext cx="0" cy="286301"/>
        </a:xfrm>
        <a:prstGeom prst="line">
          <a:avLst/>
        </a:prstGeom>
        <a:noFill/>
        <a:ln w="6350" cap="flat" cmpd="sng" algn="ctr">
          <a:solidFill>
            <a:schemeClr val="accent2">
              <a:hueOff val="1923220"/>
              <a:satOff val="2051"/>
              <a:lumOff val="638"/>
              <a:alphaOff val="0"/>
            </a:schemeClr>
          </a:solidFill>
          <a:prstDash val="dash"/>
          <a:miter lim="800000"/>
        </a:ln>
        <a:effectLst/>
      </dsp:spPr>
      <dsp:style>
        <a:lnRef idx="1">
          <a:scrgbClr r="0" g="0" b="0"/>
        </a:lnRef>
        <a:fillRef idx="0">
          <a:scrgbClr r="0" g="0" b="0"/>
        </a:fillRef>
        <a:effectRef idx="0">
          <a:scrgbClr r="0" g="0" b="0"/>
        </a:effectRef>
        <a:fontRef idx="minor"/>
      </dsp:style>
    </dsp:sp>
    <dsp:sp modelId="{3D136DC0-07F0-4C88-B262-23A7A326FF81}">
      <dsp:nvSpPr>
        <dsp:cNvPr id="0" name=""/>
        <dsp:cNvSpPr/>
      </dsp:nvSpPr>
      <dsp:spPr>
        <a:xfrm>
          <a:off x="3005124" y="2254626"/>
          <a:ext cx="71575" cy="71575"/>
        </a:xfrm>
        <a:prstGeom prst="ellipse">
          <a:avLst/>
        </a:prstGeom>
        <a:solidFill>
          <a:schemeClr val="accent2">
            <a:hueOff val="1923220"/>
            <a:satOff val="2051"/>
            <a:lumOff val="6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46C99-6EFF-4CD2-927C-47F6B3FCD490}">
      <dsp:nvSpPr>
        <dsp:cNvPr id="0" name=""/>
        <dsp:cNvSpPr/>
      </dsp:nvSpPr>
      <dsp:spPr>
        <a:xfrm>
          <a:off x="3869501" y="1610447"/>
          <a:ext cx="1657178" cy="357877"/>
        </a:xfrm>
        <a:prstGeom prst="rect">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b="1" kern="1200">
              <a:latin typeface="+mn-lt"/>
            </a:rPr>
            <a:t>Drafting</a:t>
          </a:r>
        </a:p>
      </dsp:txBody>
      <dsp:txXfrm>
        <a:off x="3869501" y="1610447"/>
        <a:ext cx="1657178" cy="357877"/>
      </dsp:txXfrm>
    </dsp:sp>
    <dsp:sp modelId="{D2A6BEEE-D731-4B65-9A9C-B4913D34ED72}">
      <dsp:nvSpPr>
        <dsp:cNvPr id="0" name=""/>
        <dsp:cNvSpPr/>
      </dsp:nvSpPr>
      <dsp:spPr>
        <a:xfrm>
          <a:off x="3317108" y="0"/>
          <a:ext cx="2761963" cy="125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dirty="0"/>
            <a:t>Sept – Oct</a:t>
          </a:r>
        </a:p>
        <a:p>
          <a:pPr marL="0" lvl="0" indent="0" algn="ctr" defTabSz="711200">
            <a:lnSpc>
              <a:spcPct val="90000"/>
            </a:lnSpc>
            <a:spcBef>
              <a:spcPct val="0"/>
            </a:spcBef>
            <a:spcAft>
              <a:spcPct val="35000"/>
            </a:spcAft>
            <a:buFont typeface="Symbol" panose="05050102010706020507" pitchFamily="18" charset="2"/>
            <a:buNone/>
          </a:pPr>
          <a:r>
            <a:rPr lang="en-US" sz="1600" b="1" kern="1200" dirty="0">
              <a:latin typeface="+mn-lt"/>
            </a:rPr>
            <a:t>Draft Action Plan/Report</a:t>
          </a:r>
        </a:p>
        <a:p>
          <a:pPr marL="0" lvl="0" indent="0" algn="ctr" defTabSz="711200">
            <a:lnSpc>
              <a:spcPct val="90000"/>
            </a:lnSpc>
            <a:spcBef>
              <a:spcPct val="0"/>
            </a:spcBef>
            <a:spcAft>
              <a:spcPct val="35000"/>
            </a:spcAft>
            <a:buFont typeface="Symbol" panose="05050102010706020507" pitchFamily="18" charset="2"/>
            <a:buNone/>
          </a:pPr>
          <a:r>
            <a:rPr lang="en-US" sz="1600" b="1" kern="1200" dirty="0">
              <a:latin typeface="+mn-lt"/>
            </a:rPr>
            <a:t>2</a:t>
          </a:r>
          <a:r>
            <a:rPr lang="en-US" sz="1600" b="1" kern="1200" baseline="30000" dirty="0">
              <a:latin typeface="+mn-lt"/>
            </a:rPr>
            <a:t>nd</a:t>
          </a:r>
          <a:r>
            <a:rPr lang="en-US" sz="1600" b="1" kern="1200" dirty="0">
              <a:latin typeface="+mn-lt"/>
            </a:rPr>
            <a:t> Community Townhall Series</a:t>
          </a:r>
        </a:p>
      </dsp:txBody>
      <dsp:txXfrm>
        <a:off x="3317108" y="0"/>
        <a:ext cx="2761963" cy="1252570"/>
      </dsp:txXfrm>
    </dsp:sp>
    <dsp:sp modelId="{7A255B82-84E3-4C46-841C-560C6F10ED98}">
      <dsp:nvSpPr>
        <dsp:cNvPr id="0" name=""/>
        <dsp:cNvSpPr/>
      </dsp:nvSpPr>
      <dsp:spPr>
        <a:xfrm>
          <a:off x="4698090" y="1324145"/>
          <a:ext cx="0" cy="286301"/>
        </a:xfrm>
        <a:prstGeom prst="line">
          <a:avLst/>
        </a:prstGeom>
        <a:noFill/>
        <a:ln w="6350" cap="flat" cmpd="sng" algn="ctr">
          <a:solidFill>
            <a:schemeClr val="accent2">
              <a:hueOff val="3846440"/>
              <a:satOff val="4103"/>
              <a:lumOff val="1275"/>
              <a:alphaOff val="0"/>
            </a:schemeClr>
          </a:solidFill>
          <a:prstDash val="dash"/>
          <a:miter lim="800000"/>
        </a:ln>
        <a:effectLst/>
      </dsp:spPr>
      <dsp:style>
        <a:lnRef idx="1">
          <a:scrgbClr r="0" g="0" b="0"/>
        </a:lnRef>
        <a:fillRef idx="0">
          <a:scrgbClr r="0" g="0" b="0"/>
        </a:fillRef>
        <a:effectRef idx="0">
          <a:scrgbClr r="0" g="0" b="0"/>
        </a:effectRef>
        <a:fontRef idx="minor"/>
      </dsp:style>
    </dsp:sp>
    <dsp:sp modelId="{C65176FA-88AE-4FF9-BCDB-D250FDCD0646}">
      <dsp:nvSpPr>
        <dsp:cNvPr id="0" name=""/>
        <dsp:cNvSpPr/>
      </dsp:nvSpPr>
      <dsp:spPr>
        <a:xfrm>
          <a:off x="4662302" y="1252570"/>
          <a:ext cx="71575" cy="71575"/>
        </a:xfrm>
        <a:prstGeom prst="ellipse">
          <a:avLst/>
        </a:prstGeom>
        <a:solidFill>
          <a:schemeClr val="accent2">
            <a:hueOff val="3846440"/>
            <a:satOff val="4103"/>
            <a:lumOff val="1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49E4E-A810-49DA-9FF9-8FADEEF17B1F}">
      <dsp:nvSpPr>
        <dsp:cNvPr id="0" name=""/>
        <dsp:cNvSpPr/>
      </dsp:nvSpPr>
      <dsp:spPr>
        <a:xfrm>
          <a:off x="5526679" y="1610447"/>
          <a:ext cx="1657178" cy="357877"/>
        </a:xfrm>
        <a:prstGeom prst="rect">
          <a:avLst/>
        </a:prstGeom>
        <a:solidFill>
          <a:schemeClr val="accent2">
            <a:hueOff val="5769660"/>
            <a:satOff val="6154"/>
            <a:lumOff val="1913"/>
            <a:alphaOff val="0"/>
          </a:schemeClr>
        </a:solidFill>
        <a:ln w="12700" cap="flat" cmpd="sng" algn="ctr">
          <a:solidFill>
            <a:schemeClr val="accent2">
              <a:hueOff val="5769660"/>
              <a:satOff val="6154"/>
              <a:lumOff val="1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b="1" kern="1200">
              <a:latin typeface="+mn-lt"/>
            </a:rPr>
            <a:t>Feedback &amp; Finalize</a:t>
          </a:r>
        </a:p>
      </dsp:txBody>
      <dsp:txXfrm>
        <a:off x="5526679" y="1610447"/>
        <a:ext cx="1657178" cy="357877"/>
      </dsp:txXfrm>
    </dsp:sp>
    <dsp:sp modelId="{19DC99E5-D08F-4F81-9B38-73304B0224CF}">
      <dsp:nvSpPr>
        <dsp:cNvPr id="0" name=""/>
        <dsp:cNvSpPr/>
      </dsp:nvSpPr>
      <dsp:spPr>
        <a:xfrm>
          <a:off x="4974286" y="2326201"/>
          <a:ext cx="2761963" cy="125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0" numCol="1" spcCol="1270" anchor="t"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t>Nov</a:t>
          </a:r>
        </a:p>
        <a:p>
          <a:pPr marL="0" lvl="0" indent="0" algn="ctr" defTabSz="711200">
            <a:lnSpc>
              <a:spcPct val="90000"/>
            </a:lnSpc>
            <a:spcBef>
              <a:spcPct val="0"/>
            </a:spcBef>
            <a:spcAft>
              <a:spcPct val="35000"/>
            </a:spcAft>
            <a:buFont typeface="Symbol" panose="05050102010706020507" pitchFamily="18" charset="2"/>
            <a:buNone/>
          </a:pPr>
          <a:r>
            <a:rPr lang="en-US" sz="1600" b="1" kern="1200"/>
            <a:t>Work on finalizing plan and present draft at Summit.</a:t>
          </a:r>
          <a:endParaRPr lang="en-US" sz="1600" b="1" kern="1200">
            <a:latin typeface="+mn-lt"/>
          </a:endParaRPr>
        </a:p>
      </dsp:txBody>
      <dsp:txXfrm>
        <a:off x="4974286" y="2326201"/>
        <a:ext cx="2761963" cy="1252570"/>
      </dsp:txXfrm>
    </dsp:sp>
    <dsp:sp modelId="{074FCE25-CFA2-446C-8E67-41B605EA3C31}">
      <dsp:nvSpPr>
        <dsp:cNvPr id="0" name=""/>
        <dsp:cNvSpPr/>
      </dsp:nvSpPr>
      <dsp:spPr>
        <a:xfrm>
          <a:off x="6355268" y="1968324"/>
          <a:ext cx="0" cy="286301"/>
        </a:xfrm>
        <a:prstGeom prst="line">
          <a:avLst/>
        </a:prstGeom>
        <a:noFill/>
        <a:ln w="6350" cap="flat" cmpd="sng" algn="ctr">
          <a:solidFill>
            <a:schemeClr val="accent2">
              <a:hueOff val="5769660"/>
              <a:satOff val="6154"/>
              <a:lumOff val="1913"/>
              <a:alphaOff val="0"/>
            </a:schemeClr>
          </a:solidFill>
          <a:prstDash val="dash"/>
          <a:miter lim="800000"/>
        </a:ln>
        <a:effectLst/>
      </dsp:spPr>
      <dsp:style>
        <a:lnRef idx="1">
          <a:scrgbClr r="0" g="0" b="0"/>
        </a:lnRef>
        <a:fillRef idx="0">
          <a:scrgbClr r="0" g="0" b="0"/>
        </a:fillRef>
        <a:effectRef idx="0">
          <a:scrgbClr r="0" g="0" b="0"/>
        </a:effectRef>
        <a:fontRef idx="minor"/>
      </dsp:style>
    </dsp:sp>
    <dsp:sp modelId="{4A8F0DDE-B32E-4DD5-867F-441E3E0027AD}">
      <dsp:nvSpPr>
        <dsp:cNvPr id="0" name=""/>
        <dsp:cNvSpPr/>
      </dsp:nvSpPr>
      <dsp:spPr>
        <a:xfrm>
          <a:off x="6319480" y="2254626"/>
          <a:ext cx="71575" cy="71575"/>
        </a:xfrm>
        <a:prstGeom prst="ellipse">
          <a:avLst/>
        </a:prstGeom>
        <a:solidFill>
          <a:schemeClr val="accent2">
            <a:hueOff val="5769660"/>
            <a:satOff val="6154"/>
            <a:lumOff val="1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2712A2-D78F-446D-BFD6-ED37E64EFD6E}">
      <dsp:nvSpPr>
        <dsp:cNvPr id="0" name=""/>
        <dsp:cNvSpPr/>
      </dsp:nvSpPr>
      <dsp:spPr>
        <a:xfrm rot="5400000">
          <a:off x="7833507" y="960796"/>
          <a:ext cx="357877" cy="1657178"/>
        </a:xfrm>
        <a:prstGeom prst="round2SameRect">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Font typeface="Symbol" panose="05050102010706020507" pitchFamily="18" charset="2"/>
            <a:buNone/>
          </a:pPr>
          <a:r>
            <a:rPr lang="en-US" sz="1200" b="1" kern="1200">
              <a:latin typeface="+mn-lt"/>
            </a:rPr>
            <a:t>Action Plan</a:t>
          </a:r>
        </a:p>
      </dsp:txBody>
      <dsp:txXfrm rot="-5400000">
        <a:off x="7183857" y="1627916"/>
        <a:ext cx="1639708" cy="322937"/>
      </dsp:txXfrm>
    </dsp:sp>
    <dsp:sp modelId="{0B123D93-F903-438E-8C0D-92D24AE01F75}">
      <dsp:nvSpPr>
        <dsp:cNvPr id="0" name=""/>
        <dsp:cNvSpPr/>
      </dsp:nvSpPr>
      <dsp:spPr>
        <a:xfrm>
          <a:off x="6631464" y="0"/>
          <a:ext cx="2761963" cy="1252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21920" numCol="1" spcCol="1270" anchor="b" anchorCtr="1">
          <a:noAutofit/>
        </a:bodyPr>
        <a:lstStyle/>
        <a:p>
          <a:pPr marL="0" lvl="0" indent="0" algn="ctr" defTabSz="711200">
            <a:lnSpc>
              <a:spcPct val="90000"/>
            </a:lnSpc>
            <a:spcBef>
              <a:spcPct val="0"/>
            </a:spcBef>
            <a:spcAft>
              <a:spcPct val="35000"/>
            </a:spcAft>
            <a:buFont typeface="Symbol" panose="05050102010706020507" pitchFamily="18" charset="2"/>
            <a:buNone/>
          </a:pPr>
          <a:r>
            <a:rPr lang="en-US" sz="1600" b="1" kern="1200"/>
            <a:t>Dec 2024 – 2025+</a:t>
          </a:r>
        </a:p>
        <a:p>
          <a:pPr marL="0" lvl="0" indent="0" algn="ctr" defTabSz="711200">
            <a:lnSpc>
              <a:spcPct val="90000"/>
            </a:lnSpc>
            <a:spcBef>
              <a:spcPct val="0"/>
            </a:spcBef>
            <a:spcAft>
              <a:spcPct val="35000"/>
            </a:spcAft>
            <a:buFont typeface="Symbol" panose="05050102010706020507" pitchFamily="18" charset="2"/>
            <a:buNone/>
          </a:pPr>
          <a:r>
            <a:rPr lang="en-US" sz="1600" b="1" kern="1200"/>
            <a:t>Develop project plans, committees, grant writing, etc.</a:t>
          </a:r>
          <a:endParaRPr lang="en-US" sz="1600" b="1" kern="1200">
            <a:latin typeface="+mn-lt"/>
          </a:endParaRPr>
        </a:p>
      </dsp:txBody>
      <dsp:txXfrm>
        <a:off x="6631464" y="0"/>
        <a:ext cx="2761963" cy="1252570"/>
      </dsp:txXfrm>
    </dsp:sp>
    <dsp:sp modelId="{D4CF7219-2020-4503-9A45-E1567F409E2C}">
      <dsp:nvSpPr>
        <dsp:cNvPr id="0" name=""/>
        <dsp:cNvSpPr/>
      </dsp:nvSpPr>
      <dsp:spPr>
        <a:xfrm>
          <a:off x="8012446" y="1324145"/>
          <a:ext cx="0" cy="286301"/>
        </a:xfrm>
        <a:prstGeom prst="line">
          <a:avLst/>
        </a:prstGeom>
        <a:noFill/>
        <a:ln w="6350" cap="flat" cmpd="sng" algn="ctr">
          <a:solidFill>
            <a:schemeClr val="accent2">
              <a:hueOff val="7692880"/>
              <a:satOff val="8205"/>
              <a:lumOff val="2551"/>
              <a:alphaOff val="0"/>
            </a:schemeClr>
          </a:solidFill>
          <a:prstDash val="dash"/>
          <a:miter lim="800000"/>
        </a:ln>
        <a:effectLst/>
      </dsp:spPr>
      <dsp:style>
        <a:lnRef idx="1">
          <a:scrgbClr r="0" g="0" b="0"/>
        </a:lnRef>
        <a:fillRef idx="0">
          <a:scrgbClr r="0" g="0" b="0"/>
        </a:fillRef>
        <a:effectRef idx="0">
          <a:scrgbClr r="0" g="0" b="0"/>
        </a:effectRef>
        <a:fontRef idx="minor"/>
      </dsp:style>
    </dsp:sp>
    <dsp:sp modelId="{67A7B20C-BAD1-4DD6-9933-C0DDBC6903AB}">
      <dsp:nvSpPr>
        <dsp:cNvPr id="0" name=""/>
        <dsp:cNvSpPr/>
      </dsp:nvSpPr>
      <dsp:spPr>
        <a:xfrm>
          <a:off x="7976658" y="1252570"/>
          <a:ext cx="71575" cy="71575"/>
        </a:xfrm>
        <a:prstGeom prst="ellipse">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CBA5A-A85B-40FB-A2BC-897BE7A05B4E}">
      <dsp:nvSpPr>
        <dsp:cNvPr id="0" name=""/>
        <dsp:cNvSpPr/>
      </dsp:nvSpPr>
      <dsp:spPr>
        <a:xfrm>
          <a:off x="0" y="694631"/>
          <a:ext cx="1732855" cy="207942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68" tIns="0" rIns="1711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Developing Entrepreneur and Business Opportunities</a:t>
          </a:r>
        </a:p>
      </dsp:txBody>
      <dsp:txXfrm>
        <a:off x="0" y="1526402"/>
        <a:ext cx="1732855" cy="1247656"/>
      </dsp:txXfrm>
    </dsp:sp>
    <dsp:sp modelId="{B65C5139-1805-4980-9A65-C14EC0FE001F}">
      <dsp:nvSpPr>
        <dsp:cNvPr id="0" name=""/>
        <dsp:cNvSpPr/>
      </dsp:nvSpPr>
      <dsp:spPr>
        <a:xfrm>
          <a:off x="0" y="694631"/>
          <a:ext cx="1732855" cy="8317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1168" tIns="165100" rIns="171168" bIns="165100" numCol="1" spcCol="1270" anchor="ctr" anchorCtr="0">
          <a:noAutofit/>
        </a:bodyPr>
        <a:lstStyle/>
        <a:p>
          <a:pPr marL="0" lvl="0" indent="0" algn="l" defTabSz="1644650">
            <a:lnSpc>
              <a:spcPct val="90000"/>
            </a:lnSpc>
            <a:spcBef>
              <a:spcPct val="0"/>
            </a:spcBef>
            <a:spcAft>
              <a:spcPct val="35000"/>
            </a:spcAft>
            <a:buNone/>
          </a:pPr>
          <a:r>
            <a:rPr lang="en-US" sz="3700" kern="1200"/>
            <a:t>01</a:t>
          </a:r>
        </a:p>
      </dsp:txBody>
      <dsp:txXfrm>
        <a:off x="0" y="694631"/>
        <a:ext cx="1732855" cy="831770"/>
      </dsp:txXfrm>
    </dsp:sp>
    <dsp:sp modelId="{1C86C475-C462-40AD-BFE1-7C7401A9477C}">
      <dsp:nvSpPr>
        <dsp:cNvPr id="0" name=""/>
        <dsp:cNvSpPr/>
      </dsp:nvSpPr>
      <dsp:spPr>
        <a:xfrm>
          <a:off x="1871484" y="694631"/>
          <a:ext cx="1732855" cy="2079426"/>
        </a:xfrm>
        <a:prstGeom prst="rect">
          <a:avLst/>
        </a:prstGeom>
        <a:solidFill>
          <a:schemeClr val="accent2">
            <a:hueOff val="1538576"/>
            <a:satOff val="1641"/>
            <a:lumOff val="510"/>
            <a:alphaOff val="0"/>
          </a:schemeClr>
        </a:solidFill>
        <a:ln w="12700" cap="flat" cmpd="sng" algn="ctr">
          <a:solidFill>
            <a:schemeClr val="accent2">
              <a:hueOff val="1538576"/>
              <a:satOff val="1641"/>
              <a:lumOff val="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68" tIns="0" rIns="1711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Mobilizing Community Engagement</a:t>
          </a:r>
        </a:p>
      </dsp:txBody>
      <dsp:txXfrm>
        <a:off x="1871484" y="1526402"/>
        <a:ext cx="1732855" cy="1247656"/>
      </dsp:txXfrm>
    </dsp:sp>
    <dsp:sp modelId="{82B0CF75-D619-4A9D-93A5-FE05D0DA7196}">
      <dsp:nvSpPr>
        <dsp:cNvPr id="0" name=""/>
        <dsp:cNvSpPr/>
      </dsp:nvSpPr>
      <dsp:spPr>
        <a:xfrm>
          <a:off x="1871484" y="694631"/>
          <a:ext cx="1732855" cy="8317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1168" tIns="165100" rIns="171168" bIns="165100" numCol="1" spcCol="1270" anchor="ctr" anchorCtr="0">
          <a:noAutofit/>
        </a:bodyPr>
        <a:lstStyle/>
        <a:p>
          <a:pPr marL="0" lvl="0" indent="0" algn="l" defTabSz="1644650">
            <a:lnSpc>
              <a:spcPct val="90000"/>
            </a:lnSpc>
            <a:spcBef>
              <a:spcPct val="0"/>
            </a:spcBef>
            <a:spcAft>
              <a:spcPct val="35000"/>
            </a:spcAft>
            <a:buNone/>
          </a:pPr>
          <a:r>
            <a:rPr lang="en-US" sz="3700" kern="1200"/>
            <a:t>02</a:t>
          </a:r>
        </a:p>
      </dsp:txBody>
      <dsp:txXfrm>
        <a:off x="1871484" y="694631"/>
        <a:ext cx="1732855" cy="831770"/>
      </dsp:txXfrm>
    </dsp:sp>
    <dsp:sp modelId="{1F5A9027-2EE5-478E-8B1D-1545F0D7724D}">
      <dsp:nvSpPr>
        <dsp:cNvPr id="0" name=""/>
        <dsp:cNvSpPr/>
      </dsp:nvSpPr>
      <dsp:spPr>
        <a:xfrm>
          <a:off x="3742968" y="694631"/>
          <a:ext cx="1732855" cy="2079426"/>
        </a:xfrm>
        <a:prstGeom prst="rect">
          <a:avLst/>
        </a:prstGeom>
        <a:solidFill>
          <a:schemeClr val="accent2">
            <a:hueOff val="3077152"/>
            <a:satOff val="3282"/>
            <a:lumOff val="1020"/>
            <a:alphaOff val="0"/>
          </a:schemeClr>
        </a:solidFill>
        <a:ln w="12700" cap="flat" cmpd="sng" algn="ctr">
          <a:solidFill>
            <a:schemeClr val="accent2">
              <a:hueOff val="3077152"/>
              <a:satOff val="3282"/>
              <a:lumOff val="1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68" tIns="0" rIns="1711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Leveraging Partnerships and Advocacy</a:t>
          </a:r>
        </a:p>
      </dsp:txBody>
      <dsp:txXfrm>
        <a:off x="3742968" y="1526402"/>
        <a:ext cx="1732855" cy="1247656"/>
      </dsp:txXfrm>
    </dsp:sp>
    <dsp:sp modelId="{89ED871E-7E25-4B37-8B1A-6950D2253F3E}">
      <dsp:nvSpPr>
        <dsp:cNvPr id="0" name=""/>
        <dsp:cNvSpPr/>
      </dsp:nvSpPr>
      <dsp:spPr>
        <a:xfrm>
          <a:off x="3742968" y="694631"/>
          <a:ext cx="1732855" cy="8317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1168" tIns="165100" rIns="171168" bIns="165100" numCol="1" spcCol="1270" anchor="ctr" anchorCtr="0">
          <a:noAutofit/>
        </a:bodyPr>
        <a:lstStyle/>
        <a:p>
          <a:pPr marL="0" lvl="0" indent="0" algn="l" defTabSz="1644650">
            <a:lnSpc>
              <a:spcPct val="90000"/>
            </a:lnSpc>
            <a:spcBef>
              <a:spcPct val="0"/>
            </a:spcBef>
            <a:spcAft>
              <a:spcPct val="35000"/>
            </a:spcAft>
            <a:buNone/>
          </a:pPr>
          <a:r>
            <a:rPr lang="en-US" sz="3700" kern="1200"/>
            <a:t>03</a:t>
          </a:r>
        </a:p>
      </dsp:txBody>
      <dsp:txXfrm>
        <a:off x="3742968" y="694631"/>
        <a:ext cx="1732855" cy="831770"/>
      </dsp:txXfrm>
    </dsp:sp>
    <dsp:sp modelId="{F1A87932-5B56-4AA8-A29A-4623264E0235}">
      <dsp:nvSpPr>
        <dsp:cNvPr id="0" name=""/>
        <dsp:cNvSpPr/>
      </dsp:nvSpPr>
      <dsp:spPr>
        <a:xfrm>
          <a:off x="5614452" y="694631"/>
          <a:ext cx="1732855" cy="2079426"/>
        </a:xfrm>
        <a:prstGeom prst="rect">
          <a:avLst/>
        </a:prstGeom>
        <a:solidFill>
          <a:schemeClr val="accent2">
            <a:hueOff val="4615728"/>
            <a:satOff val="4923"/>
            <a:lumOff val="1531"/>
            <a:alphaOff val="0"/>
          </a:schemeClr>
        </a:solidFill>
        <a:ln w="12700" cap="flat" cmpd="sng" algn="ctr">
          <a:solidFill>
            <a:schemeClr val="accent2">
              <a:hueOff val="4615728"/>
              <a:satOff val="4923"/>
              <a:lumOff val="15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68" tIns="0" rIns="1711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Promoting Economic and Community Development</a:t>
          </a:r>
        </a:p>
      </dsp:txBody>
      <dsp:txXfrm>
        <a:off x="5614452" y="1526402"/>
        <a:ext cx="1732855" cy="1247656"/>
      </dsp:txXfrm>
    </dsp:sp>
    <dsp:sp modelId="{B344411C-F5B2-47F7-9C40-DE9AC0DF0AD2}">
      <dsp:nvSpPr>
        <dsp:cNvPr id="0" name=""/>
        <dsp:cNvSpPr/>
      </dsp:nvSpPr>
      <dsp:spPr>
        <a:xfrm>
          <a:off x="5614452" y="694631"/>
          <a:ext cx="1732855" cy="8317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1168" tIns="165100" rIns="171168" bIns="165100" numCol="1" spcCol="1270" anchor="ctr" anchorCtr="0">
          <a:noAutofit/>
        </a:bodyPr>
        <a:lstStyle/>
        <a:p>
          <a:pPr marL="0" lvl="0" indent="0" algn="l" defTabSz="1644650">
            <a:lnSpc>
              <a:spcPct val="90000"/>
            </a:lnSpc>
            <a:spcBef>
              <a:spcPct val="0"/>
            </a:spcBef>
            <a:spcAft>
              <a:spcPct val="35000"/>
            </a:spcAft>
            <a:buNone/>
          </a:pPr>
          <a:r>
            <a:rPr lang="en-US" sz="3700" kern="1200"/>
            <a:t>04</a:t>
          </a:r>
        </a:p>
      </dsp:txBody>
      <dsp:txXfrm>
        <a:off x="5614452" y="694631"/>
        <a:ext cx="1732855" cy="831770"/>
      </dsp:txXfrm>
    </dsp:sp>
    <dsp:sp modelId="{4C9C9074-6ED2-4526-9EB6-BDCD8110E120}">
      <dsp:nvSpPr>
        <dsp:cNvPr id="0" name=""/>
        <dsp:cNvSpPr/>
      </dsp:nvSpPr>
      <dsp:spPr>
        <a:xfrm>
          <a:off x="7485936" y="694631"/>
          <a:ext cx="1732855" cy="2079426"/>
        </a:xfrm>
        <a:prstGeom prst="rect">
          <a:avLst/>
        </a:prstGeom>
        <a:solidFill>
          <a:schemeClr val="accent2">
            <a:hueOff val="6154304"/>
            <a:satOff val="6564"/>
            <a:lumOff val="2041"/>
            <a:alphaOff val="0"/>
          </a:schemeClr>
        </a:solidFill>
        <a:ln w="12700" cap="flat" cmpd="sng" algn="ctr">
          <a:solidFill>
            <a:schemeClr val="accent2">
              <a:hueOff val="6154304"/>
              <a:satOff val="6564"/>
              <a:lumOff val="20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68" tIns="0" rIns="1711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a:t>Advancing Sustainability Initiatives</a:t>
          </a:r>
        </a:p>
      </dsp:txBody>
      <dsp:txXfrm>
        <a:off x="7485936" y="1526402"/>
        <a:ext cx="1732855" cy="1247656"/>
      </dsp:txXfrm>
    </dsp:sp>
    <dsp:sp modelId="{F7E64B5E-8A31-4A7C-9161-B8858215DC2F}">
      <dsp:nvSpPr>
        <dsp:cNvPr id="0" name=""/>
        <dsp:cNvSpPr/>
      </dsp:nvSpPr>
      <dsp:spPr>
        <a:xfrm>
          <a:off x="7485936" y="694631"/>
          <a:ext cx="1732855" cy="8317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1168" tIns="165100" rIns="171168" bIns="165100" numCol="1" spcCol="1270" anchor="ctr" anchorCtr="0">
          <a:noAutofit/>
        </a:bodyPr>
        <a:lstStyle/>
        <a:p>
          <a:pPr marL="0" lvl="0" indent="0" algn="l" defTabSz="1644650">
            <a:lnSpc>
              <a:spcPct val="90000"/>
            </a:lnSpc>
            <a:spcBef>
              <a:spcPct val="0"/>
            </a:spcBef>
            <a:spcAft>
              <a:spcPct val="35000"/>
            </a:spcAft>
            <a:buNone/>
          </a:pPr>
          <a:r>
            <a:rPr lang="en-US" sz="3700" kern="1200"/>
            <a:t>05</a:t>
          </a:r>
        </a:p>
      </dsp:txBody>
      <dsp:txXfrm>
        <a:off x="7485936" y="694631"/>
        <a:ext cx="1732855" cy="831770"/>
      </dsp:txXfrm>
    </dsp:sp>
    <dsp:sp modelId="{2257CC90-8E81-41E7-A52B-73E2D01AFAC6}">
      <dsp:nvSpPr>
        <dsp:cNvPr id="0" name=""/>
        <dsp:cNvSpPr/>
      </dsp:nvSpPr>
      <dsp:spPr>
        <a:xfrm>
          <a:off x="9357420" y="694631"/>
          <a:ext cx="1732855" cy="2079426"/>
        </a:xfrm>
        <a:prstGeom prst="rect">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68" tIns="0" rIns="171168" bIns="330200" numCol="1" spcCol="1270" anchor="t" anchorCtr="0">
          <a:noAutofit/>
        </a:bodyPr>
        <a:lstStyle/>
        <a:p>
          <a:pPr marL="0" lvl="0" indent="0" algn="l" defTabSz="622300">
            <a:lnSpc>
              <a:spcPct val="90000"/>
            </a:lnSpc>
            <a:spcBef>
              <a:spcPct val="0"/>
            </a:spcBef>
            <a:spcAft>
              <a:spcPct val="35000"/>
            </a:spcAft>
            <a:buNone/>
            <a:defRPr cap="all"/>
          </a:pPr>
          <a:r>
            <a:rPr lang="en-US" sz="1400" kern="1200" dirty="0"/>
            <a:t>Providing Workforce Support</a:t>
          </a:r>
        </a:p>
      </dsp:txBody>
      <dsp:txXfrm>
        <a:off x="9357420" y="1526402"/>
        <a:ext cx="1732855" cy="1247656"/>
      </dsp:txXfrm>
    </dsp:sp>
    <dsp:sp modelId="{01964420-4720-4F1A-A925-BCEB0B40C2AA}">
      <dsp:nvSpPr>
        <dsp:cNvPr id="0" name=""/>
        <dsp:cNvSpPr/>
      </dsp:nvSpPr>
      <dsp:spPr>
        <a:xfrm>
          <a:off x="9357420" y="694631"/>
          <a:ext cx="1732855" cy="8317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1168" tIns="165100" rIns="171168" bIns="165100" numCol="1" spcCol="1270" anchor="ctr" anchorCtr="0">
          <a:noAutofit/>
        </a:bodyPr>
        <a:lstStyle/>
        <a:p>
          <a:pPr marL="0" lvl="0" indent="0" algn="l" defTabSz="1644650">
            <a:lnSpc>
              <a:spcPct val="90000"/>
            </a:lnSpc>
            <a:spcBef>
              <a:spcPct val="0"/>
            </a:spcBef>
            <a:spcAft>
              <a:spcPct val="35000"/>
            </a:spcAft>
            <a:buNone/>
          </a:pPr>
          <a:r>
            <a:rPr lang="en-US" sz="3700" kern="1200"/>
            <a:t>06</a:t>
          </a:r>
        </a:p>
      </dsp:txBody>
      <dsp:txXfrm>
        <a:off x="9357420" y="694631"/>
        <a:ext cx="1732855" cy="831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89C21-6403-4FF9-ACE4-5F7012C6EC18}">
      <dsp:nvSpPr>
        <dsp:cNvPr id="0" name=""/>
        <dsp:cNvSpPr/>
      </dsp:nvSpPr>
      <dsp:spPr>
        <a:xfrm>
          <a:off x="698400" y="187660"/>
          <a:ext cx="2552229" cy="886355"/>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FF8EE-8F74-482A-B5FB-F70292B72944}">
      <dsp:nvSpPr>
        <dsp:cNvPr id="0" name=""/>
        <dsp:cNvSpPr/>
      </dsp:nvSpPr>
      <dsp:spPr>
        <a:xfrm>
          <a:off x="1731163" y="2358045"/>
          <a:ext cx="494618" cy="316555"/>
        </a:xfrm>
        <a:prstGeom prst="down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3F4E3D-BD12-44F0-BB6A-CD9C61A18449}">
      <dsp:nvSpPr>
        <dsp:cNvPr id="0" name=""/>
        <dsp:cNvSpPr/>
      </dsp:nvSpPr>
      <dsp:spPr>
        <a:xfrm>
          <a:off x="791388" y="2611289"/>
          <a:ext cx="2374167" cy="593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t>Opportunity</a:t>
          </a:r>
        </a:p>
      </dsp:txBody>
      <dsp:txXfrm>
        <a:off x="791388" y="2611289"/>
        <a:ext cx="2374167" cy="593541"/>
      </dsp:txXfrm>
    </dsp:sp>
    <dsp:sp modelId="{F047A7FC-88BB-49B9-BD23-B68AD615248C}">
      <dsp:nvSpPr>
        <dsp:cNvPr id="0" name=""/>
        <dsp:cNvSpPr/>
      </dsp:nvSpPr>
      <dsp:spPr>
        <a:xfrm>
          <a:off x="1626304" y="1142471"/>
          <a:ext cx="890312" cy="89031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Partners</a:t>
          </a:r>
        </a:p>
      </dsp:txBody>
      <dsp:txXfrm>
        <a:off x="1756687" y="1272854"/>
        <a:ext cx="629546" cy="629546"/>
      </dsp:txXfrm>
    </dsp:sp>
    <dsp:sp modelId="{CAD2741A-ECEE-4622-A396-EBFFE6325886}">
      <dsp:nvSpPr>
        <dsp:cNvPr id="0" name=""/>
        <dsp:cNvSpPr/>
      </dsp:nvSpPr>
      <dsp:spPr>
        <a:xfrm>
          <a:off x="989236" y="474539"/>
          <a:ext cx="890312" cy="890312"/>
        </a:xfrm>
        <a:prstGeom prst="ellipse">
          <a:avLst/>
        </a:prstGeom>
        <a:solidFill>
          <a:schemeClr val="accent5">
            <a:hueOff val="180003"/>
            <a:satOff val="4346"/>
            <a:lumOff val="-2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Grants</a:t>
          </a:r>
        </a:p>
      </dsp:txBody>
      <dsp:txXfrm>
        <a:off x="1119619" y="604922"/>
        <a:ext cx="629546" cy="629546"/>
      </dsp:txXfrm>
    </dsp:sp>
    <dsp:sp modelId="{1387DF4C-DA98-49A0-AEEC-9961546890C1}">
      <dsp:nvSpPr>
        <dsp:cNvPr id="0" name=""/>
        <dsp:cNvSpPr/>
      </dsp:nvSpPr>
      <dsp:spPr>
        <a:xfrm>
          <a:off x="1899333" y="259281"/>
          <a:ext cx="890312" cy="890312"/>
        </a:xfrm>
        <a:prstGeom prst="ellipse">
          <a:avLst/>
        </a:prstGeom>
        <a:solidFill>
          <a:schemeClr val="accent5">
            <a:hueOff val="360006"/>
            <a:satOff val="8692"/>
            <a:lumOff val="-4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Projects</a:t>
          </a:r>
        </a:p>
      </dsp:txBody>
      <dsp:txXfrm>
        <a:off x="2029716" y="389664"/>
        <a:ext cx="629546" cy="629546"/>
      </dsp:txXfrm>
    </dsp:sp>
    <dsp:sp modelId="{B42927E1-2693-4679-B048-8EB137F5A7E0}">
      <dsp:nvSpPr>
        <dsp:cNvPr id="0" name=""/>
        <dsp:cNvSpPr/>
      </dsp:nvSpPr>
      <dsp:spPr>
        <a:xfrm>
          <a:off x="593541" y="78844"/>
          <a:ext cx="2769861" cy="2215889"/>
        </a:xfrm>
        <a:prstGeom prst="funnel">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11/27/2024</a:t>
            </a:fld>
            <a:endParaRPr lang="en-US" dirty="0"/>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dirty="0"/>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dirty="0"/>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dirty="0"/>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C0559-D619-4E56-BF6F-3712370C2150}" type="slidenum">
              <a:rPr lang="en-US" smtClean="0"/>
              <a:t>6</a:t>
            </a:fld>
            <a:endParaRPr lang="en-US" dirty="0"/>
          </a:p>
        </p:txBody>
      </p:sp>
    </p:spTree>
    <p:extLst>
      <p:ext uri="{BB962C8B-B14F-4D97-AF65-F5344CB8AC3E}">
        <p14:creationId xmlns:p14="http://schemas.microsoft.com/office/powerpoint/2010/main" val="51454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dirty="0"/>
          </a:p>
        </p:txBody>
      </p:sp>
    </p:spTree>
    <p:extLst>
      <p:ext uri="{BB962C8B-B14F-4D97-AF65-F5344CB8AC3E}">
        <p14:creationId xmlns:p14="http://schemas.microsoft.com/office/powerpoint/2010/main" val="41508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dirty="0"/>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userDrawn="1"/>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dirty="0"/>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dirty="0"/>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dirty="0"/>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dirty="0"/>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dirty="0"/>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dirty="0"/>
              <a:t>Click icon to add picture</a:t>
            </a:r>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dirty="0"/>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dirty="0"/>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dirty="0"/>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dirty="0"/>
              <a:t>Click icon to add picture</a:t>
            </a:r>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dirty="0"/>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a:xfrm>
            <a:off x="550863" y="6507212"/>
            <a:ext cx="2628900" cy="153888"/>
          </a:xfrm>
          <a:prstGeom prst="rect">
            <a:avLst/>
          </a:prstGeom>
        </p:spPr>
        <p:txBody>
          <a:bodyPr/>
          <a:lstStyle/>
          <a:p>
            <a:r>
              <a:rPr lang="en-US" dirty="0"/>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a:xfrm>
            <a:off x="3359150" y="6507212"/>
            <a:ext cx="6379210" cy="153888"/>
          </a:xfrm>
          <a:prstGeom prst="rect">
            <a:avLst/>
          </a:prstGeom>
        </p:spPr>
        <p:txBody>
          <a:bodyPr/>
          <a:lstStyle/>
          <a:p>
            <a:r>
              <a:rPr lang="en-US" dirty="0"/>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a:xfrm>
            <a:off x="9948863" y="6507212"/>
            <a:ext cx="1692274" cy="153888"/>
          </a:xfrm>
          <a:prstGeom prst="rect">
            <a:avLst/>
          </a:prstGeom>
        </p:spPr>
        <p:txBody>
          <a:bodyPr/>
          <a:lstStyle/>
          <a:p>
            <a:fld id="{DBA1B0FB-D917-4C8C-928F-313BD683BF39}" type="slidenum">
              <a:rPr lang="en-US" smtClean="0"/>
              <a:t>‹#›</a:t>
            </a:fld>
            <a:endParaRPr lang="en-US" dirty="0"/>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dirty="0"/>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dirty="0"/>
              <a:t>Click icon to add picture</a:t>
            </a: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dirty="0"/>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dirty="0"/>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dirty="0"/>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dirty="0"/>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12557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mailto:tlowney@itascadv.org"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4" name="Group 4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5" name="Freeform: Shape 4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0" name="Rectangle 4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alphaModFix amt="40000"/>
            <a:duotone>
              <a:schemeClr val="accent1">
                <a:shade val="45000"/>
                <a:satMod val="135000"/>
              </a:schemeClr>
              <a:prstClr val="white"/>
            </a:duotone>
            <a:extLst>
              <a:ext uri="{BEBA8EAE-BF5A-486C-A8C5-ECC9F3942E4B}">
                <a14:imgProps xmlns:a14="http://schemas.microsoft.com/office/drawing/2010/main">
                  <a14:imgLayer r:embed="rId4">
                    <a14:imgEffect>
                      <a14:artisticPencilGrayscale/>
                    </a14:imgEffect>
                    <a14:imgEffect>
                      <a14:saturation sat="300000"/>
                    </a14:imgEffect>
                  </a14:imgLayer>
                </a14:imgProps>
              </a:ext>
              <a:ext uri="{28A0092B-C50C-407E-A947-70E740481C1C}">
                <a14:useLocalDpi xmlns:a14="http://schemas.microsoft.com/office/drawing/2010/main" val="0"/>
              </a:ext>
            </a:extLst>
          </a:blip>
          <a:srcRect l="1876" r="5263" b="1"/>
          <a:stretch/>
        </p:blipFill>
        <p:spPr>
          <a:xfrm>
            <a:off x="-1" y="0"/>
            <a:ext cx="6922273" cy="6858000"/>
          </a:xfrm>
          <a:custGeom>
            <a:avLst/>
            <a:gdLst/>
            <a:ahLst/>
            <a:cxnLst/>
            <a:rect l="l" t="t" r="r" b="b"/>
            <a:pathLst>
              <a:path w="6922273" h="6858000">
                <a:moveTo>
                  <a:pt x="0" y="0"/>
                </a:moveTo>
                <a:lnTo>
                  <a:pt x="6922273" y="0"/>
                </a:lnTo>
                <a:lnTo>
                  <a:pt x="6922273" y="6858000"/>
                </a:lnTo>
                <a:lnTo>
                  <a:pt x="0" y="6858000"/>
                </a:lnTo>
                <a:close/>
              </a:path>
            </a:pathLst>
          </a:custGeom>
          <a:effectLst>
            <a:softEdge rad="0"/>
          </a:effectLst>
        </p:spPr>
      </p:pic>
      <p:sp>
        <p:nvSpPr>
          <p:cNvPr id="6" name="Title 5">
            <a:extLst>
              <a:ext uri="{FF2B5EF4-FFF2-40B4-BE49-F238E27FC236}">
                <a16:creationId xmlns:a16="http://schemas.microsoft.com/office/drawing/2014/main" id="{B7542301-97B3-D5E7-0BE2-C8F1FA3F658C}"/>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en-US" sz="4000" kern="1200" dirty="0">
                <a:solidFill>
                  <a:schemeClr val="tx1"/>
                </a:solidFill>
                <a:latin typeface="+mj-lt"/>
                <a:ea typeface="+mj-ea"/>
                <a:cs typeface="+mj-cs"/>
              </a:rPr>
              <a:t>Community Investment for the Future Sustainable Energy Shift</a:t>
            </a: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52" name="Rectangle 51">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Content Placeholder 14" descr="A close-up of a black background&#10;&#10;Description automatically generated">
            <a:extLst>
              <a:ext uri="{FF2B5EF4-FFF2-40B4-BE49-F238E27FC236}">
                <a16:creationId xmlns:a16="http://schemas.microsoft.com/office/drawing/2014/main" id="{CBF8E06D-D297-D704-DE41-55E63E024142}"/>
              </a:ext>
            </a:extLst>
          </p:cNvPr>
          <p:cNvPicPr>
            <a:picLocks noChangeAspect="1"/>
          </p:cNvPicPr>
          <p:nvPr/>
        </p:nvPicPr>
        <p:blipFill>
          <a:blip r:embed="rId5"/>
          <a:stretch>
            <a:fillRect/>
          </a:stretch>
        </p:blipFill>
        <p:spPr>
          <a:xfrm>
            <a:off x="7426657" y="4850568"/>
            <a:ext cx="4260958" cy="1416769"/>
          </a:xfrm>
          <a:prstGeom prst="rect">
            <a:avLst/>
          </a:prstGeom>
        </p:spPr>
      </p:pic>
    </p:spTree>
    <p:extLst>
      <p:ext uri="{BB962C8B-B14F-4D97-AF65-F5344CB8AC3E}">
        <p14:creationId xmlns:p14="http://schemas.microsoft.com/office/powerpoint/2010/main" val="7528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Oval 4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0" name="Group 4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51" name="Freeform: Shape 5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Oval 5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55" name="Rectangle 5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8075614" y="548147"/>
            <a:ext cx="3565524" cy="3035785"/>
          </a:xfrm>
        </p:spPr>
        <p:txBody>
          <a:bodyPr vert="horz" wrap="square" lIns="0" tIns="0" rIns="0" bIns="0" rtlCol="0" anchor="b" anchorCtr="0">
            <a:normAutofit/>
          </a:bodyPr>
          <a:lstStyle/>
          <a:p>
            <a:pPr>
              <a:lnSpc>
                <a:spcPct val="100000"/>
              </a:lnSpc>
            </a:pPr>
            <a:r>
              <a:rPr lang="en-US" dirty="0"/>
              <a:t>Questions?</a:t>
            </a:r>
          </a:p>
        </p:txBody>
      </p:sp>
      <p:pic>
        <p:nvPicPr>
          <p:cNvPr id="2" name="Content Placeholder 14" descr="A close-up of a black background&#10;&#10;Description automatically generated">
            <a:extLst>
              <a:ext uri="{FF2B5EF4-FFF2-40B4-BE49-F238E27FC236}">
                <a16:creationId xmlns:a16="http://schemas.microsoft.com/office/drawing/2014/main" id="{9A2F68B3-486A-B03D-42F6-BD9A1549EEB9}"/>
              </a:ext>
            </a:extLst>
          </p:cNvPr>
          <p:cNvPicPr>
            <a:picLocks noChangeAspect="1"/>
          </p:cNvPicPr>
          <p:nvPr/>
        </p:nvPicPr>
        <p:blipFill>
          <a:blip r:embed="rId3"/>
          <a:stretch>
            <a:fillRect/>
          </a:stretch>
        </p:blipFill>
        <p:spPr>
          <a:xfrm>
            <a:off x="571269" y="766872"/>
            <a:ext cx="7090239" cy="2357506"/>
          </a:xfrm>
          <a:custGeom>
            <a:avLst/>
            <a:gdLst/>
            <a:ahLst/>
            <a:cxnLst/>
            <a:rect l="l" t="t" r="r" b="b"/>
            <a:pathLst>
              <a:path w="7090239" h="2734921">
                <a:moveTo>
                  <a:pt x="0" y="0"/>
                </a:moveTo>
                <a:lnTo>
                  <a:pt x="7090239" y="0"/>
                </a:lnTo>
                <a:lnTo>
                  <a:pt x="7090239" y="2734921"/>
                </a:lnTo>
                <a:lnTo>
                  <a:pt x="0" y="2734921"/>
                </a:lnTo>
                <a:close/>
              </a:path>
            </a:pathLst>
          </a:custGeom>
        </p:spPr>
      </p:pic>
      <p:sp>
        <p:nvSpPr>
          <p:cNvPr id="56" name="Freeform: Shape 55">
            <a:extLst>
              <a:ext uri="{FF2B5EF4-FFF2-40B4-BE49-F238E27FC236}">
                <a16:creationId xmlns:a16="http://schemas.microsoft.com/office/drawing/2014/main" id="{4DEB4681-1FD4-45B3-B476-4608EA445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61338" y="546541"/>
            <a:ext cx="1080000" cy="1055637"/>
          </a:xfrm>
          <a:custGeom>
            <a:avLst/>
            <a:gdLst>
              <a:gd name="connsiteX0" fmla="*/ 423240 w 1080000"/>
              <a:gd name="connsiteY0" fmla="*/ 0 h 1055637"/>
              <a:gd name="connsiteX1" fmla="*/ 957877 w 1080000"/>
              <a:gd name="connsiteY1" fmla="*/ 534637 h 1055637"/>
              <a:gd name="connsiteX2" fmla="*/ 1064374 w 1080000"/>
              <a:gd name="connsiteY2" fmla="*/ 723724 h 1055637"/>
              <a:gd name="connsiteX3" fmla="*/ 1069029 w 1080000"/>
              <a:gd name="connsiteY3" fmla="*/ 731223 h 1055637"/>
              <a:gd name="connsiteX4" fmla="*/ 1080000 w 1080000"/>
              <a:gd name="connsiteY4" fmla="*/ 785637 h 1055637"/>
              <a:gd name="connsiteX5" fmla="*/ 540000 w 1080000"/>
              <a:gd name="connsiteY5" fmla="*/ 1055637 h 1055637"/>
              <a:gd name="connsiteX6" fmla="*/ 0 w 1080000"/>
              <a:gd name="connsiteY6" fmla="*/ 785637 h 1055637"/>
              <a:gd name="connsiteX7" fmla="*/ 10971 w 1080000"/>
              <a:gd name="connsiteY7" fmla="*/ 731223 h 1055637"/>
              <a:gd name="connsiteX8" fmla="*/ 15626 w 1080000"/>
              <a:gd name="connsiteY8" fmla="*/ 723724 h 105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055637">
                <a:moveTo>
                  <a:pt x="423240" y="0"/>
                </a:moveTo>
                <a:lnTo>
                  <a:pt x="957877" y="534637"/>
                </a:lnTo>
                <a:lnTo>
                  <a:pt x="1064374" y="723724"/>
                </a:lnTo>
                <a:lnTo>
                  <a:pt x="1069029" y="731223"/>
                </a:lnTo>
                <a:cubicBezTo>
                  <a:pt x="1076223" y="748799"/>
                  <a:pt x="1080000" y="766997"/>
                  <a:pt x="1080000" y="785637"/>
                </a:cubicBezTo>
                <a:cubicBezTo>
                  <a:pt x="1080000" y="934754"/>
                  <a:pt x="838234" y="1055637"/>
                  <a:pt x="540000" y="1055637"/>
                </a:cubicBezTo>
                <a:cubicBezTo>
                  <a:pt x="241766" y="1055637"/>
                  <a:pt x="0" y="934754"/>
                  <a:pt x="0" y="785637"/>
                </a:cubicBezTo>
                <a:cubicBezTo>
                  <a:pt x="0" y="766997"/>
                  <a:pt x="3778" y="748799"/>
                  <a:pt x="10971" y="731223"/>
                </a:cubicBezTo>
                <a:lnTo>
                  <a:pt x="15626" y="72372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Oval 56">
            <a:extLst>
              <a:ext uri="{FF2B5EF4-FFF2-40B4-BE49-F238E27FC236}">
                <a16:creationId xmlns:a16="http://schemas.microsoft.com/office/drawing/2014/main" id="{120D1A4C-55F7-471A-879E-78FE8F36E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1449033" y="716665"/>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6" name="Picture Placeholder 15" descr="Data Points Digital background">
            <a:extLst>
              <a:ext uri="{FF2B5EF4-FFF2-40B4-BE49-F238E27FC236}">
                <a16:creationId xmlns:a16="http://schemas.microsoft.com/office/drawing/2014/main" id="{361E9ADB-7377-4CF1-9AE4-AEFBDEBEEEEC}"/>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tretch/>
        </p:blipFill>
        <p:spPr>
          <a:xfrm>
            <a:off x="571268" y="3810872"/>
            <a:ext cx="7090239" cy="2197974"/>
          </a:xfrm>
          <a:custGeom>
            <a:avLst/>
            <a:gdLst/>
            <a:ahLst/>
            <a:cxnLst/>
            <a:rect l="l" t="t" r="r" b="b"/>
            <a:pathLst>
              <a:path w="7090239" h="2734921">
                <a:moveTo>
                  <a:pt x="0" y="0"/>
                </a:moveTo>
                <a:lnTo>
                  <a:pt x="7090239" y="0"/>
                </a:lnTo>
                <a:lnTo>
                  <a:pt x="7090239" y="2734921"/>
                </a:lnTo>
                <a:lnTo>
                  <a:pt x="0" y="2734921"/>
                </a:lnTo>
                <a:close/>
              </a:path>
            </a:pathLst>
          </a:custGeom>
        </p:spPr>
      </p:pic>
      <p:sp>
        <p:nvSpPr>
          <p:cNvPr id="58" name="Oval 57">
            <a:extLst>
              <a:ext uri="{FF2B5EF4-FFF2-40B4-BE49-F238E27FC236}">
                <a16:creationId xmlns:a16="http://schemas.microsoft.com/office/drawing/2014/main" id="{1FDF4526-61EA-4B79-BDCA-B284EE92C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305" y="5593729"/>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8075613" y="3803406"/>
            <a:ext cx="3565525" cy="2289419"/>
          </a:xfrm>
        </p:spPr>
        <p:txBody>
          <a:bodyPr vert="horz" wrap="square" lIns="0" tIns="0" rIns="0" bIns="0" rtlCol="0">
            <a:normAutofit/>
          </a:bodyPr>
          <a:lstStyle/>
          <a:p>
            <a:pPr>
              <a:lnSpc>
                <a:spcPct val="100000"/>
              </a:lnSpc>
            </a:pPr>
            <a:r>
              <a:rPr lang="en-US" dirty="0"/>
              <a:t>Tamara Lowney, IEDC</a:t>
            </a:r>
          </a:p>
          <a:p>
            <a:pPr>
              <a:lnSpc>
                <a:spcPct val="100000"/>
              </a:lnSpc>
            </a:pPr>
            <a:r>
              <a:rPr lang="en-US" dirty="0">
                <a:hlinkClick r:id="rId5"/>
              </a:rPr>
              <a:t>tlowney@itascadv.org</a:t>
            </a:r>
            <a:r>
              <a:rPr lang="en-US" dirty="0"/>
              <a:t>, </a:t>
            </a:r>
          </a:p>
          <a:p>
            <a:pPr>
              <a:lnSpc>
                <a:spcPct val="100000"/>
              </a:lnSpc>
            </a:pPr>
            <a:r>
              <a:rPr lang="en-US" dirty="0"/>
              <a:t>218-242-0572</a:t>
            </a:r>
          </a:p>
        </p:txBody>
      </p:sp>
    </p:spTree>
    <p:extLst>
      <p:ext uri="{BB962C8B-B14F-4D97-AF65-F5344CB8AC3E}">
        <p14:creationId xmlns:p14="http://schemas.microsoft.com/office/powerpoint/2010/main" val="35215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21">
            <a:extLst>
              <a:ext uri="{FF2B5EF4-FFF2-40B4-BE49-F238E27FC236}">
                <a16:creationId xmlns:a16="http://schemas.microsoft.com/office/drawing/2014/main" id="{5ED6E430-11D9-4AA0-80CC-AFEB1CEAECA7}"/>
              </a:ext>
            </a:extLst>
          </p:cNvPr>
          <p:cNvSpPr>
            <a:spLocks noGrp="1"/>
          </p:cNvSpPr>
          <p:nvPr>
            <p:ph type="title"/>
          </p:nvPr>
        </p:nvSpPr>
        <p:spPr>
          <a:xfrm>
            <a:off x="550863" y="549275"/>
            <a:ext cx="5437185" cy="1997855"/>
          </a:xfrm>
        </p:spPr>
        <p:txBody>
          <a:bodyPr wrap="square" anchor="b">
            <a:normAutofit/>
          </a:bodyPr>
          <a:lstStyle/>
          <a:p>
            <a:r>
              <a:rPr lang="en-US" dirty="0"/>
              <a:t>Project Overview</a:t>
            </a:r>
          </a:p>
        </p:txBody>
      </p:sp>
      <p:sp>
        <p:nvSpPr>
          <p:cNvPr id="23" name="Content Placeholder 22">
            <a:extLst>
              <a:ext uri="{FF2B5EF4-FFF2-40B4-BE49-F238E27FC236}">
                <a16:creationId xmlns:a16="http://schemas.microsoft.com/office/drawing/2014/main" id="{96374F14-89BE-29FC-4B71-0C61E9F262AB}"/>
              </a:ext>
            </a:extLst>
          </p:cNvPr>
          <p:cNvSpPr>
            <a:spLocks noGrp="1"/>
          </p:cNvSpPr>
          <p:nvPr>
            <p:ph idx="1"/>
          </p:nvPr>
        </p:nvSpPr>
        <p:spPr>
          <a:xfrm>
            <a:off x="550863" y="2677306"/>
            <a:ext cx="5437187" cy="3415519"/>
          </a:xfrm>
        </p:spPr>
        <p:txBody>
          <a:bodyPr anchor="t">
            <a:normAutofit/>
          </a:bodyPr>
          <a:lstStyle/>
          <a:p>
            <a:pPr marL="0" marR="0" indent="0">
              <a:lnSpc>
                <a:spcPct val="100000"/>
              </a:lnSpc>
              <a:spcBef>
                <a:spcPts val="0"/>
              </a:spcBef>
              <a:buNone/>
            </a:pPr>
            <a:endParaRPr lang="en-US" sz="1400" b="1" dirty="0">
              <a:latin typeface="Bookman Old Style" panose="02050604050505020204" pitchFamily="18" charset="0"/>
            </a:endParaRPr>
          </a:p>
          <a:p>
            <a:pPr marL="0" marR="0" indent="0">
              <a:lnSpc>
                <a:spcPct val="100000"/>
              </a:lnSpc>
              <a:spcBef>
                <a:spcPts val="0"/>
              </a:spcBef>
              <a:buNone/>
            </a:pPr>
            <a:r>
              <a:rPr lang="en-US" sz="1400" dirty="0">
                <a:latin typeface="Bookman Old Style" panose="02050604050505020204" pitchFamily="18" charset="0"/>
              </a:rPr>
              <a:t>C</a:t>
            </a:r>
            <a:r>
              <a:rPr lang="en-US" sz="1400" dirty="0">
                <a:effectLst/>
                <a:latin typeface="Bookman Old Style" panose="02050604050505020204" pitchFamily="18" charset="0"/>
              </a:rPr>
              <a:t>onvene a year-long just transition process for Itasca County and the greater northern Minnesota region.</a:t>
            </a:r>
          </a:p>
          <a:p>
            <a:pPr marL="0" marR="0" indent="0">
              <a:lnSpc>
                <a:spcPct val="100000"/>
              </a:lnSpc>
              <a:spcBef>
                <a:spcPts val="0"/>
              </a:spcBef>
              <a:buNone/>
            </a:pPr>
            <a:endParaRPr lang="en-US" sz="1400" dirty="0">
              <a:effectLst/>
              <a:latin typeface="Bookman Old Style" panose="02050604050505020204" pitchFamily="18" charset="0"/>
            </a:endParaRPr>
          </a:p>
          <a:p>
            <a:pPr marL="0" marR="0" indent="0">
              <a:lnSpc>
                <a:spcPct val="100000"/>
              </a:lnSpc>
              <a:spcBef>
                <a:spcPts val="0"/>
              </a:spcBef>
              <a:buNone/>
            </a:pPr>
            <a:r>
              <a:rPr lang="en-US" sz="1400" dirty="0">
                <a:effectLst/>
                <a:latin typeface="Bookman Old Style" panose="02050604050505020204" pitchFamily="18" charset="0"/>
                <a:ea typeface="MS Mincho" panose="02020609040205080304" pitchFamily="49" charset="-128"/>
              </a:rPr>
              <a:t>Develop an action plan to ensure a thriving economy, supported by an informed community, as we work through our energy transition.</a:t>
            </a:r>
          </a:p>
          <a:p>
            <a:pPr marL="0" marR="0" indent="0">
              <a:lnSpc>
                <a:spcPct val="100000"/>
              </a:lnSpc>
              <a:spcBef>
                <a:spcPts val="0"/>
              </a:spcBef>
              <a:buNone/>
            </a:pPr>
            <a:endParaRPr lang="en-US" sz="1400" dirty="0">
              <a:effectLst/>
              <a:latin typeface="Bookman Old Style" panose="02050604050505020204" pitchFamily="18" charset="0"/>
              <a:ea typeface="MS Mincho" panose="02020609040205080304" pitchFamily="49" charset="-128"/>
            </a:endParaRPr>
          </a:p>
          <a:p>
            <a:pPr marL="0" marR="0" indent="0">
              <a:lnSpc>
                <a:spcPct val="100000"/>
              </a:lnSpc>
              <a:spcBef>
                <a:spcPts val="0"/>
              </a:spcBef>
              <a:buNone/>
            </a:pPr>
            <a:r>
              <a:rPr lang="en-US" sz="1400" dirty="0">
                <a:effectLst/>
                <a:latin typeface="Bookman Old Style" panose="02050604050505020204" pitchFamily="18" charset="0"/>
                <a:ea typeface="MS Mincho" panose="02020609040205080304" pitchFamily="49" charset="-128"/>
              </a:rPr>
              <a:t>The action plan will include a community-driven just transition vision and series of recommended pathways or actions that will allow the region to collaboratively identify and pursue federal funding and other resources in alignment with its vision.</a:t>
            </a:r>
            <a:endParaRPr lang="en-US" sz="1400" dirty="0">
              <a:effectLst/>
              <a:latin typeface="Bookman Old Style" panose="02050604050505020204" pitchFamily="18" charset="0"/>
            </a:endParaRPr>
          </a:p>
          <a:p>
            <a:pPr>
              <a:lnSpc>
                <a:spcPct val="100000"/>
              </a:lnSpc>
            </a:pPr>
            <a:endParaRPr lang="en-US" sz="1400" dirty="0"/>
          </a:p>
        </p:txBody>
      </p:sp>
      <p:pic>
        <p:nvPicPr>
          <p:cNvPr id="1028" name="Picture 4" descr="Just Transition Fund (@JTFund) / X">
            <a:extLst>
              <a:ext uri="{FF2B5EF4-FFF2-40B4-BE49-F238E27FC236}">
                <a16:creationId xmlns:a16="http://schemas.microsoft.com/office/drawing/2014/main" id="{4BF9BE8F-BD09-136D-E32E-5AF4BBE901A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4675" y="1210684"/>
            <a:ext cx="4713922" cy="4436632"/>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4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1439ACE-3B1E-FBE2-742A-926F6BE4593E}"/>
              </a:ext>
            </a:extLst>
          </p:cNvPr>
          <p:cNvSpPr>
            <a:spLocks noGrp="1"/>
          </p:cNvSpPr>
          <p:nvPr>
            <p:ph type="title"/>
          </p:nvPr>
        </p:nvSpPr>
        <p:spPr/>
        <p:txBody>
          <a:bodyPr/>
          <a:lstStyle/>
          <a:p>
            <a:r>
              <a:rPr lang="en-US" dirty="0"/>
              <a:t>Outreach &amp; Engagement</a:t>
            </a:r>
          </a:p>
        </p:txBody>
      </p:sp>
      <p:sp>
        <p:nvSpPr>
          <p:cNvPr id="11" name="Text Placeholder 10">
            <a:extLst>
              <a:ext uri="{FF2B5EF4-FFF2-40B4-BE49-F238E27FC236}">
                <a16:creationId xmlns:a16="http://schemas.microsoft.com/office/drawing/2014/main" id="{6581E9C3-AC65-77FE-7AD4-2B5009865D95}"/>
              </a:ext>
            </a:extLst>
          </p:cNvPr>
          <p:cNvSpPr>
            <a:spLocks noGrp="1"/>
          </p:cNvSpPr>
          <p:nvPr>
            <p:ph type="body" idx="1"/>
          </p:nvPr>
        </p:nvSpPr>
        <p:spPr>
          <a:xfrm>
            <a:off x="550862" y="1383646"/>
            <a:ext cx="3563936" cy="535354"/>
          </a:xfrm>
        </p:spPr>
        <p:txBody>
          <a:bodyPr/>
          <a:lstStyle/>
          <a:p>
            <a:r>
              <a:rPr lang="en-US" dirty="0"/>
              <a:t>Steering Committee</a:t>
            </a:r>
          </a:p>
        </p:txBody>
      </p:sp>
      <p:sp>
        <p:nvSpPr>
          <p:cNvPr id="15" name="Content Placeholder 14">
            <a:extLst>
              <a:ext uri="{FF2B5EF4-FFF2-40B4-BE49-F238E27FC236}">
                <a16:creationId xmlns:a16="http://schemas.microsoft.com/office/drawing/2014/main" id="{96993DCE-DE82-5FDD-9195-D194CBB77CD8}"/>
              </a:ext>
            </a:extLst>
          </p:cNvPr>
          <p:cNvSpPr>
            <a:spLocks noGrp="1"/>
          </p:cNvSpPr>
          <p:nvPr>
            <p:ph sz="half" idx="2"/>
          </p:nvPr>
        </p:nvSpPr>
        <p:spPr>
          <a:xfrm>
            <a:off x="559474" y="2084575"/>
            <a:ext cx="3563936" cy="3515555"/>
          </a:xfrm>
        </p:spPr>
        <p:txBody>
          <a:bodyPr/>
          <a:lstStyle/>
          <a:p>
            <a:r>
              <a:rPr lang="en-US" dirty="0"/>
              <a:t>5 Steering Committee Meetings</a:t>
            </a:r>
          </a:p>
          <a:p>
            <a:r>
              <a:rPr lang="en-US" dirty="0"/>
              <a:t>5 Taskforce Meetings</a:t>
            </a:r>
          </a:p>
          <a:p>
            <a:r>
              <a:rPr lang="en-US" dirty="0"/>
              <a:t>Oct 2023 – Dec 2024</a:t>
            </a:r>
          </a:p>
          <a:p>
            <a:r>
              <a:rPr lang="en-US" dirty="0"/>
              <a:t>Attend Town Halls</a:t>
            </a:r>
          </a:p>
          <a:p>
            <a:r>
              <a:rPr lang="en-US" dirty="0"/>
              <a:t>February Event</a:t>
            </a:r>
          </a:p>
          <a:p>
            <a:endParaRPr lang="en-US" dirty="0"/>
          </a:p>
        </p:txBody>
      </p:sp>
      <p:sp>
        <p:nvSpPr>
          <p:cNvPr id="17" name="Text Placeholder 16">
            <a:extLst>
              <a:ext uri="{FF2B5EF4-FFF2-40B4-BE49-F238E27FC236}">
                <a16:creationId xmlns:a16="http://schemas.microsoft.com/office/drawing/2014/main" id="{192730B9-F457-BAA8-ECF2-CF202E7FF83C}"/>
              </a:ext>
            </a:extLst>
          </p:cNvPr>
          <p:cNvSpPr>
            <a:spLocks noGrp="1"/>
          </p:cNvSpPr>
          <p:nvPr>
            <p:ph type="body" sz="quarter" idx="13"/>
          </p:nvPr>
        </p:nvSpPr>
        <p:spPr>
          <a:xfrm>
            <a:off x="4341571" y="1383646"/>
            <a:ext cx="3566160" cy="535354"/>
          </a:xfrm>
        </p:spPr>
        <p:txBody>
          <a:bodyPr/>
          <a:lstStyle/>
          <a:p>
            <a:r>
              <a:rPr lang="en-US" dirty="0"/>
              <a:t>Taskforce</a:t>
            </a:r>
          </a:p>
        </p:txBody>
      </p:sp>
      <p:sp>
        <p:nvSpPr>
          <p:cNvPr id="18" name="Content Placeholder 17">
            <a:extLst>
              <a:ext uri="{FF2B5EF4-FFF2-40B4-BE49-F238E27FC236}">
                <a16:creationId xmlns:a16="http://schemas.microsoft.com/office/drawing/2014/main" id="{BBFC2066-9982-D43A-49B8-A005C5F74964}"/>
              </a:ext>
            </a:extLst>
          </p:cNvPr>
          <p:cNvSpPr>
            <a:spLocks noGrp="1"/>
          </p:cNvSpPr>
          <p:nvPr>
            <p:ph sz="quarter" idx="14"/>
          </p:nvPr>
        </p:nvSpPr>
        <p:spPr>
          <a:xfrm>
            <a:off x="4341571" y="2079641"/>
            <a:ext cx="3508755" cy="3515555"/>
          </a:xfrm>
        </p:spPr>
        <p:txBody>
          <a:bodyPr/>
          <a:lstStyle/>
          <a:p>
            <a:r>
              <a:rPr lang="en-US" dirty="0"/>
              <a:t>5 in person meetings</a:t>
            </a:r>
          </a:p>
          <a:p>
            <a:r>
              <a:rPr lang="en-US" dirty="0"/>
              <a:t>3 hours each</a:t>
            </a:r>
          </a:p>
          <a:p>
            <a:r>
              <a:rPr lang="en-US" dirty="0"/>
              <a:t>Feb – Nov</a:t>
            </a:r>
          </a:p>
          <a:p>
            <a:r>
              <a:rPr lang="en-US" dirty="0"/>
              <a:t>February Event</a:t>
            </a:r>
          </a:p>
        </p:txBody>
      </p:sp>
      <p:sp>
        <p:nvSpPr>
          <p:cNvPr id="13" name="Text Placeholder 12">
            <a:extLst>
              <a:ext uri="{FF2B5EF4-FFF2-40B4-BE49-F238E27FC236}">
                <a16:creationId xmlns:a16="http://schemas.microsoft.com/office/drawing/2014/main" id="{4ECAA845-7307-B5DD-EA31-29B616BF2D24}"/>
              </a:ext>
            </a:extLst>
          </p:cNvPr>
          <p:cNvSpPr>
            <a:spLocks noGrp="1"/>
          </p:cNvSpPr>
          <p:nvPr>
            <p:ph type="body" sz="quarter" idx="3"/>
          </p:nvPr>
        </p:nvSpPr>
        <p:spPr>
          <a:xfrm>
            <a:off x="8139657" y="1383646"/>
            <a:ext cx="3566160" cy="535354"/>
          </a:xfrm>
        </p:spPr>
        <p:txBody>
          <a:bodyPr/>
          <a:lstStyle/>
          <a:p>
            <a:r>
              <a:rPr lang="en-US" dirty="0"/>
              <a:t>Community Townhall</a:t>
            </a:r>
          </a:p>
        </p:txBody>
      </p:sp>
      <p:sp>
        <p:nvSpPr>
          <p:cNvPr id="16" name="Content Placeholder 15">
            <a:extLst>
              <a:ext uri="{FF2B5EF4-FFF2-40B4-BE49-F238E27FC236}">
                <a16:creationId xmlns:a16="http://schemas.microsoft.com/office/drawing/2014/main" id="{A82A17CE-34E0-6E22-9003-1740FD75094B}"/>
              </a:ext>
            </a:extLst>
          </p:cNvPr>
          <p:cNvSpPr>
            <a:spLocks noGrp="1"/>
          </p:cNvSpPr>
          <p:nvPr>
            <p:ph sz="quarter" idx="4"/>
          </p:nvPr>
        </p:nvSpPr>
        <p:spPr>
          <a:xfrm>
            <a:off x="8139657" y="2079641"/>
            <a:ext cx="3508755" cy="3515555"/>
          </a:xfrm>
        </p:spPr>
        <p:txBody>
          <a:bodyPr/>
          <a:lstStyle/>
          <a:p>
            <a:r>
              <a:rPr lang="en-US" dirty="0"/>
              <a:t>May Series – 6 Townhalls </a:t>
            </a:r>
          </a:p>
          <a:p>
            <a:r>
              <a:rPr lang="en-US" dirty="0"/>
              <a:t>Oct Series – 6 Townhalls</a:t>
            </a:r>
          </a:p>
          <a:p>
            <a:r>
              <a:rPr lang="en-US" dirty="0"/>
              <a:t>Community Surveys</a:t>
            </a:r>
          </a:p>
        </p:txBody>
      </p:sp>
      <p:graphicFrame>
        <p:nvGraphicFramePr>
          <p:cNvPr id="2" name="Content Placeholder 3">
            <a:extLst>
              <a:ext uri="{FF2B5EF4-FFF2-40B4-BE49-F238E27FC236}">
                <a16:creationId xmlns:a16="http://schemas.microsoft.com/office/drawing/2014/main" id="{96277529-0DB1-D93B-1437-D6951894EF10}"/>
              </a:ext>
            </a:extLst>
          </p:cNvPr>
          <p:cNvGraphicFramePr>
            <a:graphicFrameLocks/>
          </p:cNvGraphicFramePr>
          <p:nvPr>
            <p:extLst>
              <p:ext uri="{D42A27DB-BD31-4B8C-83A1-F6EECF244321}">
                <p14:modId xmlns:p14="http://schemas.microsoft.com/office/powerpoint/2010/main" val="1781664681"/>
              </p:ext>
            </p:extLst>
          </p:nvPr>
        </p:nvGraphicFramePr>
        <p:xfrm>
          <a:off x="1066799" y="4731545"/>
          <a:ext cx="10058401" cy="1727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95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86CE5166-EFC7-DCB1-8BEE-EBE21F1F0A5E}"/>
              </a:ext>
            </a:extLst>
          </p:cNvPr>
          <p:cNvSpPr>
            <a:spLocks noGrp="1"/>
          </p:cNvSpPr>
          <p:nvPr>
            <p:ph type="title"/>
          </p:nvPr>
        </p:nvSpPr>
        <p:spPr>
          <a:xfrm>
            <a:off x="550862" y="550800"/>
            <a:ext cx="9492547" cy="986400"/>
          </a:xfrm>
        </p:spPr>
        <p:txBody>
          <a:bodyPr wrap="square" anchor="ctr">
            <a:normAutofit/>
          </a:bodyPr>
          <a:lstStyle/>
          <a:p>
            <a:r>
              <a:rPr lang="en-US" dirty="0"/>
              <a:t>Task Force Sector Engagement</a:t>
            </a:r>
          </a:p>
        </p:txBody>
      </p:sp>
      <p:sp>
        <p:nvSpPr>
          <p:cNvPr id="69" name="Rectangle 68">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Content Placeholder 20">
            <a:extLst>
              <a:ext uri="{FF2B5EF4-FFF2-40B4-BE49-F238E27FC236}">
                <a16:creationId xmlns:a16="http://schemas.microsoft.com/office/drawing/2014/main" id="{708BF4A1-B63C-E2DE-292B-F21BD2AF479B}"/>
              </a:ext>
            </a:extLst>
          </p:cNvPr>
          <p:cNvGraphicFramePr>
            <a:graphicFrameLocks noGrp="1"/>
          </p:cNvGraphicFramePr>
          <p:nvPr>
            <p:ph idx="1"/>
            <p:extLst>
              <p:ext uri="{D42A27DB-BD31-4B8C-83A1-F6EECF244321}">
                <p14:modId xmlns:p14="http://schemas.microsoft.com/office/powerpoint/2010/main" val="158977489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932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7" name="Freeform: Shape 205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Oval 205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1" name="Oval 206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63" name="Group 206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64" name="Freeform: Shape 206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Shape 206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6" name="Oval 206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7" name="Oval 206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69" name="Rectangle 206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people standing together&#10;&#10;Description automatically generated">
            <a:extLst>
              <a:ext uri="{FF2B5EF4-FFF2-40B4-BE49-F238E27FC236}">
                <a16:creationId xmlns:a16="http://schemas.microsoft.com/office/drawing/2014/main" id="{163F45E7-D19E-0535-1B5E-78913B6864D0}"/>
              </a:ext>
            </a:extLst>
          </p:cNvPr>
          <p:cNvPicPr>
            <a:picLocks noChangeAspect="1"/>
          </p:cNvPicPr>
          <p:nvPr/>
        </p:nvPicPr>
        <p:blipFill>
          <a:blip r:embed="rId2"/>
          <a:srcRect l="27032" r="26552" b="-1"/>
          <a:stretch/>
        </p:blipFill>
        <p:spPr>
          <a:xfrm>
            <a:off x="20" y="-4"/>
            <a:ext cx="7859693" cy="6858000"/>
          </a:xfrm>
          <a:custGeom>
            <a:avLst/>
            <a:gdLst/>
            <a:ahLst/>
            <a:cxnLst/>
            <a:rect l="l" t="t" r="r" b="b"/>
            <a:pathLst>
              <a:path w="7859713" h="6858000">
                <a:moveTo>
                  <a:pt x="0" y="0"/>
                </a:moveTo>
                <a:lnTo>
                  <a:pt x="7859713" y="0"/>
                </a:lnTo>
                <a:lnTo>
                  <a:pt x="7859713" y="6858000"/>
                </a:lnTo>
                <a:lnTo>
                  <a:pt x="0" y="6858000"/>
                </a:lnTo>
                <a:close/>
              </a:path>
            </a:pathLst>
          </a:custGeom>
        </p:spPr>
      </p:pic>
      <p:sp>
        <p:nvSpPr>
          <p:cNvPr id="2071" name="Rectangle 2070">
            <a:extLst>
              <a:ext uri="{FF2B5EF4-FFF2-40B4-BE49-F238E27FC236}">
                <a16:creationId xmlns:a16="http://schemas.microsoft.com/office/drawing/2014/main" id="{665FB840-0F27-492D-AC54-F5FD7DA0A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859712" cy="2283506"/>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May be an image of text">
            <a:extLst>
              <a:ext uri="{FF2B5EF4-FFF2-40B4-BE49-F238E27FC236}">
                <a16:creationId xmlns:a16="http://schemas.microsoft.com/office/drawing/2014/main" id="{3B91D031-EA2B-E43B-78C0-26A989D805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47" t="46813" r="-4044" b="393"/>
          <a:stretch/>
        </p:blipFill>
        <p:spPr bwMode="auto">
          <a:xfrm>
            <a:off x="7859712" y="2283506"/>
            <a:ext cx="4602675" cy="2287247"/>
          </a:xfrm>
          <a:custGeom>
            <a:avLst/>
            <a:gdLst/>
            <a:ahLst/>
            <a:cxnLst/>
            <a:rect l="l" t="t" r="r" b="b"/>
            <a:pathLst>
              <a:path w="4332286" h="2287247">
                <a:moveTo>
                  <a:pt x="0" y="0"/>
                </a:moveTo>
                <a:lnTo>
                  <a:pt x="4332286" y="0"/>
                </a:lnTo>
                <a:lnTo>
                  <a:pt x="4332286" y="2287247"/>
                </a:lnTo>
                <a:lnTo>
                  <a:pt x="0" y="2287247"/>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a:extLst>
              <a:ext uri="{FF2B5EF4-FFF2-40B4-BE49-F238E27FC236}">
                <a16:creationId xmlns:a16="http://schemas.microsoft.com/office/drawing/2014/main" id="{DCE3A634-09E1-7543-251B-D858CDE9151D}"/>
              </a:ext>
            </a:extLst>
          </p:cNvPr>
          <p:cNvPicPr>
            <a:picLocks noChangeAspect="1" noChangeArrowheads="1"/>
          </p:cNvPicPr>
          <p:nvPr/>
        </p:nvPicPr>
        <p:blipFill rotWithShape="1">
          <a:blip r:embed="rId4">
            <a:alphaModFix amt="40000"/>
            <a:extLst>
              <a:ext uri="{28A0092B-C50C-407E-A947-70E740481C1C}">
                <a14:useLocalDpi xmlns:a14="http://schemas.microsoft.com/office/drawing/2010/main" val="0"/>
              </a:ext>
            </a:extLst>
          </a:blip>
          <a:srcRect l="2069" t="47431" r="-2066" b="-225"/>
          <a:stretch/>
        </p:blipFill>
        <p:spPr bwMode="auto">
          <a:xfrm>
            <a:off x="7859713" y="5"/>
            <a:ext cx="4559062" cy="2287247"/>
          </a:xfrm>
          <a:custGeom>
            <a:avLst/>
            <a:gdLst/>
            <a:ahLst/>
            <a:cxnLst/>
            <a:rect l="l" t="t" r="r" b="b"/>
            <a:pathLst>
              <a:path w="4332286" h="2287247">
                <a:moveTo>
                  <a:pt x="0" y="0"/>
                </a:moveTo>
                <a:lnTo>
                  <a:pt x="4332286" y="0"/>
                </a:lnTo>
                <a:lnTo>
                  <a:pt x="4332286" y="2287247"/>
                </a:lnTo>
                <a:lnTo>
                  <a:pt x="0" y="228724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E02FEBD-6600-BA11-BAEF-D40E67F23620}"/>
              </a:ext>
            </a:extLst>
          </p:cNvPr>
          <p:cNvSpPr>
            <a:spLocks noGrp="1"/>
          </p:cNvSpPr>
          <p:nvPr>
            <p:ph type="title"/>
          </p:nvPr>
        </p:nvSpPr>
        <p:spPr>
          <a:xfrm>
            <a:off x="550863" y="549275"/>
            <a:ext cx="7308849" cy="984885"/>
          </a:xfrm>
        </p:spPr>
        <p:txBody>
          <a:bodyPr vert="horz" wrap="square" lIns="0" tIns="0" rIns="0" bIns="0" rtlCol="0" anchor="ctr" anchorCtr="0">
            <a:normAutofit/>
          </a:bodyPr>
          <a:lstStyle/>
          <a:p>
            <a:pPr>
              <a:lnSpc>
                <a:spcPct val="100000"/>
              </a:lnSpc>
            </a:pPr>
            <a:r>
              <a:rPr lang="en-US" kern="1200">
                <a:solidFill>
                  <a:schemeClr val="tx1"/>
                </a:solidFill>
                <a:latin typeface="+mj-lt"/>
                <a:ea typeface="+mj-ea"/>
                <a:cs typeface="+mj-cs"/>
              </a:rPr>
              <a:t>Town Hall Series</a:t>
            </a:r>
          </a:p>
        </p:txBody>
      </p:sp>
      <p:sp>
        <p:nvSpPr>
          <p:cNvPr id="2073" name="Rectangle 2072">
            <a:extLst>
              <a:ext uri="{FF2B5EF4-FFF2-40B4-BE49-F238E27FC236}">
                <a16:creationId xmlns:a16="http://schemas.microsoft.com/office/drawing/2014/main" id="{9808913A-92C1-4F23-9B42-C25966846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283505"/>
            <a:ext cx="12192000" cy="1084270"/>
          </a:xfrm>
          <a:prstGeom prst="rect">
            <a:avLst/>
          </a:prstGeom>
          <a:gradFill flip="none" rotWithShape="1">
            <a:gsLst>
              <a:gs pos="100000">
                <a:schemeClr val="bg2">
                  <a:alpha val="60000"/>
                </a:schemeClr>
              </a:gs>
              <a:gs pos="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group of people sitting in chairs&#10;&#10;Description automatically generated">
            <a:extLst>
              <a:ext uri="{FF2B5EF4-FFF2-40B4-BE49-F238E27FC236}">
                <a16:creationId xmlns:a16="http://schemas.microsoft.com/office/drawing/2014/main" id="{A3A2C296-C9D7-EA3F-F16B-032888EEA70E}"/>
              </a:ext>
            </a:extLst>
          </p:cNvPr>
          <p:cNvPicPr>
            <a:picLocks noChangeAspect="1"/>
          </p:cNvPicPr>
          <p:nvPr/>
        </p:nvPicPr>
        <p:blipFill>
          <a:blip r:embed="rId5"/>
          <a:srcRect t="20835" r="3" b="2374"/>
          <a:stretch/>
        </p:blipFill>
        <p:spPr>
          <a:xfrm>
            <a:off x="7859713" y="4570753"/>
            <a:ext cx="4332286" cy="2287247"/>
          </a:xfrm>
          <a:custGeom>
            <a:avLst/>
            <a:gdLst/>
            <a:ahLst/>
            <a:cxnLst/>
            <a:rect l="l" t="t" r="r" b="b"/>
            <a:pathLst>
              <a:path w="4332286" h="2287247">
                <a:moveTo>
                  <a:pt x="0" y="0"/>
                </a:moveTo>
                <a:lnTo>
                  <a:pt x="4332286" y="0"/>
                </a:lnTo>
                <a:lnTo>
                  <a:pt x="4332286" y="2287247"/>
                </a:lnTo>
                <a:lnTo>
                  <a:pt x="0" y="2287247"/>
                </a:lnTo>
                <a:close/>
              </a:path>
            </a:pathLst>
          </a:custGeom>
        </p:spPr>
      </p:pic>
      <p:sp>
        <p:nvSpPr>
          <p:cNvPr id="2075" name="Rectangle 2074">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864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C3CD03E1-5AF5-ED88-A953-F01C5C5FAC24}"/>
              </a:ext>
            </a:extLst>
          </p:cNvPr>
          <p:cNvSpPr>
            <a:spLocks noGrp="1"/>
          </p:cNvSpPr>
          <p:nvPr>
            <p:ph type="title"/>
          </p:nvPr>
        </p:nvSpPr>
        <p:spPr/>
        <p:txBody>
          <a:bodyPr/>
          <a:lstStyle/>
          <a:p>
            <a:r>
              <a:rPr lang="en-US" dirty="0"/>
              <a:t>2024 -2025 Timeline</a:t>
            </a:r>
          </a:p>
        </p:txBody>
      </p:sp>
      <p:graphicFrame>
        <p:nvGraphicFramePr>
          <p:cNvPr id="11" name="Content Placeholder 3" descr="Timeline Smart Art Placeholder ">
            <a:extLst>
              <a:ext uri="{FF2B5EF4-FFF2-40B4-BE49-F238E27FC236}">
                <a16:creationId xmlns:a16="http://schemas.microsoft.com/office/drawing/2014/main" id="{7A647A98-5535-F1BB-78A1-4EA282B327FD}"/>
              </a:ext>
            </a:extLst>
          </p:cNvPr>
          <p:cNvGraphicFramePr>
            <a:graphicFrameLocks/>
          </p:cNvGraphicFramePr>
          <p:nvPr>
            <p:extLst>
              <p:ext uri="{D42A27DB-BD31-4B8C-83A1-F6EECF244321}">
                <p14:modId xmlns:p14="http://schemas.microsoft.com/office/powerpoint/2010/main" val="124378048"/>
              </p:ext>
            </p:extLst>
          </p:nvPr>
        </p:nvGraphicFramePr>
        <p:xfrm>
          <a:off x="1163663" y="1639614"/>
          <a:ext cx="9396181" cy="3578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tar: 5 Points 13">
            <a:extLst>
              <a:ext uri="{FF2B5EF4-FFF2-40B4-BE49-F238E27FC236}">
                <a16:creationId xmlns:a16="http://schemas.microsoft.com/office/drawing/2014/main" id="{DF2DBAB1-5B8F-3D94-AFFB-25969D0888C0}"/>
              </a:ext>
            </a:extLst>
          </p:cNvPr>
          <p:cNvSpPr/>
          <p:nvPr/>
        </p:nvSpPr>
        <p:spPr>
          <a:xfrm>
            <a:off x="7235288" y="2485048"/>
            <a:ext cx="583324" cy="541834"/>
          </a:xfrm>
          <a:prstGeom prst="star5">
            <a:avLst>
              <a:gd name="adj" fmla="val 28946"/>
              <a:gd name="hf" fmla="val 105146"/>
              <a:gd name="vf" fmla="val 11055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40D690DE-8C42-16A4-0542-68BF3096172D}"/>
              </a:ext>
            </a:extLst>
          </p:cNvPr>
          <p:cNvSpPr txBox="1"/>
          <p:nvPr/>
        </p:nvSpPr>
        <p:spPr>
          <a:xfrm>
            <a:off x="5014451" y="5681592"/>
            <a:ext cx="6921670" cy="646331"/>
          </a:xfrm>
          <a:prstGeom prst="rect">
            <a:avLst/>
          </a:prstGeom>
          <a:noFill/>
        </p:spPr>
        <p:txBody>
          <a:bodyPr wrap="square" rtlCol="0">
            <a:spAutoFit/>
          </a:bodyPr>
          <a:lstStyle/>
          <a:p>
            <a:r>
              <a:rPr lang="en-US" b="1" i="1" dirty="0"/>
              <a:t>All Task Force Meetings are complete – The Draft Report is being reviewed by the Task Force and will be finalized in December.</a:t>
            </a:r>
          </a:p>
        </p:txBody>
      </p:sp>
      <p:pic>
        <p:nvPicPr>
          <p:cNvPr id="16" name="Content Placeholder 14" descr="A close-up of a black background&#10;&#10;Description automatically generated">
            <a:extLst>
              <a:ext uri="{FF2B5EF4-FFF2-40B4-BE49-F238E27FC236}">
                <a16:creationId xmlns:a16="http://schemas.microsoft.com/office/drawing/2014/main" id="{9054590E-56A0-C2BA-E7E7-3047809CD083}"/>
              </a:ext>
            </a:extLst>
          </p:cNvPr>
          <p:cNvPicPr>
            <a:picLocks noChangeAspect="1"/>
          </p:cNvPicPr>
          <p:nvPr/>
        </p:nvPicPr>
        <p:blipFill>
          <a:blip r:embed="rId8"/>
          <a:stretch>
            <a:fillRect/>
          </a:stretch>
        </p:blipFill>
        <p:spPr>
          <a:xfrm>
            <a:off x="632298" y="5631968"/>
            <a:ext cx="2035359" cy="676757"/>
          </a:xfrm>
          <a:prstGeom prst="rect">
            <a:avLst/>
          </a:prstGeom>
        </p:spPr>
      </p:pic>
    </p:spTree>
    <p:extLst>
      <p:ext uri="{BB962C8B-B14F-4D97-AF65-F5344CB8AC3E}">
        <p14:creationId xmlns:p14="http://schemas.microsoft.com/office/powerpoint/2010/main" val="262463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289D8A4-CE97-7CA1-6C62-726FC83017A4}"/>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0A709E19-831D-4E8F-A3DF-D04E5CFA0253}"/>
              </a:ext>
            </a:extLst>
          </p:cNvPr>
          <p:cNvSpPr>
            <a:spLocks noGrp="1"/>
          </p:cNvSpPr>
          <p:nvPr>
            <p:ph type="title"/>
          </p:nvPr>
        </p:nvSpPr>
        <p:spPr>
          <a:xfrm>
            <a:off x="550863" y="550800"/>
            <a:ext cx="7308850" cy="986400"/>
          </a:xfrm>
        </p:spPr>
        <p:txBody>
          <a:bodyPr vert="horz" wrap="square" lIns="0" tIns="0" rIns="0" bIns="0" rtlCol="0" anchor="ctr" anchorCtr="0">
            <a:normAutofit/>
          </a:bodyPr>
          <a:lstStyle/>
          <a:p>
            <a:r>
              <a:rPr lang="en-US" dirty="0"/>
              <a:t>Task Force Action Areas</a:t>
            </a:r>
          </a:p>
        </p:txBody>
      </p:sp>
      <p:sp>
        <p:nvSpPr>
          <p:cNvPr id="18" name="Rectangle 17">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13">
            <a:extLst>
              <a:ext uri="{FF2B5EF4-FFF2-40B4-BE49-F238E27FC236}">
                <a16:creationId xmlns:a16="http://schemas.microsoft.com/office/drawing/2014/main" id="{98346CA5-6615-D53A-878B-3AC021AECAE5}"/>
              </a:ext>
            </a:extLst>
          </p:cNvPr>
          <p:cNvGraphicFramePr>
            <a:graphicFrameLocks noGrp="1"/>
          </p:cNvGraphicFramePr>
          <p:nvPr>
            <p:ph idx="1"/>
            <p:extLst>
              <p:ext uri="{D42A27DB-BD31-4B8C-83A1-F6EECF244321}">
                <p14:modId xmlns:p14="http://schemas.microsoft.com/office/powerpoint/2010/main" val="4136464554"/>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 name="Content Placeholder 14" descr="A close-up of a black background&#10;&#10;Description automatically generated">
            <a:extLst>
              <a:ext uri="{FF2B5EF4-FFF2-40B4-BE49-F238E27FC236}">
                <a16:creationId xmlns:a16="http://schemas.microsoft.com/office/drawing/2014/main" id="{9E4F48A7-EF48-A56F-FF20-37B2D992C7B4}"/>
              </a:ext>
            </a:extLst>
          </p:cNvPr>
          <p:cNvPicPr>
            <a:picLocks noChangeAspect="1"/>
          </p:cNvPicPr>
          <p:nvPr/>
        </p:nvPicPr>
        <p:blipFill>
          <a:blip r:embed="rId7"/>
          <a:stretch>
            <a:fillRect/>
          </a:stretch>
        </p:blipFill>
        <p:spPr>
          <a:xfrm>
            <a:off x="8891081" y="442193"/>
            <a:ext cx="2670074" cy="887800"/>
          </a:xfrm>
          <a:prstGeom prst="rect">
            <a:avLst/>
          </a:prstGeom>
        </p:spPr>
      </p:pic>
    </p:spTree>
    <p:extLst>
      <p:ext uri="{BB962C8B-B14F-4D97-AF65-F5344CB8AC3E}">
        <p14:creationId xmlns:p14="http://schemas.microsoft.com/office/powerpoint/2010/main" val="296214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49" name="Freeform: Shape 48">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1" name="Oval 50">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2" name="Freeform: Shape 51">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useBgFill="1">
        <p:nvSpPr>
          <p:cNvPr id="53" name="Rectangle 52">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DE950493-A53F-4D4C-9157-A238C4B2A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0"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5" name="Content Placeholder 8">
            <a:extLst>
              <a:ext uri="{FF2B5EF4-FFF2-40B4-BE49-F238E27FC236}">
                <a16:creationId xmlns:a16="http://schemas.microsoft.com/office/drawing/2014/main" id="{8F542932-08A4-D23C-749C-513447DFBBE2}"/>
              </a:ext>
            </a:extLst>
          </p:cNvPr>
          <p:cNvSpPr>
            <a:spLocks noGrp="1"/>
          </p:cNvSpPr>
          <p:nvPr>
            <p:ph sz="quarter" idx="15"/>
          </p:nvPr>
        </p:nvSpPr>
        <p:spPr>
          <a:xfrm>
            <a:off x="5267325" y="549275"/>
            <a:ext cx="6373813" cy="1562959"/>
          </a:xfrm>
        </p:spPr>
        <p:txBody>
          <a:bodyPr vert="horz" wrap="square" lIns="0" tIns="0" rIns="0" bIns="0" rtlCol="0" anchor="t">
            <a:normAutofit fontScale="85000" lnSpcReduction="10000"/>
          </a:bodyPr>
          <a:lstStyle/>
          <a:p>
            <a:pPr>
              <a:buFont typeface="Arial" panose="020B0604020202020204" pitchFamily="34" charset="0"/>
              <a:buChar char="•"/>
            </a:pPr>
            <a:r>
              <a:rPr lang="en-US" sz="2000" dirty="0">
                <a:solidFill>
                  <a:schemeClr val="tx1"/>
                </a:solidFill>
                <a:latin typeface="+mj-lt"/>
              </a:rPr>
              <a:t>February 5 &amp; 6, 2025</a:t>
            </a:r>
          </a:p>
          <a:p>
            <a:pPr>
              <a:buFont typeface="Arial" panose="020B0604020202020204" pitchFamily="34" charset="0"/>
              <a:buChar char="•"/>
            </a:pPr>
            <a:r>
              <a:rPr lang="en-US" sz="2000" dirty="0">
                <a:solidFill>
                  <a:schemeClr val="tx1"/>
                </a:solidFill>
                <a:latin typeface="+mj-lt"/>
              </a:rPr>
              <a:t>Economic &amp; Community Development Focus</a:t>
            </a:r>
          </a:p>
          <a:p>
            <a:pPr>
              <a:buFont typeface="Arial" panose="020B0604020202020204" pitchFamily="34" charset="0"/>
              <a:buChar char="•"/>
            </a:pPr>
            <a:r>
              <a:rPr lang="en-US" sz="2000" kern="1200" dirty="0">
                <a:solidFill>
                  <a:schemeClr val="tx1"/>
                </a:solidFill>
                <a:latin typeface="+mj-lt"/>
                <a:ea typeface="+mj-ea"/>
                <a:cs typeface="+mj-cs"/>
              </a:rPr>
              <a:t>Community Investment for the Future Sustainable Energy Shift</a:t>
            </a:r>
            <a:endParaRPr lang="en-US" sz="2000" dirty="0">
              <a:solidFill>
                <a:schemeClr val="tx1"/>
              </a:solidFill>
              <a:latin typeface="+mj-lt"/>
            </a:endParaRPr>
          </a:p>
          <a:p>
            <a:pPr>
              <a:buFont typeface="Arial" panose="020B0604020202020204" pitchFamily="34" charset="0"/>
              <a:buChar char="•"/>
            </a:pPr>
            <a:endParaRPr lang="en-US" sz="2000" dirty="0"/>
          </a:p>
          <a:p>
            <a:pPr>
              <a:buFont typeface="Arial" panose="020B0604020202020204" pitchFamily="34" charset="0"/>
              <a:buChar char="•"/>
            </a:pPr>
            <a:endParaRPr lang="en-US" sz="1600" dirty="0"/>
          </a:p>
        </p:txBody>
      </p:sp>
      <p:pic>
        <p:nvPicPr>
          <p:cNvPr id="56" name="Picture 55">
            <a:extLst>
              <a:ext uri="{FF2B5EF4-FFF2-40B4-BE49-F238E27FC236}">
                <a16:creationId xmlns:a16="http://schemas.microsoft.com/office/drawing/2014/main" id="{B27D68DD-17A6-12F0-807E-013093658BC2}"/>
              </a:ext>
            </a:extLst>
          </p:cNvPr>
          <p:cNvPicPr>
            <a:picLocks noChangeAspect="1"/>
          </p:cNvPicPr>
          <p:nvPr/>
        </p:nvPicPr>
        <p:blipFill rotWithShape="1">
          <a:blip r:embed="rId2"/>
          <a:srcRect t="21282" b="18596"/>
          <a:stretch/>
        </p:blipFill>
        <p:spPr>
          <a:xfrm>
            <a:off x="20" y="2661510"/>
            <a:ext cx="12191980" cy="4196491"/>
          </a:xfrm>
          <a:custGeom>
            <a:avLst/>
            <a:gdLst/>
            <a:ahLst/>
            <a:cxnLst/>
            <a:rect l="l" t="t" r="r" b="b"/>
            <a:pathLst>
              <a:path w="12192000" h="4196491">
                <a:moveTo>
                  <a:pt x="0" y="0"/>
                </a:moveTo>
                <a:lnTo>
                  <a:pt x="12192000" y="0"/>
                </a:lnTo>
                <a:lnTo>
                  <a:pt x="12192000" y="4196491"/>
                </a:lnTo>
                <a:lnTo>
                  <a:pt x="0" y="4196491"/>
                </a:lnTo>
                <a:close/>
              </a:path>
            </a:pathLst>
          </a:custGeom>
        </p:spPr>
      </p:pic>
      <p:grpSp>
        <p:nvGrpSpPr>
          <p:cNvPr id="57" name="Group 56">
            <a:extLst>
              <a:ext uri="{FF2B5EF4-FFF2-40B4-BE49-F238E27FC236}">
                <a16:creationId xmlns:a16="http://schemas.microsoft.com/office/drawing/2014/main" id="{FF1EAF9B-8869-450E-98BF-FD6EA6564B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6428" y="1748729"/>
            <a:ext cx="1262947" cy="1335600"/>
            <a:chOff x="2678417" y="2427951"/>
            <a:chExt cx="1262947" cy="1335600"/>
          </a:xfrm>
        </p:grpSpPr>
        <p:sp>
          <p:nvSpPr>
            <p:cNvPr id="39" name="Freeform: Shape 38">
              <a:extLst>
                <a:ext uri="{FF2B5EF4-FFF2-40B4-BE49-F238E27FC236}">
                  <a16:creationId xmlns:a16="http://schemas.microsoft.com/office/drawing/2014/main" id="{8111FAA4-0B90-446B-9555-B7A9CB2C913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8" name="Oval 57">
              <a:extLst>
                <a:ext uri="{FF2B5EF4-FFF2-40B4-BE49-F238E27FC236}">
                  <a16:creationId xmlns:a16="http://schemas.microsoft.com/office/drawing/2014/main" id="{A88E536E-9DE6-4085-9258-450A10AD0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59" name="Rectangle 58">
            <a:extLst>
              <a:ext uri="{FF2B5EF4-FFF2-40B4-BE49-F238E27FC236}">
                <a16:creationId xmlns:a16="http://schemas.microsoft.com/office/drawing/2014/main" id="{D20AE261-8977-4583-A036-88CC1CE1A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14" descr="A close-up of a black background&#10;&#10;Description automatically generated">
            <a:extLst>
              <a:ext uri="{FF2B5EF4-FFF2-40B4-BE49-F238E27FC236}">
                <a16:creationId xmlns:a16="http://schemas.microsoft.com/office/drawing/2014/main" id="{E9524E0A-4140-C266-8CC4-066B7DDC053E}"/>
              </a:ext>
            </a:extLst>
          </p:cNvPr>
          <p:cNvPicPr>
            <a:picLocks noChangeAspect="1"/>
          </p:cNvPicPr>
          <p:nvPr/>
        </p:nvPicPr>
        <p:blipFill>
          <a:blip r:embed="rId3"/>
          <a:stretch>
            <a:fillRect/>
          </a:stretch>
        </p:blipFill>
        <p:spPr>
          <a:xfrm>
            <a:off x="550862" y="701701"/>
            <a:ext cx="3691354" cy="1227376"/>
          </a:xfrm>
          <a:prstGeom prst="rect">
            <a:avLst/>
          </a:prstGeom>
        </p:spPr>
      </p:pic>
    </p:spTree>
    <p:extLst>
      <p:ext uri="{BB962C8B-B14F-4D97-AF65-F5344CB8AC3E}">
        <p14:creationId xmlns:p14="http://schemas.microsoft.com/office/powerpoint/2010/main" val="5818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A9CC93-EC6E-F66E-B7C8-8326C97EEA15}"/>
              </a:ext>
            </a:extLst>
          </p:cNvPr>
          <p:cNvSpPr>
            <a:spLocks noGrp="1"/>
          </p:cNvSpPr>
          <p:nvPr>
            <p:ph type="title"/>
          </p:nvPr>
        </p:nvSpPr>
        <p:spPr>
          <a:xfrm>
            <a:off x="611801" y="299311"/>
            <a:ext cx="2952579" cy="1997855"/>
          </a:xfrm>
        </p:spPr>
        <p:txBody>
          <a:bodyPr/>
          <a:lstStyle/>
          <a:p>
            <a:pPr algn="ctr"/>
            <a:r>
              <a:rPr lang="en-US" sz="3600" dirty="0"/>
              <a:t>Collaboration &amp; Coordination</a:t>
            </a:r>
          </a:p>
        </p:txBody>
      </p:sp>
      <p:graphicFrame>
        <p:nvGraphicFramePr>
          <p:cNvPr id="12" name="Content Placeholder 11">
            <a:extLst>
              <a:ext uri="{FF2B5EF4-FFF2-40B4-BE49-F238E27FC236}">
                <a16:creationId xmlns:a16="http://schemas.microsoft.com/office/drawing/2014/main" id="{129B89D4-5205-5BDD-849E-407132539FFE}"/>
              </a:ext>
            </a:extLst>
          </p:cNvPr>
          <p:cNvGraphicFramePr>
            <a:graphicFrameLocks noGrp="1"/>
          </p:cNvGraphicFramePr>
          <p:nvPr>
            <p:ph idx="1"/>
            <p:extLst>
              <p:ext uri="{D42A27DB-BD31-4B8C-83A1-F6EECF244321}">
                <p14:modId xmlns:p14="http://schemas.microsoft.com/office/powerpoint/2010/main" val="3116599645"/>
              </p:ext>
            </p:extLst>
          </p:nvPr>
        </p:nvGraphicFramePr>
        <p:xfrm>
          <a:off x="4117527" y="655328"/>
          <a:ext cx="3956945" cy="3283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a:extLst>
              <a:ext uri="{FF2B5EF4-FFF2-40B4-BE49-F238E27FC236}">
                <a16:creationId xmlns:a16="http://schemas.microsoft.com/office/drawing/2014/main" id="{4FA1F853-2976-CDAB-30C6-3D679CD8E1D8}"/>
              </a:ext>
            </a:extLst>
          </p:cNvPr>
          <p:cNvPicPr>
            <a:picLocks noGrp="1" noChangeAspect="1" noChangeArrowheads="1"/>
          </p:cNvPicPr>
          <p:nvPr>
            <p:ph type="pic" sz="quarter" idx="14"/>
          </p:nvPr>
        </p:nvPicPr>
        <p:blipFill>
          <a:blip r:embed="rId7">
            <a:extLst>
              <a:ext uri="{28A0092B-C50C-407E-A947-70E740481C1C}">
                <a14:useLocalDpi xmlns:a14="http://schemas.microsoft.com/office/drawing/2010/main" val="0"/>
              </a:ext>
            </a:extLst>
          </a:blip>
          <a:srcRect/>
          <a:stretch>
            <a:fillRect/>
          </a:stretch>
        </p:blipFill>
        <p:spPr bwMode="auto">
          <a:xfrm>
            <a:off x="8650988" y="4120829"/>
            <a:ext cx="2263776" cy="22637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nergyCommunities - YouTube">
            <a:extLst>
              <a:ext uri="{FF2B5EF4-FFF2-40B4-BE49-F238E27FC236}">
                <a16:creationId xmlns:a16="http://schemas.microsoft.com/office/drawing/2014/main" id="{25A51FF5-2D1F-138B-470C-3EF627FDB989}"/>
              </a:ext>
            </a:extLst>
          </p:cNvPr>
          <p:cNvPicPr>
            <a:picLocks noGrp="1" noChangeAspect="1" noChangeArrowheads="1"/>
          </p:cNvPicPr>
          <p:nvPr>
            <p:ph type="pic" sz="quarter" idx="13"/>
          </p:nvPr>
        </p:nvPicPr>
        <p:blipFill>
          <a:blip r:embed="rId8">
            <a:extLst>
              <a:ext uri="{28A0092B-C50C-407E-A947-70E740481C1C}">
                <a14:useLocalDpi xmlns:a14="http://schemas.microsoft.com/office/drawing/2010/main" val="0"/>
              </a:ext>
            </a:extLst>
          </a:blip>
          <a:srcRect t="23" b="23"/>
          <a:stretch>
            <a:fillRect/>
          </a:stretch>
        </p:blipFill>
        <p:spPr bwMode="auto">
          <a:xfrm>
            <a:off x="1259941" y="2890619"/>
            <a:ext cx="2952578" cy="29525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60" name="Picture 12" descr="Energy Transition Office / Minnesota Department of Employment and Economic  Development">
            <a:extLst>
              <a:ext uri="{FF2B5EF4-FFF2-40B4-BE49-F238E27FC236}">
                <a16:creationId xmlns:a16="http://schemas.microsoft.com/office/drawing/2014/main" id="{DEE432A5-CDEB-6326-F026-0B811D6FFB36}"/>
              </a:ext>
            </a:extLst>
          </p:cNvPr>
          <p:cNvPicPr>
            <a:picLocks noGrp="1" noChangeAspect="1" noChangeArrowheads="1"/>
          </p:cNvPicPr>
          <p:nvPr>
            <p:ph type="pic" sz="quarter" idx="15"/>
          </p:nvPr>
        </p:nvPicPr>
        <p:blipFill rotWithShape="1">
          <a:blip r:embed="rId9">
            <a:extLst>
              <a:ext uri="{28A0092B-C50C-407E-A947-70E740481C1C}">
                <a14:useLocalDpi xmlns:a14="http://schemas.microsoft.com/office/drawing/2010/main" val="0"/>
              </a:ext>
            </a:extLst>
          </a:blip>
          <a:srcRect l="6607" t="12786" r="7164" b="10132"/>
          <a:stretch/>
        </p:blipFill>
        <p:spPr bwMode="auto">
          <a:xfrm>
            <a:off x="7985553" y="430413"/>
            <a:ext cx="3594646" cy="31864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DCC062-4960-4A6F-E609-321A1D4DDE9F}"/>
              </a:ext>
            </a:extLst>
          </p:cNvPr>
          <p:cNvSpPr txBox="1"/>
          <p:nvPr/>
        </p:nvSpPr>
        <p:spPr>
          <a:xfrm>
            <a:off x="4516875" y="4194968"/>
            <a:ext cx="3956945"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Bookman Old Style" panose="02050604050505020204" pitchFamily="18" charset="0"/>
              </a:rPr>
              <a:t>Just Transition Fund Technical Assistance</a:t>
            </a:r>
          </a:p>
          <a:p>
            <a:pPr marL="285750" indent="-285750">
              <a:buFont typeface="Arial" panose="020B0604020202020204" pitchFamily="34" charset="0"/>
              <a:buChar char="•"/>
            </a:pPr>
            <a:r>
              <a:rPr lang="en-US" b="1" dirty="0">
                <a:latin typeface="Bookman Old Style" panose="02050604050505020204" pitchFamily="18" charset="0"/>
              </a:rPr>
              <a:t>DOE </a:t>
            </a:r>
            <a:r>
              <a:rPr lang="en-US" b="1" dirty="0" err="1">
                <a:latin typeface="Bookman Old Style" panose="02050604050505020204" pitchFamily="18" charset="0"/>
              </a:rPr>
              <a:t>Energywerx</a:t>
            </a:r>
            <a:r>
              <a:rPr lang="en-US" b="1" dirty="0">
                <a:latin typeface="Bookman Old Style" panose="02050604050505020204" pitchFamily="18" charset="0"/>
              </a:rPr>
              <a:t> Grant – Capacity Building-Cohort 2</a:t>
            </a:r>
          </a:p>
          <a:p>
            <a:pPr marL="285750" indent="-285750">
              <a:buFont typeface="Arial" panose="020B0604020202020204" pitchFamily="34" charset="0"/>
              <a:buChar char="•"/>
            </a:pPr>
            <a:endParaRPr lang="en-US" dirty="0">
              <a:latin typeface="Bookman Old Style" panose="02050604050505020204" pitchFamily="18" charset="0"/>
            </a:endParaRPr>
          </a:p>
          <a:p>
            <a:pPr marL="285750" indent="-285750">
              <a:buFont typeface="Arial" panose="020B0604020202020204" pitchFamily="34" charset="0"/>
              <a:buChar char="•"/>
            </a:pPr>
            <a:endParaRPr lang="en-US" dirty="0">
              <a:latin typeface="Bookman Old Style" panose="02050604050505020204" pitchFamily="18" charset="0"/>
            </a:endParaRPr>
          </a:p>
          <a:p>
            <a:pPr marL="285750" indent="-285750">
              <a:buFont typeface="Arial" panose="020B0604020202020204" pitchFamily="34" charset="0"/>
              <a:buChar char="•"/>
            </a:pPr>
            <a:endParaRPr lang="en-US" dirty="0">
              <a:latin typeface="Bookman Old Style" panose="02050604050505020204" pitchFamily="18" charset="0"/>
            </a:endParaRPr>
          </a:p>
        </p:txBody>
      </p:sp>
    </p:spTree>
    <p:extLst>
      <p:ext uri="{BB962C8B-B14F-4D97-AF65-F5344CB8AC3E}">
        <p14:creationId xmlns:p14="http://schemas.microsoft.com/office/powerpoint/2010/main" val="194666097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4751AB-E840-446F-8D49-E697067EC88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{21919288-51A7-4CB2-9349-0ED565DAED26}tf33713516_win32</Template>
  <TotalTime>1829</TotalTime>
  <Words>371</Words>
  <Application>Microsoft Office PowerPoint</Application>
  <PresentationFormat>Widescreen</PresentationFormat>
  <Paragraphs>97</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Bookman Old Style</vt:lpstr>
      <vt:lpstr>Calibri</vt:lpstr>
      <vt:lpstr>Gill Sans MT</vt:lpstr>
      <vt:lpstr>Symbol</vt:lpstr>
      <vt:lpstr>Walbaum Display</vt:lpstr>
      <vt:lpstr>3DFloatVTI</vt:lpstr>
      <vt:lpstr>Community Investment for the Future Sustainable Energy Shift </vt:lpstr>
      <vt:lpstr>Project Overview</vt:lpstr>
      <vt:lpstr>Outreach &amp; Engagement</vt:lpstr>
      <vt:lpstr>Task Force Sector Engagement</vt:lpstr>
      <vt:lpstr>Town Hall Series</vt:lpstr>
      <vt:lpstr>2024 -2025 Timeline</vt:lpstr>
      <vt:lpstr>Task Force Action Areas</vt:lpstr>
      <vt:lpstr>PowerPoint Presentation</vt:lpstr>
      <vt:lpstr>Collaboration &amp; Coordination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Just Transition</dc:title>
  <dc:creator>Tamara Lowney</dc:creator>
  <cp:lastModifiedBy>Vita, Carla K (She/Her/Hers) (DEED)</cp:lastModifiedBy>
  <cp:revision>11</cp:revision>
  <dcterms:created xsi:type="dcterms:W3CDTF">2024-01-18T19:08:51Z</dcterms:created>
  <dcterms:modified xsi:type="dcterms:W3CDTF">2024-11-27T21:31:32Z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