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303" r:id="rId4"/>
    <p:sldId id="301" r:id="rId5"/>
    <p:sldId id="262" r:id="rId6"/>
    <p:sldId id="368" r:id="rId7"/>
    <p:sldId id="304" r:id="rId8"/>
    <p:sldId id="305" r:id="rId9"/>
    <p:sldId id="367" r:id="rId10"/>
    <p:sldId id="260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677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62746-441F-4878-A88C-D79C29EF485A}" v="75" dt="2024-04-19T13:20:15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82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Kuklenski (MP)" userId="e1ee4a16-02b2-44b6-ab60-aeb3fe750238" providerId="ADAL" clId="{3B762746-441F-4878-A88C-D79C29EF485A}"/>
    <pc:docChg chg="undo custSel addSld delSld modSld delMainMaster">
      <pc:chgData name="Jennifer Kuklenski (MP)" userId="e1ee4a16-02b2-44b6-ab60-aeb3fe750238" providerId="ADAL" clId="{3B762746-441F-4878-A88C-D79C29EF485A}" dt="2024-04-19T13:20:15.501" v="2552" actId="1076"/>
      <pc:docMkLst>
        <pc:docMk/>
      </pc:docMkLst>
      <pc:sldChg chg="del">
        <pc:chgData name="Jennifer Kuklenski (MP)" userId="e1ee4a16-02b2-44b6-ab60-aeb3fe750238" providerId="ADAL" clId="{3B762746-441F-4878-A88C-D79C29EF485A}" dt="2024-04-18T20:42:24.805" v="2052" actId="47"/>
        <pc:sldMkLst>
          <pc:docMk/>
          <pc:sldMk cId="325043997" sldId="256"/>
        </pc:sldMkLst>
      </pc:sldChg>
      <pc:sldChg chg="addSp delSp modSp mod">
        <pc:chgData name="Jennifer Kuklenski (MP)" userId="e1ee4a16-02b2-44b6-ab60-aeb3fe750238" providerId="ADAL" clId="{3B762746-441F-4878-A88C-D79C29EF485A}" dt="2024-04-19T13:11:53.409" v="2415" actId="403"/>
        <pc:sldMkLst>
          <pc:docMk/>
          <pc:sldMk cId="0" sldId="257"/>
        </pc:sldMkLst>
        <pc:spChg chg="mod">
          <ac:chgData name="Jennifer Kuklenski (MP)" userId="e1ee4a16-02b2-44b6-ab60-aeb3fe750238" providerId="ADAL" clId="{3B762746-441F-4878-A88C-D79C29EF485A}" dt="2024-04-18T20:56:11.413" v="2333" actId="1036"/>
          <ac:spMkLst>
            <pc:docMk/>
            <pc:sldMk cId="0" sldId="257"/>
            <ac:spMk id="5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9T13:11:53.409" v="2415" actId="403"/>
          <ac:spMkLst>
            <pc:docMk/>
            <pc:sldMk cId="0" sldId="257"/>
            <ac:spMk id="6" creationId="{00000000-0000-0000-0000-000000000000}"/>
          </ac:spMkLst>
        </pc:spChg>
        <pc:spChg chg="add">
          <ac:chgData name="Jennifer Kuklenski (MP)" userId="e1ee4a16-02b2-44b6-ab60-aeb3fe750238" providerId="ADAL" clId="{3B762746-441F-4878-A88C-D79C29EF485A}" dt="2024-04-18T20:43:20.377" v="2054"/>
          <ac:spMkLst>
            <pc:docMk/>
            <pc:sldMk cId="0" sldId="257"/>
            <ac:spMk id="9" creationId="{D2A27EEC-7E3F-7924-0B00-D789396F40C2}"/>
          </ac:spMkLst>
        </pc:spChg>
        <pc:picChg chg="del">
          <ac:chgData name="Jennifer Kuklenski (MP)" userId="e1ee4a16-02b2-44b6-ab60-aeb3fe750238" providerId="ADAL" clId="{3B762746-441F-4878-A88C-D79C29EF485A}" dt="2024-04-18T20:43:19.271" v="2053" actId="478"/>
          <ac:picMkLst>
            <pc:docMk/>
            <pc:sldMk cId="0" sldId="257"/>
            <ac:picMk id="7" creationId="{FE3F5A1D-1A95-9372-D955-1C702B71C43C}"/>
          </ac:picMkLst>
        </pc:picChg>
        <pc:picChg chg="add mod">
          <ac:chgData name="Jennifer Kuklenski (MP)" userId="e1ee4a16-02b2-44b6-ab60-aeb3fe750238" providerId="ADAL" clId="{3B762746-441F-4878-A88C-D79C29EF485A}" dt="2024-04-18T20:52:22.508" v="2278" actId="1076"/>
          <ac:picMkLst>
            <pc:docMk/>
            <pc:sldMk cId="0" sldId="257"/>
            <ac:picMk id="10" creationId="{1516E351-0E51-9353-2782-5C85A8B79D71}"/>
          </ac:picMkLst>
        </pc:picChg>
      </pc:sldChg>
      <pc:sldChg chg="addSp delSp modSp add del mod setBg modNotesTx">
        <pc:chgData name="Jennifer Kuklenski (MP)" userId="e1ee4a16-02b2-44b6-ab60-aeb3fe750238" providerId="ADAL" clId="{3B762746-441F-4878-A88C-D79C29EF485A}" dt="2024-04-18T20:57:15.197" v="2375" actId="1036"/>
        <pc:sldMkLst>
          <pc:docMk/>
          <pc:sldMk cId="0" sldId="260"/>
        </pc:sldMkLst>
        <pc:spChg chg="mod">
          <ac:chgData name="Jennifer Kuklenski (MP)" userId="e1ee4a16-02b2-44b6-ab60-aeb3fe750238" providerId="ADAL" clId="{3B762746-441F-4878-A88C-D79C29EF485A}" dt="2024-04-18T20:26:15.509" v="1661" actId="20577"/>
          <ac:spMkLst>
            <pc:docMk/>
            <pc:sldMk cId="0" sldId="260"/>
            <ac:spMk id="8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8T20:29:21.606" v="1900" actId="113"/>
          <ac:spMkLst>
            <pc:docMk/>
            <pc:sldMk cId="0" sldId="260"/>
            <ac:spMk id="10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8T20:27:13.788" v="1728" actId="2057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8T20:29:24.504" v="1901" actId="113"/>
          <ac:spMkLst>
            <pc:docMk/>
            <pc:sldMk cId="0" sldId="260"/>
            <ac:spMk id="12" creationId="{00000000-0000-0000-0000-000000000000}"/>
          </ac:spMkLst>
        </pc:spChg>
        <pc:spChg chg="del">
          <ac:chgData name="Jennifer Kuklenski (MP)" userId="e1ee4a16-02b2-44b6-ab60-aeb3fe750238" providerId="ADAL" clId="{3B762746-441F-4878-A88C-D79C29EF485A}" dt="2024-04-18T20:26:17.664" v="1662" actId="478"/>
          <ac:spMkLst>
            <pc:docMk/>
            <pc:sldMk cId="0" sldId="260"/>
            <ac:spMk id="13" creationId="{00000000-0000-0000-0000-000000000000}"/>
          </ac:spMkLst>
        </pc:spChg>
        <pc:spChg chg="add mod">
          <ac:chgData name="Jennifer Kuklenski (MP)" userId="e1ee4a16-02b2-44b6-ab60-aeb3fe750238" providerId="ADAL" clId="{3B762746-441F-4878-A88C-D79C29EF485A}" dt="2024-04-18T20:57:15.197" v="2375" actId="1036"/>
          <ac:spMkLst>
            <pc:docMk/>
            <pc:sldMk cId="0" sldId="260"/>
            <ac:spMk id="15" creationId="{7541A758-0A51-D424-B753-A343E7500397}"/>
          </ac:spMkLst>
        </pc:spChg>
        <pc:grpChg chg="mod">
          <ac:chgData name="Jennifer Kuklenski (MP)" userId="e1ee4a16-02b2-44b6-ab60-aeb3fe750238" providerId="ADAL" clId="{3B762746-441F-4878-A88C-D79C29EF485A}" dt="2024-04-18T20:28:07.473" v="1779" actId="14100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Jennifer Kuklenski (MP)" userId="e1ee4a16-02b2-44b6-ab60-aeb3fe750238" providerId="ADAL" clId="{3B762746-441F-4878-A88C-D79C29EF485A}" dt="2024-04-18T20:28:09.791" v="1780" actId="14100"/>
          <ac:grpSpMkLst>
            <pc:docMk/>
            <pc:sldMk cId="0" sldId="260"/>
            <ac:grpSpMk id="5" creationId="{00000000-0000-0000-0000-000000000000}"/>
          </ac:grpSpMkLst>
        </pc:grpChg>
        <pc:picChg chg="del">
          <ac:chgData name="Jennifer Kuklenski (MP)" userId="e1ee4a16-02b2-44b6-ab60-aeb3fe750238" providerId="ADAL" clId="{3B762746-441F-4878-A88C-D79C29EF485A}" dt="2024-04-18T20:26:18.627" v="1663" actId="478"/>
          <ac:picMkLst>
            <pc:docMk/>
            <pc:sldMk cId="0" sldId="260"/>
            <ac:picMk id="14" creationId="{517A0BA3-4491-ACCF-D634-F8F8C29E5BCA}"/>
          </ac:picMkLst>
        </pc:picChg>
        <pc:picChg chg="add del mod">
          <ac:chgData name="Jennifer Kuklenski (MP)" userId="e1ee4a16-02b2-44b6-ab60-aeb3fe750238" providerId="ADAL" clId="{3B762746-441F-4878-A88C-D79C29EF485A}" dt="2024-04-18T20:45:11.895" v="2095" actId="478"/>
          <ac:picMkLst>
            <pc:docMk/>
            <pc:sldMk cId="0" sldId="260"/>
            <ac:picMk id="16" creationId="{B3E894EB-79A7-BE0A-4722-5859FD539119}"/>
          </ac:picMkLst>
        </pc:picChg>
        <pc:picChg chg="add mod">
          <ac:chgData name="Jennifer Kuklenski (MP)" userId="e1ee4a16-02b2-44b6-ab60-aeb3fe750238" providerId="ADAL" clId="{3B762746-441F-4878-A88C-D79C29EF485A}" dt="2024-04-18T20:53:42.933" v="2296" actId="1076"/>
          <ac:picMkLst>
            <pc:docMk/>
            <pc:sldMk cId="0" sldId="260"/>
            <ac:picMk id="17" creationId="{E37E28A5-86CF-5F5D-311B-459131221BF6}"/>
          </ac:picMkLst>
        </pc:picChg>
      </pc:sldChg>
      <pc:sldChg chg="addSp delSp modSp mod modNotesTx">
        <pc:chgData name="Jennifer Kuklenski (MP)" userId="e1ee4a16-02b2-44b6-ab60-aeb3fe750238" providerId="ADAL" clId="{3B762746-441F-4878-A88C-D79C29EF485A}" dt="2024-04-19T13:20:15.501" v="2552" actId="1076"/>
        <pc:sldMkLst>
          <pc:docMk/>
          <pc:sldMk cId="0" sldId="262"/>
        </pc:sldMkLst>
        <pc:spChg chg="mod">
          <ac:chgData name="Jennifer Kuklenski (MP)" userId="e1ee4a16-02b2-44b6-ab60-aeb3fe750238" providerId="ADAL" clId="{3B762746-441F-4878-A88C-D79C29EF485A}" dt="2024-04-19T13:13:49.765" v="2452" actId="1037"/>
          <ac:spMkLst>
            <pc:docMk/>
            <pc:sldMk cId="0" sldId="262"/>
            <ac:spMk id="2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9T13:17:33.256" v="2532" actId="20577"/>
          <ac:spMkLst>
            <pc:docMk/>
            <pc:sldMk cId="0" sldId="262"/>
            <ac:spMk id="7" creationId="{00000000-0000-0000-0000-000000000000}"/>
          </ac:spMkLst>
        </pc:spChg>
        <pc:picChg chg="del">
          <ac:chgData name="Jennifer Kuklenski (MP)" userId="e1ee4a16-02b2-44b6-ab60-aeb3fe750238" providerId="ADAL" clId="{3B762746-441F-4878-A88C-D79C29EF485A}" dt="2024-04-18T20:44:41.730" v="2087" actId="478"/>
          <ac:picMkLst>
            <pc:docMk/>
            <pc:sldMk cId="0" sldId="262"/>
            <ac:picMk id="9" creationId="{EFC56735-5FC2-BA25-F78F-4137F2FF5C84}"/>
          </ac:picMkLst>
        </pc:picChg>
        <pc:picChg chg="add mod">
          <ac:chgData name="Jennifer Kuklenski (MP)" userId="e1ee4a16-02b2-44b6-ab60-aeb3fe750238" providerId="ADAL" clId="{3B762746-441F-4878-A88C-D79C29EF485A}" dt="2024-04-18T20:44:42.054" v="2088"/>
          <ac:picMkLst>
            <pc:docMk/>
            <pc:sldMk cId="0" sldId="262"/>
            <ac:picMk id="11" creationId="{8254B854-66AB-9908-A0C7-9DB04C970B2A}"/>
          </ac:picMkLst>
        </pc:picChg>
        <pc:picChg chg="mod">
          <ac:chgData name="Jennifer Kuklenski (MP)" userId="e1ee4a16-02b2-44b6-ab60-aeb3fe750238" providerId="ADAL" clId="{3B762746-441F-4878-A88C-D79C29EF485A}" dt="2024-04-19T13:20:15.501" v="2552" actId="1076"/>
          <ac:picMkLst>
            <pc:docMk/>
            <pc:sldMk cId="0" sldId="262"/>
            <ac:picMk id="1026" creationId="{A17A7D05-9B0A-7C17-7652-20BC303A019D}"/>
          </ac:picMkLst>
        </pc:picChg>
      </pc:sldChg>
      <pc:sldChg chg="addSp delSp modSp add mod">
        <pc:chgData name="Jennifer Kuklenski (MP)" userId="e1ee4a16-02b2-44b6-ab60-aeb3fe750238" providerId="ADAL" clId="{3B762746-441F-4878-A88C-D79C29EF485A}" dt="2024-04-18T20:50:31.520" v="2242" actId="1076"/>
        <pc:sldMkLst>
          <pc:docMk/>
          <pc:sldMk cId="0" sldId="296"/>
        </pc:sldMkLst>
        <pc:spChg chg="mod">
          <ac:chgData name="Jennifer Kuklenski (MP)" userId="e1ee4a16-02b2-44b6-ab60-aeb3fe750238" providerId="ADAL" clId="{3B762746-441F-4878-A88C-D79C29EF485A}" dt="2024-04-18T20:41:41.237" v="2048" actId="207"/>
          <ac:spMkLst>
            <pc:docMk/>
            <pc:sldMk cId="0" sldId="296"/>
            <ac:spMk id="11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8T20:50:22.840" v="2239" actId="1076"/>
          <ac:spMkLst>
            <pc:docMk/>
            <pc:sldMk cId="0" sldId="296"/>
            <ac:spMk id="12" creationId="{00000000-0000-0000-0000-000000000000}"/>
          </ac:spMkLst>
        </pc:spChg>
        <pc:grpChg chg="del">
          <ac:chgData name="Jennifer Kuklenski (MP)" userId="e1ee4a16-02b2-44b6-ab60-aeb3fe750238" providerId="ADAL" clId="{3B762746-441F-4878-A88C-D79C29EF485A}" dt="2024-04-18T20:34:17.617" v="2010" actId="478"/>
          <ac:grpSpMkLst>
            <pc:docMk/>
            <pc:sldMk cId="0" sldId="296"/>
            <ac:grpSpMk id="2" creationId="{00000000-0000-0000-0000-000000000000}"/>
          </ac:grpSpMkLst>
        </pc:grpChg>
        <pc:grpChg chg="del">
          <ac:chgData name="Jennifer Kuklenski (MP)" userId="e1ee4a16-02b2-44b6-ab60-aeb3fe750238" providerId="ADAL" clId="{3B762746-441F-4878-A88C-D79C29EF485A}" dt="2024-04-18T20:40:55.008" v="2038" actId="478"/>
          <ac:grpSpMkLst>
            <pc:docMk/>
            <pc:sldMk cId="0" sldId="296"/>
            <ac:grpSpMk id="4" creationId="{00000000-0000-0000-0000-000000000000}"/>
          </ac:grpSpMkLst>
        </pc:grpChg>
        <pc:grpChg chg="del">
          <ac:chgData name="Jennifer Kuklenski (MP)" userId="e1ee4a16-02b2-44b6-ab60-aeb3fe750238" providerId="ADAL" clId="{3B762746-441F-4878-A88C-D79C29EF485A}" dt="2024-04-18T20:31:51.311" v="1914" actId="478"/>
          <ac:grpSpMkLst>
            <pc:docMk/>
            <pc:sldMk cId="0" sldId="296"/>
            <ac:grpSpMk id="6" creationId="{00000000-0000-0000-0000-000000000000}"/>
          </ac:grpSpMkLst>
        </pc:grpChg>
        <pc:grpChg chg="add del mod">
          <ac:chgData name="Jennifer Kuklenski (MP)" userId="e1ee4a16-02b2-44b6-ab60-aeb3fe750238" providerId="ADAL" clId="{3B762746-441F-4878-A88C-D79C29EF485A}" dt="2024-04-18T20:41:41.237" v="2048" actId="207"/>
          <ac:grpSpMkLst>
            <pc:docMk/>
            <pc:sldMk cId="0" sldId="296"/>
            <ac:grpSpMk id="10" creationId="{00000000-0000-0000-0000-000000000000}"/>
          </ac:grpSpMkLst>
        </pc:grpChg>
        <pc:grpChg chg="del">
          <ac:chgData name="Jennifer Kuklenski (MP)" userId="e1ee4a16-02b2-44b6-ab60-aeb3fe750238" providerId="ADAL" clId="{3B762746-441F-4878-A88C-D79C29EF485A}" dt="2024-04-18T20:30:49.669" v="1907" actId="478"/>
          <ac:grpSpMkLst>
            <pc:docMk/>
            <pc:sldMk cId="0" sldId="296"/>
            <ac:grpSpMk id="13" creationId="{00000000-0000-0000-0000-000000000000}"/>
          </ac:grpSpMkLst>
        </pc:grpChg>
        <pc:grpChg chg="del">
          <ac:chgData name="Jennifer Kuklenski (MP)" userId="e1ee4a16-02b2-44b6-ab60-aeb3fe750238" providerId="ADAL" clId="{3B762746-441F-4878-A88C-D79C29EF485A}" dt="2024-04-18T20:30:45.374" v="1906" actId="478"/>
          <ac:grpSpMkLst>
            <pc:docMk/>
            <pc:sldMk cId="0" sldId="296"/>
            <ac:grpSpMk id="16" creationId="{00000000-0000-0000-0000-000000000000}"/>
          </ac:grpSpMkLst>
        </pc:grpChg>
        <pc:grpChg chg="add del">
          <ac:chgData name="Jennifer Kuklenski (MP)" userId="e1ee4a16-02b2-44b6-ab60-aeb3fe750238" providerId="ADAL" clId="{3B762746-441F-4878-A88C-D79C29EF485A}" dt="2024-04-18T20:31:01.289" v="1910" actId="478"/>
          <ac:grpSpMkLst>
            <pc:docMk/>
            <pc:sldMk cId="0" sldId="296"/>
            <ac:grpSpMk id="19" creationId="{00000000-0000-0000-0000-000000000000}"/>
          </ac:grpSpMkLst>
        </pc:grpChg>
        <pc:picChg chg="add mod">
          <ac:chgData name="Jennifer Kuklenski (MP)" userId="e1ee4a16-02b2-44b6-ab60-aeb3fe750238" providerId="ADAL" clId="{3B762746-441F-4878-A88C-D79C29EF485A}" dt="2024-04-18T20:50:31.520" v="2242" actId="1076"/>
          <ac:picMkLst>
            <pc:docMk/>
            <pc:sldMk cId="0" sldId="296"/>
            <ac:picMk id="22" creationId="{ED3C0A79-A883-51AB-1350-56FF7EAA4C9D}"/>
          </ac:picMkLst>
        </pc:picChg>
        <pc:picChg chg="add del mod">
          <ac:chgData name="Jennifer Kuklenski (MP)" userId="e1ee4a16-02b2-44b6-ab60-aeb3fe750238" providerId="ADAL" clId="{3B762746-441F-4878-A88C-D79C29EF485A}" dt="2024-04-18T20:35:46.820" v="2025" actId="478"/>
          <ac:picMkLst>
            <pc:docMk/>
            <pc:sldMk cId="0" sldId="296"/>
            <ac:picMk id="2050" creationId="{D3E5E27C-9E43-86B4-4BF7-489FFDFA88ED}"/>
          </ac:picMkLst>
        </pc:picChg>
        <pc:picChg chg="add del mod">
          <ac:chgData name="Jennifer Kuklenski (MP)" userId="e1ee4a16-02b2-44b6-ab60-aeb3fe750238" providerId="ADAL" clId="{3B762746-441F-4878-A88C-D79C29EF485A}" dt="2024-04-18T20:36:50.876" v="2033" actId="478"/>
          <ac:picMkLst>
            <pc:docMk/>
            <pc:sldMk cId="0" sldId="296"/>
            <ac:picMk id="2052" creationId="{5CD90A09-45E6-98C2-58C6-0DA2D6240751}"/>
          </ac:picMkLst>
        </pc:picChg>
        <pc:picChg chg="add mod">
          <ac:chgData name="Jennifer Kuklenski (MP)" userId="e1ee4a16-02b2-44b6-ab60-aeb3fe750238" providerId="ADAL" clId="{3B762746-441F-4878-A88C-D79C29EF485A}" dt="2024-04-18T20:36:05.626" v="2031" actId="1076"/>
          <ac:picMkLst>
            <pc:docMk/>
            <pc:sldMk cId="0" sldId="296"/>
            <ac:picMk id="2054" creationId="{0EA66499-FAFC-EE2F-CCD6-C114B2FA6C2C}"/>
          </ac:picMkLst>
        </pc:picChg>
        <pc:picChg chg="add mod">
          <ac:chgData name="Jennifer Kuklenski (MP)" userId="e1ee4a16-02b2-44b6-ab60-aeb3fe750238" providerId="ADAL" clId="{3B762746-441F-4878-A88C-D79C29EF485A}" dt="2024-04-18T20:37:01.004" v="2037" actId="167"/>
          <ac:picMkLst>
            <pc:docMk/>
            <pc:sldMk cId="0" sldId="296"/>
            <ac:picMk id="2056" creationId="{7EFBCE0C-9226-CE5D-817A-95E1DB1A047E}"/>
          </ac:picMkLst>
        </pc:picChg>
        <pc:picChg chg="add mod">
          <ac:chgData name="Jennifer Kuklenski (MP)" userId="e1ee4a16-02b2-44b6-ab60-aeb3fe750238" providerId="ADAL" clId="{3B762746-441F-4878-A88C-D79C29EF485A}" dt="2024-04-18T20:41:11.816" v="2046" actId="167"/>
          <ac:picMkLst>
            <pc:docMk/>
            <pc:sldMk cId="0" sldId="296"/>
            <ac:picMk id="2058" creationId="{16078801-2B79-B483-9359-EC1E00435CEE}"/>
          </ac:picMkLst>
        </pc:picChg>
      </pc:sldChg>
      <pc:sldChg chg="addSp delSp modSp add del mod modNotesTx">
        <pc:chgData name="Jennifer Kuklenski (MP)" userId="e1ee4a16-02b2-44b6-ab60-aeb3fe750238" providerId="ADAL" clId="{3B762746-441F-4878-A88C-D79C29EF485A}" dt="2024-04-18T20:29:34.883" v="1903" actId="47"/>
        <pc:sldMkLst>
          <pc:docMk/>
          <pc:sldMk cId="3072645143" sldId="302"/>
        </pc:sldMkLst>
        <pc:spChg chg="mod">
          <ac:chgData name="Jennifer Kuklenski (MP)" userId="e1ee4a16-02b2-44b6-ab60-aeb3fe750238" providerId="ADAL" clId="{3B762746-441F-4878-A88C-D79C29EF485A}" dt="2024-04-18T19:43:49.927" v="40" actId="20577"/>
          <ac:spMkLst>
            <pc:docMk/>
            <pc:sldMk cId="3072645143" sldId="302"/>
            <ac:spMk id="2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8T19:46:13.260" v="151" actId="20577"/>
          <ac:spMkLst>
            <pc:docMk/>
            <pc:sldMk cId="3072645143" sldId="302"/>
            <ac:spMk id="7" creationId="{00000000-0000-0000-0000-000000000000}"/>
          </ac:spMkLst>
        </pc:spChg>
        <pc:picChg chg="add mod">
          <ac:chgData name="Jennifer Kuklenski (MP)" userId="e1ee4a16-02b2-44b6-ab60-aeb3fe750238" providerId="ADAL" clId="{3B762746-441F-4878-A88C-D79C29EF485A}" dt="2024-04-18T19:44:38.842" v="49" actId="1076"/>
          <ac:picMkLst>
            <pc:docMk/>
            <pc:sldMk cId="3072645143" sldId="302"/>
            <ac:picMk id="5" creationId="{926C79DF-DA88-1B7C-B3A8-BC378C1C0994}"/>
          </ac:picMkLst>
        </pc:picChg>
        <pc:picChg chg="del">
          <ac:chgData name="Jennifer Kuklenski (MP)" userId="e1ee4a16-02b2-44b6-ab60-aeb3fe750238" providerId="ADAL" clId="{3B762746-441F-4878-A88C-D79C29EF485A}" dt="2024-04-18T19:44:03.162" v="41" actId="478"/>
          <ac:picMkLst>
            <pc:docMk/>
            <pc:sldMk cId="3072645143" sldId="302"/>
            <ac:picMk id="1026" creationId="{A17A7D05-9B0A-7C17-7652-20BC303A019D}"/>
          </ac:picMkLst>
        </pc:picChg>
      </pc:sldChg>
      <pc:sldChg chg="addSp delSp modSp add mod modNotesTx">
        <pc:chgData name="Jennifer Kuklenski (MP)" userId="e1ee4a16-02b2-44b6-ab60-aeb3fe750238" providerId="ADAL" clId="{3B762746-441F-4878-A88C-D79C29EF485A}" dt="2024-04-19T13:19:27.398" v="2547" actId="20577"/>
        <pc:sldMkLst>
          <pc:docMk/>
          <pc:sldMk cId="4132882115" sldId="303"/>
        </pc:sldMkLst>
        <pc:spChg chg="mod">
          <ac:chgData name="Jennifer Kuklenski (MP)" userId="e1ee4a16-02b2-44b6-ab60-aeb3fe750238" providerId="ADAL" clId="{3B762746-441F-4878-A88C-D79C29EF485A}" dt="2024-04-18T19:54:10.253" v="219" actId="20577"/>
          <ac:spMkLst>
            <pc:docMk/>
            <pc:sldMk cId="4132882115" sldId="303"/>
            <ac:spMk id="2" creationId="{00000000-0000-0000-0000-000000000000}"/>
          </ac:spMkLst>
        </pc:spChg>
        <pc:spChg chg="add">
          <ac:chgData name="Jennifer Kuklenski (MP)" userId="e1ee4a16-02b2-44b6-ab60-aeb3fe750238" providerId="ADAL" clId="{3B762746-441F-4878-A88C-D79C29EF485A}" dt="2024-04-18T20:44:21.835" v="2083"/>
          <ac:spMkLst>
            <pc:docMk/>
            <pc:sldMk cId="4132882115" sldId="303"/>
            <ac:spMk id="6" creationId="{C45E38D5-DDEC-52B7-3CAB-D4DF0FB46F8F}"/>
          </ac:spMkLst>
        </pc:spChg>
        <pc:spChg chg="mod">
          <ac:chgData name="Jennifer Kuklenski (MP)" userId="e1ee4a16-02b2-44b6-ab60-aeb3fe750238" providerId="ADAL" clId="{3B762746-441F-4878-A88C-D79C29EF485A}" dt="2024-04-19T13:13:31.622" v="2446" actId="14100"/>
          <ac:spMkLst>
            <pc:docMk/>
            <pc:sldMk cId="4132882115" sldId="303"/>
            <ac:spMk id="7" creationId="{00000000-0000-0000-0000-000000000000}"/>
          </ac:spMkLst>
        </pc:spChg>
        <pc:picChg chg="add del mod">
          <ac:chgData name="Jennifer Kuklenski (MP)" userId="e1ee4a16-02b2-44b6-ab60-aeb3fe750238" providerId="ADAL" clId="{3B762746-441F-4878-A88C-D79C29EF485A}" dt="2024-04-18T20:44:20.767" v="2082" actId="478"/>
          <ac:picMkLst>
            <pc:docMk/>
            <pc:sldMk cId="4132882115" sldId="303"/>
            <ac:picMk id="5" creationId="{D9934DAB-685D-3F8B-221B-D82BC77F9167}"/>
          </ac:picMkLst>
        </pc:picChg>
        <pc:picChg chg="add mod">
          <ac:chgData name="Jennifer Kuklenski (MP)" userId="e1ee4a16-02b2-44b6-ab60-aeb3fe750238" providerId="ADAL" clId="{3B762746-441F-4878-A88C-D79C29EF485A}" dt="2024-04-18T20:44:31.364" v="2086" actId="1076"/>
          <ac:picMkLst>
            <pc:docMk/>
            <pc:sldMk cId="4132882115" sldId="303"/>
            <ac:picMk id="8" creationId="{8B4A2727-F76F-EE98-8CA5-D2693A8136E4}"/>
          </ac:picMkLst>
        </pc:picChg>
        <pc:picChg chg="del">
          <ac:chgData name="Jennifer Kuklenski (MP)" userId="e1ee4a16-02b2-44b6-ab60-aeb3fe750238" providerId="ADAL" clId="{3B762746-441F-4878-A88C-D79C29EF485A}" dt="2024-04-18T20:44:01.717" v="2080" actId="478"/>
          <ac:picMkLst>
            <pc:docMk/>
            <pc:sldMk cId="4132882115" sldId="303"/>
            <ac:picMk id="9" creationId="{EFC56735-5FC2-BA25-F78F-4137F2FF5C84}"/>
          </ac:picMkLst>
        </pc:picChg>
        <pc:picChg chg="del">
          <ac:chgData name="Jennifer Kuklenski (MP)" userId="e1ee4a16-02b2-44b6-ab60-aeb3fe750238" providerId="ADAL" clId="{3B762746-441F-4878-A88C-D79C29EF485A}" dt="2024-04-18T20:01:30.735" v="733" actId="478"/>
          <ac:picMkLst>
            <pc:docMk/>
            <pc:sldMk cId="4132882115" sldId="303"/>
            <ac:picMk id="1026" creationId="{A17A7D05-9B0A-7C17-7652-20BC303A019D}"/>
          </ac:picMkLst>
        </pc:picChg>
      </pc:sldChg>
      <pc:sldChg chg="addSp delSp modSp add mod modNotesTx">
        <pc:chgData name="Jennifer Kuklenski (MP)" userId="e1ee4a16-02b2-44b6-ab60-aeb3fe750238" providerId="ADAL" clId="{3B762746-441F-4878-A88C-D79C29EF485A}" dt="2024-04-19T13:19:35.181" v="2549" actId="20577"/>
        <pc:sldMkLst>
          <pc:docMk/>
          <pc:sldMk cId="3850251480" sldId="304"/>
        </pc:sldMkLst>
        <pc:spChg chg="mod">
          <ac:chgData name="Jennifer Kuklenski (MP)" userId="e1ee4a16-02b2-44b6-ab60-aeb3fe750238" providerId="ADAL" clId="{3B762746-441F-4878-A88C-D79C29EF485A}" dt="2024-04-18T20:06:30.606" v="853" actId="20577"/>
          <ac:spMkLst>
            <pc:docMk/>
            <pc:sldMk cId="3850251480" sldId="304"/>
            <ac:spMk id="2" creationId="{00000000-0000-0000-0000-000000000000}"/>
          </ac:spMkLst>
        </pc:spChg>
        <pc:spChg chg="mod">
          <ac:chgData name="Jennifer Kuklenski (MP)" userId="e1ee4a16-02b2-44b6-ab60-aeb3fe750238" providerId="ADAL" clId="{3B762746-441F-4878-A88C-D79C29EF485A}" dt="2024-04-19T13:18:25.308" v="2546" actId="20577"/>
          <ac:spMkLst>
            <pc:docMk/>
            <pc:sldMk cId="3850251480" sldId="304"/>
            <ac:spMk id="7" creationId="{00000000-0000-0000-0000-000000000000}"/>
          </ac:spMkLst>
        </pc:spChg>
        <pc:picChg chg="add mod">
          <ac:chgData name="Jennifer Kuklenski (MP)" userId="e1ee4a16-02b2-44b6-ab60-aeb3fe750238" providerId="ADAL" clId="{3B762746-441F-4878-A88C-D79C29EF485A}" dt="2024-04-18T20:44:46.146" v="2090"/>
          <ac:picMkLst>
            <pc:docMk/>
            <pc:sldMk cId="3850251480" sldId="304"/>
            <ac:picMk id="5" creationId="{B2686C84-D8AC-4EDB-D0EA-6E71022EAA57}"/>
          </ac:picMkLst>
        </pc:picChg>
        <pc:picChg chg="del">
          <ac:chgData name="Jennifer Kuklenski (MP)" userId="e1ee4a16-02b2-44b6-ab60-aeb3fe750238" providerId="ADAL" clId="{3B762746-441F-4878-A88C-D79C29EF485A}" dt="2024-04-18T20:44:45.835" v="2089" actId="478"/>
          <ac:picMkLst>
            <pc:docMk/>
            <pc:sldMk cId="3850251480" sldId="304"/>
            <ac:picMk id="9" creationId="{EFC56735-5FC2-BA25-F78F-4137F2FF5C84}"/>
          </ac:picMkLst>
        </pc:picChg>
        <pc:picChg chg="del">
          <ac:chgData name="Jennifer Kuklenski (MP)" userId="e1ee4a16-02b2-44b6-ab60-aeb3fe750238" providerId="ADAL" clId="{3B762746-441F-4878-A88C-D79C29EF485A}" dt="2024-04-18T20:06:34.432" v="854" actId="478"/>
          <ac:picMkLst>
            <pc:docMk/>
            <pc:sldMk cId="3850251480" sldId="304"/>
            <ac:picMk id="1026" creationId="{A17A7D05-9B0A-7C17-7652-20BC303A019D}"/>
          </ac:picMkLst>
        </pc:picChg>
      </pc:sldChg>
      <pc:sldChg chg="addSp delSp modSp add mod modNotesTx">
        <pc:chgData name="Jennifer Kuklenski (MP)" userId="e1ee4a16-02b2-44b6-ab60-aeb3fe750238" providerId="ADAL" clId="{3B762746-441F-4878-A88C-D79C29EF485A}" dt="2024-04-19T13:19:37.924" v="2550" actId="20577"/>
        <pc:sldMkLst>
          <pc:docMk/>
          <pc:sldMk cId="1450948048" sldId="305"/>
        </pc:sldMkLst>
        <pc:spChg chg="mod">
          <ac:chgData name="Jennifer Kuklenski (MP)" userId="e1ee4a16-02b2-44b6-ab60-aeb3fe750238" providerId="ADAL" clId="{3B762746-441F-4878-A88C-D79C29EF485A}" dt="2024-04-19T13:15:43.587" v="2462" actId="14100"/>
          <ac:spMkLst>
            <pc:docMk/>
            <pc:sldMk cId="1450948048" sldId="305"/>
            <ac:spMk id="7" creationId="{00000000-0000-0000-0000-000000000000}"/>
          </ac:spMkLst>
        </pc:spChg>
        <pc:spChg chg="add mod">
          <ac:chgData name="Jennifer Kuklenski (MP)" userId="e1ee4a16-02b2-44b6-ab60-aeb3fe750238" providerId="ADAL" clId="{3B762746-441F-4878-A88C-D79C29EF485A}" dt="2024-04-18T20:13:04.224" v="1397" actId="1076"/>
          <ac:spMkLst>
            <pc:docMk/>
            <pc:sldMk cId="1450948048" sldId="305"/>
            <ac:spMk id="8" creationId="{2BE89D5E-51C4-9CB3-CC95-BA31A1A5191D}"/>
          </ac:spMkLst>
        </pc:spChg>
        <pc:spChg chg="add mod">
          <ac:chgData name="Jennifer Kuklenski (MP)" userId="e1ee4a16-02b2-44b6-ab60-aeb3fe750238" providerId="ADAL" clId="{3B762746-441F-4878-A88C-D79C29EF485A}" dt="2024-04-18T20:13:04.224" v="1397" actId="1076"/>
          <ac:spMkLst>
            <pc:docMk/>
            <pc:sldMk cId="1450948048" sldId="305"/>
            <ac:spMk id="10" creationId="{0946DB22-74F9-7FA8-13AD-8709A88F9FCC}"/>
          </ac:spMkLst>
        </pc:spChg>
        <pc:spChg chg="add mod">
          <ac:chgData name="Jennifer Kuklenski (MP)" userId="e1ee4a16-02b2-44b6-ab60-aeb3fe750238" providerId="ADAL" clId="{3B762746-441F-4878-A88C-D79C29EF485A}" dt="2024-04-19T13:13:01.901" v="2444" actId="1036"/>
          <ac:spMkLst>
            <pc:docMk/>
            <pc:sldMk cId="1450948048" sldId="305"/>
            <ac:spMk id="13" creationId="{172F04B9-EB65-E6BD-D253-1CDC14488382}"/>
          </ac:spMkLst>
        </pc:spChg>
        <pc:spChg chg="add mod">
          <ac:chgData name="Jennifer Kuklenski (MP)" userId="e1ee4a16-02b2-44b6-ab60-aeb3fe750238" providerId="ADAL" clId="{3B762746-441F-4878-A88C-D79C29EF485A}" dt="2024-04-19T13:13:01.901" v="2444" actId="1036"/>
          <ac:spMkLst>
            <pc:docMk/>
            <pc:sldMk cId="1450948048" sldId="305"/>
            <ac:spMk id="14" creationId="{0D61A50C-0E21-CC3A-89FC-14D1310AC9E6}"/>
          </ac:spMkLst>
        </pc:spChg>
        <pc:spChg chg="add mod">
          <ac:chgData name="Jennifer Kuklenski (MP)" userId="e1ee4a16-02b2-44b6-ab60-aeb3fe750238" providerId="ADAL" clId="{3B762746-441F-4878-A88C-D79C29EF485A}" dt="2024-04-18T20:16:31.687" v="1550" actId="1076"/>
          <ac:spMkLst>
            <pc:docMk/>
            <pc:sldMk cId="1450948048" sldId="305"/>
            <ac:spMk id="16" creationId="{3D743B74-C8C9-B708-0864-C74D0E412DB1}"/>
          </ac:spMkLst>
        </pc:spChg>
        <pc:picChg chg="add mod">
          <ac:chgData name="Jennifer Kuklenski (MP)" userId="e1ee4a16-02b2-44b6-ab60-aeb3fe750238" providerId="ADAL" clId="{3B762746-441F-4878-A88C-D79C29EF485A}" dt="2024-04-18T20:13:04.224" v="1397" actId="1076"/>
          <ac:picMkLst>
            <pc:docMk/>
            <pc:sldMk cId="1450948048" sldId="305"/>
            <ac:picMk id="5" creationId="{D340FFA6-5E40-EB3A-852C-11530B97D3C5}"/>
          </ac:picMkLst>
        </pc:picChg>
        <pc:picChg chg="add mod">
          <ac:chgData name="Jennifer Kuklenski (MP)" userId="e1ee4a16-02b2-44b6-ab60-aeb3fe750238" providerId="ADAL" clId="{3B762746-441F-4878-A88C-D79C29EF485A}" dt="2024-04-18T20:13:04.224" v="1397" actId="1076"/>
          <ac:picMkLst>
            <pc:docMk/>
            <pc:sldMk cId="1450948048" sldId="305"/>
            <ac:picMk id="6" creationId="{09E7B3D0-BBC2-D54B-9A78-B66B606A4DBF}"/>
          </ac:picMkLst>
        </pc:picChg>
        <pc:picChg chg="del">
          <ac:chgData name="Jennifer Kuklenski (MP)" userId="e1ee4a16-02b2-44b6-ab60-aeb3fe750238" providerId="ADAL" clId="{3B762746-441F-4878-A88C-D79C29EF485A}" dt="2024-04-18T20:44:52.322" v="2091" actId="478"/>
          <ac:picMkLst>
            <pc:docMk/>
            <pc:sldMk cId="1450948048" sldId="305"/>
            <ac:picMk id="9" creationId="{EFC56735-5FC2-BA25-F78F-4137F2FF5C84}"/>
          </ac:picMkLst>
        </pc:picChg>
        <pc:picChg chg="add mod">
          <ac:chgData name="Jennifer Kuklenski (MP)" userId="e1ee4a16-02b2-44b6-ab60-aeb3fe750238" providerId="ADAL" clId="{3B762746-441F-4878-A88C-D79C29EF485A}" dt="2024-04-19T13:13:01.901" v="2444" actId="1036"/>
          <ac:picMkLst>
            <pc:docMk/>
            <pc:sldMk cId="1450948048" sldId="305"/>
            <ac:picMk id="11" creationId="{F77732D5-0A27-6307-60C3-3B507484A162}"/>
          </ac:picMkLst>
        </pc:picChg>
        <pc:picChg chg="add mod">
          <ac:chgData name="Jennifer Kuklenski (MP)" userId="e1ee4a16-02b2-44b6-ab60-aeb3fe750238" providerId="ADAL" clId="{3B762746-441F-4878-A88C-D79C29EF485A}" dt="2024-04-19T13:13:01.901" v="2444" actId="1036"/>
          <ac:picMkLst>
            <pc:docMk/>
            <pc:sldMk cId="1450948048" sldId="305"/>
            <ac:picMk id="12" creationId="{5122D9F2-F9E0-EB0C-A8FD-2124E2FE8445}"/>
          </ac:picMkLst>
        </pc:picChg>
        <pc:picChg chg="add mod">
          <ac:chgData name="Jennifer Kuklenski (MP)" userId="e1ee4a16-02b2-44b6-ab60-aeb3fe750238" providerId="ADAL" clId="{3B762746-441F-4878-A88C-D79C29EF485A}" dt="2024-04-18T20:44:52.595" v="2092"/>
          <ac:picMkLst>
            <pc:docMk/>
            <pc:sldMk cId="1450948048" sldId="305"/>
            <ac:picMk id="17" creationId="{D1896FD4-9A3B-7438-C395-98158A9345B2}"/>
          </ac:picMkLst>
        </pc:picChg>
      </pc:sldChg>
      <pc:sldChg chg="addSp delSp modSp add del mod modNotesTx">
        <pc:chgData name="Jennifer Kuklenski (MP)" userId="e1ee4a16-02b2-44b6-ab60-aeb3fe750238" providerId="ADAL" clId="{3B762746-441F-4878-A88C-D79C29EF485A}" dt="2024-04-18T21:28:34.068" v="2410" actId="47"/>
        <pc:sldMkLst>
          <pc:docMk/>
          <pc:sldMk cId="2124738160" sldId="326"/>
        </pc:sldMkLst>
        <pc:spChg chg="mod">
          <ac:chgData name="Jennifer Kuklenski (MP)" userId="e1ee4a16-02b2-44b6-ab60-aeb3fe750238" providerId="ADAL" clId="{3B762746-441F-4878-A88C-D79C29EF485A}" dt="2024-04-18T21:27:47.063" v="2407" actId="20577"/>
          <ac:spMkLst>
            <pc:docMk/>
            <pc:sldMk cId="2124738160" sldId="326"/>
            <ac:spMk id="2" creationId="{A1C8ACCC-E63E-DC41-882F-04A09C7C2527}"/>
          </ac:spMkLst>
        </pc:spChg>
        <pc:spChg chg="mod">
          <ac:chgData name="Jennifer Kuklenski (MP)" userId="e1ee4a16-02b2-44b6-ab60-aeb3fe750238" providerId="ADAL" clId="{3B762746-441F-4878-A88C-D79C29EF485A}" dt="2024-04-18T20:51:11.276" v="2246" actId="14100"/>
          <ac:spMkLst>
            <pc:docMk/>
            <pc:sldMk cId="2124738160" sldId="326"/>
            <ac:spMk id="9" creationId="{E82E1460-2EDB-0C4F-B6E1-1BABDCF86FAE}"/>
          </ac:spMkLst>
        </pc:spChg>
        <pc:spChg chg="mod">
          <ac:chgData name="Jennifer Kuklenski (MP)" userId="e1ee4a16-02b2-44b6-ab60-aeb3fe750238" providerId="ADAL" clId="{3B762746-441F-4878-A88C-D79C29EF485A}" dt="2024-04-18T20:51:59.508" v="2275" actId="207"/>
          <ac:spMkLst>
            <pc:docMk/>
            <pc:sldMk cId="2124738160" sldId="326"/>
            <ac:spMk id="14" creationId="{468FD8F6-00A9-D24C-86C4-7209CE72D6CF}"/>
          </ac:spMkLst>
        </pc:spChg>
        <pc:picChg chg="add del mod">
          <ac:chgData name="Jennifer Kuklenski (MP)" userId="e1ee4a16-02b2-44b6-ab60-aeb3fe750238" providerId="ADAL" clId="{3B762746-441F-4878-A88C-D79C29EF485A}" dt="2024-04-18T20:53:52.742" v="2298" actId="478"/>
          <ac:picMkLst>
            <pc:docMk/>
            <pc:sldMk cId="2124738160" sldId="326"/>
            <ac:picMk id="3" creationId="{C3D39680-1E29-8CD9-926F-113D5A910D9D}"/>
          </ac:picMkLst>
        </pc:picChg>
        <pc:picChg chg="mod">
          <ac:chgData name="Jennifer Kuklenski (MP)" userId="e1ee4a16-02b2-44b6-ab60-aeb3fe750238" providerId="ADAL" clId="{3B762746-441F-4878-A88C-D79C29EF485A}" dt="2024-04-18T20:51:32.028" v="2273" actId="1035"/>
          <ac:picMkLst>
            <pc:docMk/>
            <pc:sldMk cId="2124738160" sldId="326"/>
            <ac:picMk id="4" creationId="{C941216C-7CB2-8741-8443-BA05AF588CDF}"/>
          </ac:picMkLst>
        </pc:picChg>
        <pc:picChg chg="add mod">
          <ac:chgData name="Jennifer Kuklenski (MP)" userId="e1ee4a16-02b2-44b6-ab60-aeb3fe750238" providerId="ADAL" clId="{3B762746-441F-4878-A88C-D79C29EF485A}" dt="2024-04-18T20:53:50.937" v="2297"/>
          <ac:picMkLst>
            <pc:docMk/>
            <pc:sldMk cId="2124738160" sldId="326"/>
            <ac:picMk id="7" creationId="{7B9A1FEA-CACC-01D4-96B1-E160A19A176D}"/>
          </ac:picMkLst>
        </pc:picChg>
        <pc:picChg chg="del mod">
          <ac:chgData name="Jennifer Kuklenski (MP)" userId="e1ee4a16-02b2-44b6-ab60-aeb3fe750238" providerId="ADAL" clId="{3B762746-441F-4878-A88C-D79C29EF485A}" dt="2024-04-18T20:51:01.119" v="2244" actId="478"/>
          <ac:picMkLst>
            <pc:docMk/>
            <pc:sldMk cId="2124738160" sldId="326"/>
            <ac:picMk id="10" creationId="{8563F4A3-5576-F145-850B-AF25EF9D8AAF}"/>
          </ac:picMkLst>
        </pc:picChg>
        <pc:cxnChg chg="mod">
          <ac:chgData name="Jennifer Kuklenski (MP)" userId="e1ee4a16-02b2-44b6-ab60-aeb3fe750238" providerId="ADAL" clId="{3B762746-441F-4878-A88C-D79C29EF485A}" dt="2024-04-18T20:58:11.484" v="2376" actId="1076"/>
          <ac:cxnSpMkLst>
            <pc:docMk/>
            <pc:sldMk cId="2124738160" sldId="326"/>
            <ac:cxnSpMk id="5" creationId="{01D6BE4B-32AB-C3C6-2181-17C9B3755981}"/>
          </ac:cxnSpMkLst>
        </pc:cxnChg>
      </pc:sldChg>
      <pc:sldChg chg="modSp add del mod">
        <pc:chgData name="Jennifer Kuklenski (MP)" userId="e1ee4a16-02b2-44b6-ab60-aeb3fe750238" providerId="ADAL" clId="{3B762746-441F-4878-A88C-D79C29EF485A}" dt="2024-04-18T20:25:34.158" v="1649" actId="47"/>
        <pc:sldMkLst>
          <pc:docMk/>
          <pc:sldMk cId="3041340435" sldId="366"/>
        </pc:sldMkLst>
        <pc:spChg chg="mod">
          <ac:chgData name="Jennifer Kuklenski (MP)" userId="e1ee4a16-02b2-44b6-ab60-aeb3fe750238" providerId="ADAL" clId="{3B762746-441F-4878-A88C-D79C29EF485A}" dt="2024-04-18T20:22:54.130" v="1589" actId="14100"/>
          <ac:spMkLst>
            <pc:docMk/>
            <pc:sldMk cId="3041340435" sldId="366"/>
            <ac:spMk id="4" creationId="{72AB4136-88F2-D39E-2FF6-BB284EACD8BE}"/>
          </ac:spMkLst>
        </pc:spChg>
        <pc:picChg chg="mod">
          <ac:chgData name="Jennifer Kuklenski (MP)" userId="e1ee4a16-02b2-44b6-ab60-aeb3fe750238" providerId="ADAL" clId="{3B762746-441F-4878-A88C-D79C29EF485A}" dt="2024-04-18T20:22:22.179" v="1584" actId="1076"/>
          <ac:picMkLst>
            <pc:docMk/>
            <pc:sldMk cId="3041340435" sldId="366"/>
            <ac:picMk id="3" creationId="{DAEA300A-8E0F-84A4-46C4-199B9F3AEE81}"/>
          </ac:picMkLst>
        </pc:picChg>
      </pc:sldChg>
      <pc:sldChg chg="addSp delSp modSp add mod">
        <pc:chgData name="Jennifer Kuklenski (MP)" userId="e1ee4a16-02b2-44b6-ab60-aeb3fe750238" providerId="ADAL" clId="{3B762746-441F-4878-A88C-D79C29EF485A}" dt="2024-04-18T20:54:41.472" v="2307" actId="478"/>
        <pc:sldMkLst>
          <pc:docMk/>
          <pc:sldMk cId="1902502648" sldId="367"/>
        </pc:sldMkLst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2" creationId="{92CC0EE8-80C6-63BC-1AD7-0C3822F983FB}"/>
          </ac:spMkLst>
        </pc:spChg>
        <pc:spChg chg="mod">
          <ac:chgData name="Jennifer Kuklenski (MP)" userId="e1ee4a16-02b2-44b6-ab60-aeb3fe750238" providerId="ADAL" clId="{3B762746-441F-4878-A88C-D79C29EF485A}" dt="2024-04-18T20:23:17.246" v="1610" actId="14100"/>
          <ac:spMkLst>
            <pc:docMk/>
            <pc:sldMk cId="1902502648" sldId="367"/>
            <ac:spMk id="3" creationId="{9EFBC5A8-CE6C-564F-78A3-DB67798A9456}"/>
          </ac:spMkLst>
        </pc:spChg>
        <pc:spChg chg="del mod">
          <ac:chgData name="Jennifer Kuklenski (MP)" userId="e1ee4a16-02b2-44b6-ab60-aeb3fe750238" providerId="ADAL" clId="{3B762746-441F-4878-A88C-D79C29EF485A}" dt="2024-04-18T20:54:41.472" v="2307" actId="478"/>
          <ac:spMkLst>
            <pc:docMk/>
            <pc:sldMk cId="1902502648" sldId="367"/>
            <ac:spMk id="4" creationId="{612658BC-318A-AC85-AA44-9756B448A662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5" creationId="{19F4737F-DEC3-024B-1002-AE6F4A555C98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8" creationId="{E9FC9327-C733-84B5-DA56-8F4E0F490A4B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9" creationId="{D03B3322-5B75-AFC5-1AA3-3D06038F63A9}"/>
          </ac:spMkLst>
        </pc:spChg>
        <pc:spChg chg="del">
          <ac:chgData name="Jennifer Kuklenski (MP)" userId="e1ee4a16-02b2-44b6-ab60-aeb3fe750238" providerId="ADAL" clId="{3B762746-441F-4878-A88C-D79C29EF485A}" dt="2024-04-18T20:23:09.083" v="1591" actId="478"/>
          <ac:spMkLst>
            <pc:docMk/>
            <pc:sldMk cId="1902502648" sldId="367"/>
            <ac:spMk id="10" creationId="{BC0B0400-4B59-BF63-20FA-461F9658837C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22" creationId="{252EF6D0-DE78-454B-8346-A2E4D9EA0451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24" creationId="{E0DC07CB-5159-45BC-BE96-ECB0ADF99DCE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25" creationId="{863C8215-E0CD-4CFD-97A3-DC0BAEC1C38A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33" creationId="{187DE653-593A-8379-ACAF-CB74575DA530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37" creationId="{94A5CF40-3ACC-F9CA-DA59-CA0A38FA0FC8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40" creationId="{090DD99F-1576-C358-1C97-6EB4BA54D4B9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67" creationId="{7A2CF8E0-2EE7-478B-DA11-522317129D53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70" creationId="{C1876A57-E0E2-066E-BDEA-689AAD71BC83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84" creationId="{6C8F613A-3A5B-4335-8DE3-45B47101AC61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86" creationId="{101EF2EA-BE30-46EF-AE5E-7972B562DA8D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108" creationId="{568C5072-AB06-4D93-9006-FFA62FCAEDB1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115" creationId="{755D6ACF-64A6-4748-A2F3-12280569B750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116" creationId="{8D90277C-D951-410A-9096-9FA2E85DC675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118" creationId="{7A338C09-5B36-4129-B800-D2463D3C9C18}"/>
          </ac:spMkLst>
        </pc:spChg>
        <pc:spChg chg="del">
          <ac:chgData name="Jennifer Kuklenski (MP)" userId="e1ee4a16-02b2-44b6-ab60-aeb3fe750238" providerId="ADAL" clId="{3B762746-441F-4878-A88C-D79C29EF485A}" dt="2024-04-18T20:23:53.659" v="1634" actId="478"/>
          <ac:spMkLst>
            <pc:docMk/>
            <pc:sldMk cId="1902502648" sldId="367"/>
            <ac:spMk id="119" creationId="{889B71EC-05D0-47F3-8D6A-82DBBEA18686}"/>
          </ac:spMkLst>
        </pc:spChg>
        <pc:picChg chg="del">
          <ac:chgData name="Jennifer Kuklenski (MP)" userId="e1ee4a16-02b2-44b6-ab60-aeb3fe750238" providerId="ADAL" clId="{3B762746-441F-4878-A88C-D79C29EF485A}" dt="2024-04-18T20:23:53.659" v="1634" actId="478"/>
          <ac:picMkLst>
            <pc:docMk/>
            <pc:sldMk cId="1902502648" sldId="367"/>
            <ac:picMk id="7" creationId="{378827FC-446C-9E55-2646-8572E59294A7}"/>
          </ac:picMkLst>
        </pc:picChg>
        <pc:picChg chg="del">
          <ac:chgData name="Jennifer Kuklenski (MP)" userId="e1ee4a16-02b2-44b6-ab60-aeb3fe750238" providerId="ADAL" clId="{3B762746-441F-4878-A88C-D79C29EF485A}" dt="2024-04-18T20:23:10.214" v="1592" actId="478"/>
          <ac:picMkLst>
            <pc:docMk/>
            <pc:sldMk cId="1902502648" sldId="367"/>
            <ac:picMk id="11" creationId="{DB8A34FA-99B8-9526-E0FC-B65F54F8F76E}"/>
          </ac:picMkLst>
        </pc:picChg>
        <pc:picChg chg="add mod ord">
          <ac:chgData name="Jennifer Kuklenski (MP)" userId="e1ee4a16-02b2-44b6-ab60-aeb3fe750238" providerId="ADAL" clId="{3B762746-441F-4878-A88C-D79C29EF485A}" dt="2024-04-18T20:25:21.796" v="1648" actId="1076"/>
          <ac:picMkLst>
            <pc:docMk/>
            <pc:sldMk cId="1902502648" sldId="367"/>
            <ac:picMk id="12" creationId="{4236F5B2-33D8-C144-5F30-514BC589C463}"/>
          </ac:picMkLst>
        </pc:picChg>
        <pc:picChg chg="add del mod">
          <ac:chgData name="Jennifer Kuklenski (MP)" userId="e1ee4a16-02b2-44b6-ab60-aeb3fe750238" providerId="ADAL" clId="{3B762746-441F-4878-A88C-D79C29EF485A}" dt="2024-04-18T20:54:06.442" v="2299" actId="478"/>
          <ac:picMkLst>
            <pc:docMk/>
            <pc:sldMk cId="1902502648" sldId="367"/>
            <ac:picMk id="13" creationId="{E616F99C-CEE7-2818-76EF-BA3C226424D3}"/>
          </ac:picMkLst>
        </pc:picChg>
        <pc:picChg chg="add mod">
          <ac:chgData name="Jennifer Kuklenski (MP)" userId="e1ee4a16-02b2-44b6-ab60-aeb3fe750238" providerId="ADAL" clId="{3B762746-441F-4878-A88C-D79C29EF485A}" dt="2024-04-18T20:54:10.827" v="2301" actId="1076"/>
          <ac:picMkLst>
            <pc:docMk/>
            <pc:sldMk cId="1902502648" sldId="367"/>
            <ac:picMk id="14" creationId="{AA7D589C-63C1-6AE0-9200-CDCC97C20FED}"/>
          </ac:picMkLst>
        </pc:pic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20" creationId="{B2780EF9-ADD4-5210-BEAC-8273FC219D2D}"/>
          </ac:cxnSpMkLst>
        </pc:cxn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38" creationId="{F0F5C744-92E2-1A8D-60F7-CD6C9D3E37FF}"/>
          </ac:cxnSpMkLst>
        </pc:cxn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42" creationId="{D0E61E2F-559F-AB9D-A4EF-F186FA0EDF58}"/>
          </ac:cxnSpMkLst>
        </pc:cxnChg>
        <pc:cxnChg chg="del mod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50" creationId="{8E2035BB-3FB0-4421-8EF0-CB5404A666B0}"/>
          </ac:cxnSpMkLst>
        </pc:cxn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54" creationId="{3AF6FDCC-FD77-52B7-8502-C8AED9547FE4}"/>
          </ac:cxnSpMkLst>
        </pc:cxn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57" creationId="{91A4648C-6432-C736-1FC6-04198E9B9A73}"/>
          </ac:cxnSpMkLst>
        </pc:cxn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79" creationId="{0A56FF8B-2916-4A9B-DA3D-7A59316997CF}"/>
          </ac:cxnSpMkLst>
        </pc:cxn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109" creationId="{A708EBDC-F980-40CC-A281-26AEFD3ACCE5}"/>
          </ac:cxnSpMkLst>
        </pc:cxnChg>
        <pc:cxnChg chg="del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148" creationId="{E26F4767-A48E-414D-B13B-3D39AFA7D778}"/>
          </ac:cxnSpMkLst>
        </pc:cxnChg>
        <pc:cxnChg chg="del mod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186" creationId="{C352B615-1DAB-44F2-A760-D2B4CB1A70D1}"/>
          </ac:cxnSpMkLst>
        </pc:cxnChg>
        <pc:cxnChg chg="del mod">
          <ac:chgData name="Jennifer Kuklenski (MP)" userId="e1ee4a16-02b2-44b6-ab60-aeb3fe750238" providerId="ADAL" clId="{3B762746-441F-4878-A88C-D79C29EF485A}" dt="2024-04-18T20:23:53.659" v="1634" actId="478"/>
          <ac:cxnSpMkLst>
            <pc:docMk/>
            <pc:sldMk cId="1902502648" sldId="367"/>
            <ac:cxnSpMk id="255" creationId="{60E70E34-2B68-4D3D-8D0D-DADF825DC791}"/>
          </ac:cxnSpMkLst>
        </pc:cxnChg>
      </pc:sldChg>
      <pc:sldChg chg="modSp add mod">
        <pc:chgData name="Jennifer Kuklenski (MP)" userId="e1ee4a16-02b2-44b6-ab60-aeb3fe750238" providerId="ADAL" clId="{3B762746-441F-4878-A88C-D79C29EF485A}" dt="2024-04-18T21:28:10.139" v="2409" actId="122"/>
        <pc:sldMkLst>
          <pc:docMk/>
          <pc:sldMk cId="3685269716" sldId="368"/>
        </pc:sldMkLst>
        <pc:spChg chg="mod">
          <ac:chgData name="Jennifer Kuklenski (MP)" userId="e1ee4a16-02b2-44b6-ab60-aeb3fe750238" providerId="ADAL" clId="{3B762746-441F-4878-A88C-D79C29EF485A}" dt="2024-04-18T21:28:10.139" v="2409" actId="122"/>
          <ac:spMkLst>
            <pc:docMk/>
            <pc:sldMk cId="3685269716" sldId="368"/>
            <ac:spMk id="2" creationId="{A1C8ACCC-E63E-DC41-882F-04A09C7C2527}"/>
          </ac:spMkLst>
        </pc:spChg>
      </pc:sldChg>
      <pc:sldMasterChg chg="del delSldLayout">
        <pc:chgData name="Jennifer Kuklenski (MP)" userId="e1ee4a16-02b2-44b6-ab60-aeb3fe750238" providerId="ADAL" clId="{3B762746-441F-4878-A88C-D79C29EF485A}" dt="2024-04-18T20:42:24.805" v="2052" actId="47"/>
        <pc:sldMasterMkLst>
          <pc:docMk/>
          <pc:sldMasterMk cId="1476669639" sldId="2147483648"/>
        </pc:sldMasterMkLst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3734416209" sldId="2147483649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968162505" sldId="2147483650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1174797917" sldId="2147483651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974617037" sldId="2147483652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993771853" sldId="2147483653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1834021407" sldId="2147483654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442682084" sldId="2147483655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1683422052" sldId="2147483656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139527182" sldId="2147483657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4048385342" sldId="2147483658"/>
          </pc:sldLayoutMkLst>
        </pc:sldLayoutChg>
        <pc:sldLayoutChg chg="del">
          <pc:chgData name="Jennifer Kuklenski (MP)" userId="e1ee4a16-02b2-44b6-ab60-aeb3fe750238" providerId="ADAL" clId="{3B762746-441F-4878-A88C-D79C29EF485A}" dt="2024-04-18T20:42:24.805" v="2052" actId="47"/>
          <pc:sldLayoutMkLst>
            <pc:docMk/>
            <pc:sldMasterMk cId="1476669639" sldId="2147483648"/>
            <pc:sldLayoutMk cId="31013307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6842B-30C1-4ED4-8555-258980EEB28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111C-7912-4109-9473-884B0AC37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6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11C-7912-4109-9473-884B0AC370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F3C4E-962E-BD43-8FD8-86B0062EC9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0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11C-7912-4109-9473-884B0AC3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D754C-140E-4043-AE96-7C073C616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6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11C-7912-4109-9473-884B0AC370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11C-7912-4109-9473-884B0AC37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8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F3C4E-962E-BD43-8FD8-86B0062EC9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4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111C-7912-4109-9473-884B0AC370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C82D-E448-4F81-9AF7-60CF026C0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4F0DE-FD7F-4DAA-B5B5-B65F2989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0F37-6270-4887-ADF6-A5B81738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9CC36-7D15-4699-B584-102B713C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27CCE-8716-49C9-A9E2-7E27A53A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3821-B0CD-43F4-92C9-02F778B3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4C531-3DC2-48E1-8B21-3D16CC60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870A0-7DFB-455D-82D1-9E29A4F1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D4A1-014F-424C-BBF9-2F98CE14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99C3-1782-4515-A72F-C6E52F27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7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53FA-99E2-40EA-9057-903253A5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93FCA-07EF-46D6-8743-4DBC3CDFE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E62BF-327C-453D-8292-334D0E13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C8271-8A3B-4DAD-BF91-6A0B2959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0679-53CA-4EB3-B06B-E143969C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0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23B9-9A17-4C51-8ADB-CA063E0A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3B53-D389-4BA9-8586-F11EB8575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C26F0-B7D4-4A3B-98CF-38010D4CB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116E7-10F7-4771-8296-AC6EE43E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CF5A6-C7FA-462E-AE45-1791D4EB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4B272-2A9C-4676-B4D9-9B48CFEE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6913-516F-4E90-83D7-80F13EBB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88B1C-DAE9-4757-96F4-8108EC69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E6385-1DE6-40F2-99DC-3377E2883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A9B51-3651-41ED-BD2A-3C83D66A3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DCCF6-85B2-4E95-9C02-C0D0147F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B4F70-7860-4857-B925-524A3C38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F7D36-36F5-4C18-8A94-DCC57CA3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3848D-037B-4D54-9324-2E503B86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99DE-6B84-433D-A7C1-028A8AC8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321C2-7B20-46AA-A0FD-4CCAB72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D6449-4DAF-47C0-8841-E22EB7F7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93C02-7E48-4E83-9D55-DC79F5F9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4C900-03DA-4AA2-9B24-7CE5AE2C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C8D21-1428-478D-8E19-39CB02E4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4D932-B8EA-46F5-B8ED-70479A18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4905-EF45-406D-BE74-C0BE4E0E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8D6F-5AB6-4F43-A3AA-48AED209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E60D3-B39D-4AEE-8B6C-A57637B13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2B4B2-A0A1-4A75-B809-3DF7C2E7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01C23-44B3-4F01-B1C7-8651DB99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3FFD6-7FDB-4708-B8D7-0047CE40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3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4EB2-B2EC-45E9-BFE7-E568D839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0D32D-66EB-4D86-A924-59977F4B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B3061-600B-4550-93D7-B8D04B898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6449B-CD59-4CE2-8AF2-93B3DE86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6BED8-CA7E-4935-BB60-E6C855C7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7DAF5-21DD-47E4-8D53-F315248F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9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D205-CB28-460C-89CB-DD3915F1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A73B5-9F46-41BE-AA88-DC39E0298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3100F-EA50-4C15-A7F5-4C844D01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7D025-E389-4CE5-8C47-B97B00BB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84FFF-DA59-4C0B-B443-595293E9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2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AF659-2930-471D-AB4D-785A1051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F88BF-1B1F-43B0-B3B7-4F71DD87F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09F0-86A8-4E3A-8031-39E3A7E6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1E7F-F16E-49B2-827E-F16E3804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E42B-E26C-45C2-BEAA-827360DE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3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D3A34-4E49-46A5-B9BD-D31B7401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98184-4B2B-45F3-8C99-80B848664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82EE2-9040-4DA0-A836-AC03F2AD0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20D3-E256-434C-9AA1-7F77FE563AD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0E20-AFDA-419B-8A00-AA364D984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BBCC-63CD-472C-B9A3-A59B6D78A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8B0D-8881-47E4-A883-AB856C2D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68817" y="4961828"/>
            <a:ext cx="12299497" cy="1896173"/>
          </a:xfrm>
          <a:custGeom>
            <a:avLst/>
            <a:gdLst/>
            <a:ahLst/>
            <a:cxnLst/>
            <a:rect l="l" t="t" r="r" b="b"/>
            <a:pathLst>
              <a:path w="18449246" h="2844259">
                <a:moveTo>
                  <a:pt x="0" y="0"/>
                </a:moveTo>
                <a:lnTo>
                  <a:pt x="18449246" y="0"/>
                </a:lnTo>
                <a:lnTo>
                  <a:pt x="18449246" y="2844259"/>
                </a:lnTo>
                <a:lnTo>
                  <a:pt x="0" y="2844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1" y="462993"/>
            <a:ext cx="926518" cy="514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1389988"/>
            <a:ext cx="10820400" cy="175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spc="-27" dirty="0">
                <a:solidFill>
                  <a:srgbClr val="FFFFFF"/>
                </a:solidFill>
                <a:latin typeface="Source Sans Pro Bold"/>
              </a:rPr>
              <a:t>IRP Update</a:t>
            </a:r>
          </a:p>
          <a:p>
            <a:pPr algn="ctr" defTabSz="609630">
              <a:lnSpc>
                <a:spcPts val="7467"/>
              </a:lnSpc>
            </a:pPr>
            <a:endParaRPr lang="en-US" sz="2400" spc="-27" dirty="0">
              <a:solidFill>
                <a:srgbClr val="FFFFFF"/>
              </a:solidFill>
              <a:latin typeface="Source San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2555279"/>
            <a:ext cx="10820400" cy="188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33"/>
              </a:lnSpc>
            </a:pPr>
            <a:r>
              <a:rPr lang="en-US" sz="3600" spc="2" dirty="0">
                <a:solidFill>
                  <a:srgbClr val="FFFFFF"/>
                </a:solidFill>
                <a:latin typeface="Source Sans Pro"/>
              </a:rPr>
              <a:t>Jennifer Kuklenski</a:t>
            </a:r>
          </a:p>
          <a:p>
            <a:pPr algn="ctr" defTabSz="609630"/>
            <a:r>
              <a:rPr lang="en-US" sz="2400" spc="2" dirty="0">
                <a:solidFill>
                  <a:srgbClr val="FFFFFF"/>
                </a:solidFill>
                <a:latin typeface="Source Sans Pro"/>
              </a:rPr>
              <a:t>Senior Public Policy Advisor</a:t>
            </a:r>
          </a:p>
          <a:p>
            <a:pPr algn="ctr" defTabSz="609630"/>
            <a:endParaRPr lang="en-US" sz="1600" b="1" spc="2" dirty="0">
              <a:solidFill>
                <a:srgbClr val="FFFFFF"/>
              </a:solidFill>
              <a:latin typeface="Source Sans Pro"/>
            </a:endParaRPr>
          </a:p>
          <a:p>
            <a:pPr algn="ctr" defTabSz="609630"/>
            <a:r>
              <a:rPr lang="en-US" sz="2400" b="1" spc="2" dirty="0">
                <a:solidFill>
                  <a:srgbClr val="FFFFFF"/>
                </a:solidFill>
                <a:latin typeface="Source Sans Pro"/>
              </a:rPr>
              <a:t>ETAC Meeting</a:t>
            </a:r>
          </a:p>
          <a:p>
            <a:pPr algn="ctr" defTabSz="609630">
              <a:lnSpc>
                <a:spcPts val="3733"/>
              </a:lnSpc>
            </a:pPr>
            <a:r>
              <a:rPr lang="en-US" sz="2000" spc="2" dirty="0">
                <a:solidFill>
                  <a:srgbClr val="FFFFFF"/>
                </a:solidFill>
                <a:latin typeface="Source Sans Pro"/>
              </a:rPr>
              <a:t>April 23,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6E351-0E51-9353-2782-5C85A8B7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802" y="175202"/>
            <a:ext cx="4376791" cy="771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innesota Power is an ALLETE Company - History">
            <a:extLst>
              <a:ext uri="{FF2B5EF4-FFF2-40B4-BE49-F238E27FC236}">
                <a16:creationId xmlns:a16="http://schemas.microsoft.com/office/drawing/2014/main" id="{16078801-2B79-B483-9359-EC1E0043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559"/>
            <a:ext cx="6096000" cy="26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ind Power: Uses Of Wind Power Energy">
            <a:extLst>
              <a:ext uri="{FF2B5EF4-FFF2-40B4-BE49-F238E27FC236}">
                <a16:creationId xmlns:a16="http://schemas.microsoft.com/office/drawing/2014/main" id="{7EFBCE0C-9226-CE5D-817A-95E1DB1A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8295"/>
            <a:ext cx="60960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the Difference Between Transmission and Distribution Lines ...">
            <a:extLst>
              <a:ext uri="{FF2B5EF4-FFF2-40B4-BE49-F238E27FC236}">
                <a16:creationId xmlns:a16="http://schemas.microsoft.com/office/drawing/2014/main" id="{0EA66499-FAFC-EE2F-CCD6-C114B2FA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02683"/>
            <a:ext cx="6096000" cy="40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8"/>
          <p:cNvGrpSpPr/>
          <p:nvPr/>
        </p:nvGrpSpPr>
        <p:grpSpPr>
          <a:xfrm>
            <a:off x="6096000" y="0"/>
            <a:ext cx="6096000" cy="3429000"/>
            <a:chOff x="0" y="0"/>
            <a:chExt cx="12192000" cy="6858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t="6140" b="61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0" y="2093496"/>
            <a:ext cx="12192000" cy="2671012"/>
            <a:chOff x="0" y="1260"/>
            <a:chExt cx="2442696" cy="464770"/>
          </a:xfrm>
          <a:solidFill>
            <a:schemeClr val="bg1"/>
          </a:solidFill>
        </p:grpSpPr>
        <p:sp>
          <p:nvSpPr>
            <p:cNvPr id="11" name="Freeform 11"/>
            <p:cNvSpPr/>
            <p:nvPr/>
          </p:nvSpPr>
          <p:spPr>
            <a:xfrm>
              <a:off x="0" y="1260"/>
              <a:ext cx="2442696" cy="464770"/>
            </a:xfrm>
            <a:custGeom>
              <a:avLst/>
              <a:gdLst/>
              <a:ahLst/>
              <a:cxnLst/>
              <a:rect l="l" t="t" r="r" b="b"/>
              <a:pathLst>
                <a:path w="2442696" h="285853">
                  <a:moveTo>
                    <a:pt x="0" y="0"/>
                  </a:moveTo>
                  <a:lnTo>
                    <a:pt x="2442696" y="0"/>
                  </a:lnTo>
                  <a:lnTo>
                    <a:pt x="2442696" y="285853"/>
                  </a:lnTo>
                  <a:lnTo>
                    <a:pt x="0" y="28585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31818" y="10401"/>
              <a:ext cx="1000407" cy="45030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5400" b="1" spc="-8" dirty="0">
                  <a:solidFill>
                    <a:schemeClr val="tx2"/>
                  </a:solidFill>
                  <a:latin typeface="Source Sans Pro"/>
                </a:rPr>
                <a:t>Questions?     </a:t>
              </a:r>
            </a:p>
            <a:p>
              <a:pPr algn="ctr">
                <a:lnSpc>
                  <a:spcPts val="2800"/>
                </a:lnSpc>
              </a:pPr>
              <a:r>
                <a:rPr lang="en-US" sz="5400" b="1" spc="-8" dirty="0">
                  <a:solidFill>
                    <a:schemeClr val="tx2"/>
                  </a:solidFill>
                  <a:latin typeface="Source Sans Pro"/>
                </a:rPr>
                <a:t>				   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spc="-8" dirty="0">
                  <a:solidFill>
                    <a:schemeClr val="tx2"/>
                  </a:solidFill>
                  <a:latin typeface="Source Sans Pro"/>
                </a:rPr>
                <a:t>Contact: Jennifer Kuklenski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spc="-8" dirty="0">
                  <a:solidFill>
                    <a:schemeClr val="tx2"/>
                  </a:solidFill>
                  <a:latin typeface="Source Sans Pro"/>
                </a:rPr>
                <a:t>jkuklenski@mnpower.com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D3C0A79-A883-51AB-1350-56FF7EAA4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68" y="2990043"/>
            <a:ext cx="4822010" cy="8779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476" y="307108"/>
            <a:ext cx="8134108" cy="781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</a:pPr>
            <a:r>
              <a:rPr lang="en-US" sz="4666" spc="-23" dirty="0">
                <a:solidFill>
                  <a:srgbClr val="003865"/>
                </a:solidFill>
                <a:latin typeface="Source Sans Pro Bold"/>
              </a:rPr>
              <a:t>Integrated Resource Planning</a:t>
            </a:r>
          </a:p>
        </p:txBody>
      </p:sp>
      <p:sp>
        <p:nvSpPr>
          <p:cNvPr id="3" name="AutoShape 3"/>
          <p:cNvSpPr/>
          <p:nvPr/>
        </p:nvSpPr>
        <p:spPr>
          <a:xfrm>
            <a:off x="8639016" y="743141"/>
            <a:ext cx="3552984" cy="2117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" name="AutoShape 4"/>
          <p:cNvSpPr/>
          <p:nvPr/>
        </p:nvSpPr>
        <p:spPr>
          <a:xfrm flipV="1">
            <a:off x="1" y="757957"/>
            <a:ext cx="507535" cy="0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660903" y="1548694"/>
            <a:ext cx="10375271" cy="4815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502" lvl="1"/>
            <a:r>
              <a:rPr lang="en-US" sz="2800" b="1" dirty="0">
                <a:solidFill>
                  <a:srgbClr val="003865"/>
                </a:solidFill>
                <a:latin typeface="Source Sans Pro"/>
              </a:rPr>
              <a:t>IRPs consider full range of power sector investments to meet new demand for electricity in affordable manner. 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New generation sources 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Demand-response and dual-fuel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Energy efficiency and conservation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Transmission and distribution </a:t>
            </a:r>
          </a:p>
          <a:p>
            <a:pPr marL="694702" lvl="2"/>
            <a:endParaRPr lang="en-US" sz="1100" b="1" dirty="0">
              <a:solidFill>
                <a:srgbClr val="003865"/>
              </a:solidFill>
              <a:latin typeface="Source Sans Pro"/>
            </a:endParaRPr>
          </a:p>
          <a:p>
            <a:pPr marL="237502" lvl="1"/>
            <a:r>
              <a:rPr lang="en-US" sz="2400" b="1" dirty="0">
                <a:solidFill>
                  <a:srgbClr val="003865"/>
                </a:solidFill>
                <a:latin typeface="Source Sans Pro"/>
              </a:rPr>
              <a:t>IRPs incorporate society-wide perspectives and public participation to find outcomes that balance economic, environmental, and social considerations while maintaining a reliable electric system. </a:t>
            </a:r>
          </a:p>
          <a:p>
            <a:pPr marL="932205" lvl="2" indent="-237503">
              <a:buFont typeface="Arial"/>
              <a:buChar char="•"/>
            </a:pPr>
            <a:endParaRPr lang="en-US" sz="2800" dirty="0">
              <a:solidFill>
                <a:srgbClr val="003865"/>
              </a:solidFill>
              <a:latin typeface="Source Sans Pro"/>
            </a:endParaRPr>
          </a:p>
          <a:p>
            <a:pPr marL="932205" lvl="2" indent="-237503">
              <a:buFont typeface="Arial"/>
              <a:buChar char="•"/>
            </a:pPr>
            <a:endParaRPr lang="en-US" sz="2200" dirty="0">
              <a:solidFill>
                <a:srgbClr val="003865"/>
              </a:solidFill>
              <a:latin typeface="Source Sans Pro"/>
            </a:endParaRPr>
          </a:p>
          <a:p>
            <a:pPr>
              <a:lnSpc>
                <a:spcPts val="3734"/>
              </a:lnSpc>
            </a:pPr>
            <a:endParaRPr lang="en-US" sz="2200" dirty="0">
              <a:solidFill>
                <a:srgbClr val="003865"/>
              </a:solidFill>
              <a:latin typeface="Source Sans Pr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4A2727-F76F-EE98-8CA5-D2693A813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1" y="6174770"/>
            <a:ext cx="3034569" cy="5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91A4648C-6432-C736-1FC6-04198E9B9A73}"/>
              </a:ext>
            </a:extLst>
          </p:cNvPr>
          <p:cNvCxnSpPr>
            <a:cxnSpLocks/>
          </p:cNvCxnSpPr>
          <p:nvPr/>
        </p:nvCxnSpPr>
        <p:spPr>
          <a:xfrm flipV="1">
            <a:off x="6841082" y="3344895"/>
            <a:ext cx="841979" cy="1291853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AF6FDCC-FD77-52B7-8502-C8AED9547FE4}"/>
              </a:ext>
            </a:extLst>
          </p:cNvPr>
          <p:cNvCxnSpPr>
            <a:cxnSpLocks/>
          </p:cNvCxnSpPr>
          <p:nvPr/>
        </p:nvCxnSpPr>
        <p:spPr>
          <a:xfrm flipV="1">
            <a:off x="6818763" y="3334885"/>
            <a:ext cx="720775" cy="458361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E61E2F-559F-AB9D-A4EF-F186FA0EDF58}"/>
              </a:ext>
            </a:extLst>
          </p:cNvPr>
          <p:cNvCxnSpPr>
            <a:cxnSpLocks/>
          </p:cNvCxnSpPr>
          <p:nvPr/>
        </p:nvCxnSpPr>
        <p:spPr>
          <a:xfrm flipV="1">
            <a:off x="8062546" y="2949929"/>
            <a:ext cx="757746" cy="520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2EF6D0-DE78-454B-8346-A2E4D9EA0451}"/>
              </a:ext>
            </a:extLst>
          </p:cNvPr>
          <p:cNvSpPr/>
          <p:nvPr/>
        </p:nvSpPr>
        <p:spPr>
          <a:xfrm>
            <a:off x="441094" y="837452"/>
            <a:ext cx="11502547" cy="615849"/>
          </a:xfrm>
          <a:prstGeom prst="roundRect">
            <a:avLst/>
          </a:prstGeom>
          <a:solidFill>
            <a:srgbClr val="0C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3C8215-E0CD-4CFD-97A3-DC0BAEC1C38A}"/>
              </a:ext>
            </a:extLst>
          </p:cNvPr>
          <p:cNvSpPr txBox="1"/>
          <p:nvPr/>
        </p:nvSpPr>
        <p:spPr>
          <a:xfrm>
            <a:off x="438158" y="906822"/>
            <a:ext cx="874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Meetings</a:t>
            </a:r>
          </a:p>
          <a:p>
            <a:pPr algn="ctr" defTabSz="914446"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– October 2024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C8F613A-3A5B-4335-8DE3-45B47101AC61}"/>
              </a:ext>
            </a:extLst>
          </p:cNvPr>
          <p:cNvSpPr/>
          <p:nvPr/>
        </p:nvSpPr>
        <p:spPr>
          <a:xfrm>
            <a:off x="1963457" y="2569493"/>
            <a:ext cx="1027252" cy="783772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Meeting 1</a:t>
            </a:r>
          </a:p>
          <a:p>
            <a:pPr algn="ctr" defTabSz="914446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7</a:t>
            </a:r>
          </a:p>
          <a:p>
            <a:pPr algn="ctr" defTabSz="914446">
              <a:defRPr/>
            </a:pP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(Grand Rapids)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01EF2EA-BE30-46EF-AE5E-7972B562DA8D}"/>
              </a:ext>
            </a:extLst>
          </p:cNvPr>
          <p:cNvSpPr/>
          <p:nvPr/>
        </p:nvSpPr>
        <p:spPr>
          <a:xfrm>
            <a:off x="7196671" y="2577475"/>
            <a:ext cx="1017416" cy="783772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Meeting 3</a:t>
            </a:r>
          </a:p>
          <a:p>
            <a:pPr algn="ctr" defTabSz="914446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(TBD)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68C5072-AB06-4D93-9006-FFA62FCAEDB1}"/>
              </a:ext>
            </a:extLst>
          </p:cNvPr>
          <p:cNvSpPr txBox="1"/>
          <p:nvPr/>
        </p:nvSpPr>
        <p:spPr>
          <a:xfrm>
            <a:off x="10625994" y="906823"/>
            <a:ext cx="1262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IRP Filing</a:t>
            </a:r>
          </a:p>
          <a:p>
            <a:pPr algn="ctr" defTabSz="914446"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Mar. 1, 2025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708EBDC-F980-40CC-A281-26AEFD3ACCE5}"/>
              </a:ext>
            </a:extLst>
          </p:cNvPr>
          <p:cNvCxnSpPr>
            <a:cxnSpLocks/>
          </p:cNvCxnSpPr>
          <p:nvPr/>
        </p:nvCxnSpPr>
        <p:spPr>
          <a:xfrm>
            <a:off x="8831668" y="837451"/>
            <a:ext cx="0" cy="5453996"/>
          </a:xfrm>
          <a:prstGeom prst="line">
            <a:avLst/>
          </a:prstGeom>
          <a:ln w="9525">
            <a:solidFill>
              <a:srgbClr val="00A9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755D6ACF-64A6-4748-A2F3-12280569B750}"/>
              </a:ext>
            </a:extLst>
          </p:cNvPr>
          <p:cNvSpPr/>
          <p:nvPr/>
        </p:nvSpPr>
        <p:spPr>
          <a:xfrm>
            <a:off x="10824151" y="3581323"/>
            <a:ext cx="1060756" cy="99780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IRP Filing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D90277C-D951-410A-9096-9FA2E85DC675}"/>
              </a:ext>
            </a:extLst>
          </p:cNvPr>
          <p:cNvSpPr txBox="1"/>
          <p:nvPr/>
        </p:nvSpPr>
        <p:spPr>
          <a:xfrm>
            <a:off x="320030" y="1450450"/>
            <a:ext cx="1479127" cy="11237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IRP 101 Webinar: </a:t>
            </a:r>
            <a:r>
              <a: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shared understanding of Minnesota Power and the IRP Regulatory Process</a:t>
            </a:r>
            <a:endParaRPr lang="en-US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A338C09-5B36-4129-B800-D2463D3C9C18}"/>
              </a:ext>
            </a:extLst>
          </p:cNvPr>
          <p:cNvSpPr txBox="1"/>
          <p:nvPr/>
        </p:nvSpPr>
        <p:spPr>
          <a:xfrm>
            <a:off x="1709574" y="1450450"/>
            <a:ext cx="1554480" cy="11237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1:         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Level-setting for the process; discuss “customers and host communities” considerations.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89B71EC-05D0-47F3-8D6A-82DBBEA18686}"/>
              </a:ext>
            </a:extLst>
          </p:cNvPr>
          <p:cNvSpPr txBox="1"/>
          <p:nvPr/>
        </p:nvSpPr>
        <p:spPr>
          <a:xfrm>
            <a:off x="6782588" y="1450450"/>
            <a:ext cx="1800286" cy="11237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3: </a:t>
            </a:r>
            <a:r>
              <a: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advisory groups’ findings and recommendations, discuss cross-cutting issues, and provide final input to the resource plan.</a:t>
            </a:r>
            <a:endParaRPr lang="en-US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26F4767-A48E-414D-B13B-3D39AFA7D778}"/>
              </a:ext>
            </a:extLst>
          </p:cNvPr>
          <p:cNvCxnSpPr>
            <a:cxnSpLocks/>
          </p:cNvCxnSpPr>
          <p:nvPr/>
        </p:nvCxnSpPr>
        <p:spPr>
          <a:xfrm flipV="1">
            <a:off x="1595341" y="3000289"/>
            <a:ext cx="36576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: Curved 185">
            <a:extLst>
              <a:ext uri="{FF2B5EF4-FFF2-40B4-BE49-F238E27FC236}">
                <a16:creationId xmlns:a16="http://schemas.microsoft.com/office/drawing/2014/main" id="{C352B615-1DAB-44F2-A760-D2B4CB1A70D1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10525115" y="2920541"/>
            <a:ext cx="829415" cy="660783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or: Curved 254">
            <a:extLst>
              <a:ext uri="{FF2B5EF4-FFF2-40B4-BE49-F238E27FC236}">
                <a16:creationId xmlns:a16="http://schemas.microsoft.com/office/drawing/2014/main" id="{60E70E34-2B68-4D3D-8D0D-DADF825DC791}"/>
              </a:ext>
            </a:extLst>
          </p:cNvPr>
          <p:cNvCxnSpPr>
            <a:cxnSpLocks/>
            <a:stCxn id="67" idx="3"/>
            <a:endCxn id="115" idx="4"/>
          </p:cNvCxnSpPr>
          <p:nvPr/>
        </p:nvCxnSpPr>
        <p:spPr>
          <a:xfrm flipV="1">
            <a:off x="8214088" y="4579132"/>
            <a:ext cx="3140442" cy="775925"/>
          </a:xfrm>
          <a:prstGeom prst="curved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DC07CB-5159-45BC-BE96-ECB0ADF99DCE}"/>
              </a:ext>
            </a:extLst>
          </p:cNvPr>
          <p:cNvSpPr txBox="1"/>
          <p:nvPr/>
        </p:nvSpPr>
        <p:spPr>
          <a:xfrm>
            <a:off x="7683061" y="6428061"/>
            <a:ext cx="4424766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46">
              <a:defRPr/>
            </a:pP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NOTE: Dates and topics are subject to change to meet the group's needs.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2035BB-3FB0-4421-8EF0-CB5404A666B0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389053" y="2942892"/>
            <a:ext cx="2807619" cy="1224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CC0EE8-80C6-63BC-1AD7-0C3822F983FB}"/>
              </a:ext>
            </a:extLst>
          </p:cNvPr>
          <p:cNvSpPr/>
          <p:nvPr/>
        </p:nvSpPr>
        <p:spPr>
          <a:xfrm>
            <a:off x="590584" y="2564396"/>
            <a:ext cx="1027252" cy="783772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IRP 101 Webinar</a:t>
            </a:r>
          </a:p>
          <a:p>
            <a:pPr algn="ctr" defTabSz="914446">
              <a:defRPr/>
            </a:pPr>
            <a:r>
              <a:rPr lang="en-US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F4737F-DEC3-024B-1002-AE6F4A555C98}"/>
              </a:ext>
            </a:extLst>
          </p:cNvPr>
          <p:cNvSpPr/>
          <p:nvPr/>
        </p:nvSpPr>
        <p:spPr>
          <a:xfrm>
            <a:off x="3361800" y="2563251"/>
            <a:ext cx="1027252" cy="783772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Meeting 2</a:t>
            </a:r>
          </a:p>
          <a:p>
            <a:pPr algn="ctr" defTabSz="914446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</a:t>
            </a:r>
          </a:p>
          <a:p>
            <a:pPr algn="ctr" defTabSz="914446">
              <a:defRPr/>
            </a:pP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(Duluth)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C9327-C733-84B5-DA56-8F4E0F490A4B}"/>
              </a:ext>
            </a:extLst>
          </p:cNvPr>
          <p:cNvSpPr txBox="1"/>
          <p:nvPr/>
        </p:nvSpPr>
        <p:spPr>
          <a:xfrm>
            <a:off x="3129432" y="1458496"/>
            <a:ext cx="1461206" cy="11237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2:         </a:t>
            </a:r>
            <a:r>
              <a: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Level-setting for the process; discuss “environment and utility” sections of the issue map.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3B3322-5B75-AFC5-1AA3-3D06038F63A9}"/>
              </a:ext>
            </a:extLst>
          </p:cNvPr>
          <p:cNvSpPr/>
          <p:nvPr/>
        </p:nvSpPr>
        <p:spPr>
          <a:xfrm>
            <a:off x="1908362" y="3427722"/>
            <a:ext cx="5076243" cy="783772"/>
          </a:xfrm>
          <a:prstGeom prst="roundRect">
            <a:avLst/>
          </a:prstGeom>
          <a:solidFill>
            <a:schemeClr val="accent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Advisory Group (TAG)</a:t>
            </a:r>
          </a:p>
          <a:p>
            <a:pPr algn="ctr" defTabSz="914446">
              <a:defRPr/>
            </a:pPr>
            <a:r>
              <a:rPr lang="en-US" sz="1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meetings; March – September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780EF9-ADD4-5210-BEAC-8273FC219D2D}"/>
              </a:ext>
            </a:extLst>
          </p:cNvPr>
          <p:cNvCxnSpPr>
            <a:cxnSpLocks/>
          </p:cNvCxnSpPr>
          <p:nvPr/>
        </p:nvCxnSpPr>
        <p:spPr>
          <a:xfrm flipV="1">
            <a:off x="2996040" y="2956282"/>
            <a:ext cx="36576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7DE653-593A-8379-ACAF-CB74575DA530}"/>
              </a:ext>
            </a:extLst>
          </p:cNvPr>
          <p:cNvSpPr/>
          <p:nvPr/>
        </p:nvSpPr>
        <p:spPr>
          <a:xfrm>
            <a:off x="4409276" y="4288781"/>
            <a:ext cx="2596126" cy="783772"/>
          </a:xfrm>
          <a:prstGeom prst="roundRect">
            <a:avLst/>
          </a:prstGeom>
          <a:solidFill>
            <a:schemeClr val="accent5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Societal Cost-Benefit Advisory Group (SAG)</a:t>
            </a:r>
          </a:p>
          <a:p>
            <a:pPr algn="ctr" defTabSz="914446">
              <a:defRPr/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meetings; May - September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A5CF40-3ACC-F9CA-DA59-CA0A38FA0FC8}"/>
              </a:ext>
            </a:extLst>
          </p:cNvPr>
          <p:cNvSpPr txBox="1"/>
          <p:nvPr/>
        </p:nvSpPr>
        <p:spPr>
          <a:xfrm>
            <a:off x="8825707" y="900655"/>
            <a:ext cx="174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Summary</a:t>
            </a:r>
          </a:p>
          <a:p>
            <a:pPr algn="ctr" defTabSz="914446"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- Dec 2024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F5C744-92E2-1A8D-60F7-CD6C9D3E37FF}"/>
              </a:ext>
            </a:extLst>
          </p:cNvPr>
          <p:cNvCxnSpPr>
            <a:cxnSpLocks/>
          </p:cNvCxnSpPr>
          <p:nvPr/>
        </p:nvCxnSpPr>
        <p:spPr>
          <a:xfrm>
            <a:off x="10625993" y="837451"/>
            <a:ext cx="0" cy="5453996"/>
          </a:xfrm>
          <a:prstGeom prst="line">
            <a:avLst/>
          </a:prstGeom>
          <a:ln w="9525">
            <a:solidFill>
              <a:srgbClr val="00A9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90DD99F-1576-C358-1C97-6EB4BA54D4B9}"/>
              </a:ext>
            </a:extLst>
          </p:cNvPr>
          <p:cNvSpPr/>
          <p:nvPr/>
        </p:nvSpPr>
        <p:spPr>
          <a:xfrm>
            <a:off x="8825708" y="2193490"/>
            <a:ext cx="1800286" cy="1561233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 to develop process summary and send to participants for review</a:t>
            </a:r>
          </a:p>
          <a:p>
            <a:pPr algn="ctr" defTabSz="914446">
              <a:defRPr/>
            </a:pPr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- Dec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A2CF8E0-2EE7-478B-DA11-522317129D53}"/>
              </a:ext>
            </a:extLst>
          </p:cNvPr>
          <p:cNvSpPr/>
          <p:nvPr/>
        </p:nvSpPr>
        <p:spPr>
          <a:xfrm>
            <a:off x="1525879" y="5179569"/>
            <a:ext cx="6688208" cy="350974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876A57-E0E2-066E-BDEA-689AAD71BC83}"/>
              </a:ext>
            </a:extLst>
          </p:cNvPr>
          <p:cNvSpPr txBox="1"/>
          <p:nvPr/>
        </p:nvSpPr>
        <p:spPr>
          <a:xfrm>
            <a:off x="1525879" y="5169586"/>
            <a:ext cx="6577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b="1" cap="all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and Analysis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A56FF8B-2916-4A9B-DA3D-7A59316997CF}"/>
              </a:ext>
            </a:extLst>
          </p:cNvPr>
          <p:cNvCxnSpPr>
            <a:cxnSpLocks/>
          </p:cNvCxnSpPr>
          <p:nvPr/>
        </p:nvCxnSpPr>
        <p:spPr>
          <a:xfrm flipV="1">
            <a:off x="7816898" y="3353266"/>
            <a:ext cx="54154" cy="181307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EFBC5A8-CE6C-564F-78A3-DB67798A9456}"/>
              </a:ext>
            </a:extLst>
          </p:cNvPr>
          <p:cNvSpPr txBox="1"/>
          <p:nvPr/>
        </p:nvSpPr>
        <p:spPr>
          <a:xfrm>
            <a:off x="601628" y="41510"/>
            <a:ext cx="4502039" cy="7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666" spc="-23" dirty="0">
                <a:solidFill>
                  <a:srgbClr val="003865"/>
                </a:solidFill>
                <a:latin typeface="Source Sans Pro Bold"/>
              </a:rPr>
              <a:t>Process Timeline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12658BC-318A-AC85-AA44-9756B448A662}"/>
              </a:ext>
            </a:extLst>
          </p:cNvPr>
          <p:cNvSpPr/>
          <p:nvPr/>
        </p:nvSpPr>
        <p:spPr>
          <a:xfrm>
            <a:off x="5103667" y="477543"/>
            <a:ext cx="7004160" cy="2117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C112947-437B-C0E3-87B3-D82C67360874}"/>
              </a:ext>
            </a:extLst>
          </p:cNvPr>
          <p:cNvSpPr/>
          <p:nvPr/>
        </p:nvSpPr>
        <p:spPr>
          <a:xfrm flipV="1">
            <a:off x="-84173" y="492359"/>
            <a:ext cx="507535" cy="0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827FC-446C-9E55-2646-8572E5929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5" y="5965214"/>
            <a:ext cx="1487442" cy="690983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BC0B0400-4B59-BF63-20FA-461F9658837C}"/>
              </a:ext>
            </a:extLst>
          </p:cNvPr>
          <p:cNvSpPr/>
          <p:nvPr/>
        </p:nvSpPr>
        <p:spPr>
          <a:xfrm>
            <a:off x="1999388" y="6114500"/>
            <a:ext cx="2232052" cy="467270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logo with blue and yellow dots&#10;&#10;Description automatically generated">
            <a:extLst>
              <a:ext uri="{FF2B5EF4-FFF2-40B4-BE49-F238E27FC236}">
                <a16:creationId xmlns:a16="http://schemas.microsoft.com/office/drawing/2014/main" id="{DB8A34FA-99B8-9526-E0FC-B65F54F8F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71" y="5938388"/>
            <a:ext cx="2232052" cy="7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3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5103" y="307108"/>
            <a:ext cx="8134108" cy="781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</a:pPr>
            <a:r>
              <a:rPr lang="en-US" sz="4666" spc="-23" dirty="0">
                <a:solidFill>
                  <a:srgbClr val="003865"/>
                </a:solidFill>
                <a:latin typeface="Source Sans Pro Bold"/>
              </a:rPr>
              <a:t>2025 IRP: Key Areas of Focus</a:t>
            </a:r>
          </a:p>
        </p:txBody>
      </p:sp>
      <p:sp>
        <p:nvSpPr>
          <p:cNvPr id="3" name="AutoShape 3"/>
          <p:cNvSpPr/>
          <p:nvPr/>
        </p:nvSpPr>
        <p:spPr>
          <a:xfrm>
            <a:off x="8639016" y="743141"/>
            <a:ext cx="3552984" cy="2117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" name="AutoShape 4"/>
          <p:cNvSpPr/>
          <p:nvPr/>
        </p:nvSpPr>
        <p:spPr>
          <a:xfrm flipV="1">
            <a:off x="1" y="757957"/>
            <a:ext cx="507535" cy="0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1026" name="Picture 2" descr="100 Carbon Free Label Stock Illustration - Download Image Now - Coal ...">
            <a:extLst>
              <a:ext uri="{FF2B5EF4-FFF2-40B4-BE49-F238E27FC236}">
                <a16:creationId xmlns:a16="http://schemas.microsoft.com/office/drawing/2014/main" id="{A17A7D05-9B0A-7C17-7652-20BC303A0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 b="6971"/>
          <a:stretch/>
        </p:blipFill>
        <p:spPr bwMode="auto">
          <a:xfrm>
            <a:off x="8003264" y="2481941"/>
            <a:ext cx="3962400" cy="33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724277" y="1548694"/>
            <a:ext cx="10062786" cy="4584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502" lvl="1"/>
            <a:r>
              <a:rPr lang="en-US" sz="2800" b="1" dirty="0">
                <a:solidFill>
                  <a:srgbClr val="003865"/>
                </a:solidFill>
                <a:latin typeface="Source Sans Pro"/>
              </a:rPr>
              <a:t>Pathways to achieve 100% Carbon Free energy by 2040 while maintaining reliable and affordable energy: 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Post BEC 3 &amp; 4 Coal Operations</a:t>
            </a:r>
          </a:p>
          <a:p>
            <a:pPr marL="1389405" lvl="3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Viable replacement technologies</a:t>
            </a:r>
          </a:p>
          <a:p>
            <a:pPr marL="1389405" lvl="3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Just transition for workers &amp; host community 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Baseload retirement study for Hibbard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Customer programs and products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Changing demand and load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Technological readiness and costs</a:t>
            </a:r>
          </a:p>
          <a:p>
            <a:pPr marL="932205" lvl="2" indent="-237503">
              <a:buFont typeface="Arial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Transmission to support the transition </a:t>
            </a:r>
          </a:p>
          <a:p>
            <a:pPr marL="932205" lvl="2" indent="-237503">
              <a:buFont typeface="Arial"/>
              <a:buChar char="•"/>
            </a:pPr>
            <a:endParaRPr lang="en-US" sz="2200" dirty="0">
              <a:solidFill>
                <a:srgbClr val="003865"/>
              </a:solidFill>
              <a:latin typeface="Source Sans Pro"/>
            </a:endParaRPr>
          </a:p>
          <a:p>
            <a:pPr>
              <a:lnSpc>
                <a:spcPts val="3734"/>
              </a:lnSpc>
            </a:pPr>
            <a:endParaRPr lang="en-US" sz="2200" dirty="0">
              <a:solidFill>
                <a:srgbClr val="003865"/>
              </a:solidFill>
              <a:latin typeface="Source Sans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4B854-66AB-9908-A0C7-9DB04C970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6174770"/>
            <a:ext cx="3034569" cy="552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8FD8F6-00A9-D24C-86C4-7209CE72D6CF}"/>
              </a:ext>
            </a:extLst>
          </p:cNvPr>
          <p:cNvSpPr/>
          <p:nvPr/>
        </p:nvSpPr>
        <p:spPr>
          <a:xfrm>
            <a:off x="0" y="-1"/>
            <a:ext cx="12192000" cy="2523721"/>
          </a:xfrm>
          <a:prstGeom prst="rect">
            <a:avLst/>
          </a:prstGeom>
          <a:solidFill>
            <a:srgbClr val="28B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8ACCC-E63E-DC41-882F-04A09C7C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5" y="209130"/>
            <a:ext cx="12036551" cy="2124998"/>
          </a:xfrm>
        </p:spPr>
        <p:txBody>
          <a:bodyPr anchor="t">
            <a:norm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WE ARE COMMITTED TO MAKING A SUSTAINABLE &amp; JUST TRANSITION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2E1460-2EDB-0C4F-B6E1-1BABDCF86FAE}"/>
              </a:ext>
            </a:extLst>
          </p:cNvPr>
          <p:cNvSpPr txBox="1">
            <a:spLocks/>
          </p:cNvSpPr>
          <p:nvPr/>
        </p:nvSpPr>
        <p:spPr>
          <a:xfrm>
            <a:off x="77724" y="1412144"/>
            <a:ext cx="12036550" cy="1325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spcBef>
                <a:spcPts val="667"/>
              </a:spcBef>
            </a:pPr>
            <a:r>
              <a:rPr lang="en-US" sz="2700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to a </a:t>
            </a:r>
            <a:r>
              <a:rPr lang="en-US" sz="2700" b="1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reliable</a:t>
            </a:r>
            <a:r>
              <a:rPr lang="en-US" sz="2700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700" b="1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affordable</a:t>
            </a:r>
            <a:r>
              <a:rPr lang="en-US" sz="2700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en-US" sz="2700" b="1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carbon-free</a:t>
            </a:r>
            <a:r>
              <a:rPr lang="en-US" sz="2700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 energy mix </a:t>
            </a:r>
            <a:br>
              <a:rPr lang="en-US" sz="2700" dirty="0">
                <a:solidFill>
                  <a:prstClr val="black"/>
                </a:solidFill>
                <a:latin typeface="Open Sans"/>
              </a:rPr>
            </a:br>
            <a:r>
              <a:rPr lang="en-US" sz="2700" dirty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for our customers.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1216C-7CB2-8741-8443-BA05AF58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09" y="2378034"/>
            <a:ext cx="11739740" cy="417440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D6BE4B-32AB-C3C6-2181-17C9B3755981}"/>
              </a:ext>
            </a:extLst>
          </p:cNvPr>
          <p:cNvCxnSpPr/>
          <p:nvPr/>
        </p:nvCxnSpPr>
        <p:spPr>
          <a:xfrm flipV="1">
            <a:off x="9311269" y="4149851"/>
            <a:ext cx="680225" cy="82519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E0CFC0-C37F-4521-C377-0F51B43D6F11}"/>
              </a:ext>
            </a:extLst>
          </p:cNvPr>
          <p:cNvSpPr txBox="1"/>
          <p:nvPr/>
        </p:nvSpPr>
        <p:spPr>
          <a:xfrm>
            <a:off x="9991494" y="385697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2800" b="1">
                <a:solidFill>
                  <a:prstClr val="black"/>
                </a:solidFill>
                <a:latin typeface="Calibri"/>
              </a:rPr>
              <a:t>2040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A1FEA-CACC-01D4-96B1-E160A19A1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6174770"/>
            <a:ext cx="3034569" cy="5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476" y="307108"/>
            <a:ext cx="8134108" cy="781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</a:pPr>
            <a:r>
              <a:rPr lang="en-US" sz="4666" spc="-23" dirty="0">
                <a:solidFill>
                  <a:srgbClr val="003865"/>
                </a:solidFill>
                <a:latin typeface="Source Sans Pro Bold"/>
              </a:rPr>
              <a:t>MP’s Clean Energy Transition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8639016" y="743141"/>
            <a:ext cx="3552984" cy="2117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" name="AutoShape 4"/>
          <p:cNvSpPr/>
          <p:nvPr/>
        </p:nvSpPr>
        <p:spPr>
          <a:xfrm flipV="1">
            <a:off x="1" y="757957"/>
            <a:ext cx="507535" cy="0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06170" y="1548694"/>
            <a:ext cx="10547287" cy="436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502" lvl="1"/>
            <a:r>
              <a:rPr lang="en-US" sz="2800" b="1" dirty="0">
                <a:solidFill>
                  <a:srgbClr val="003865"/>
                </a:solidFill>
                <a:latin typeface="Source Sans Pro"/>
              </a:rPr>
              <a:t>Since the 2015 IRP… </a:t>
            </a:r>
          </a:p>
          <a:p>
            <a:pPr marL="237502" lvl="1"/>
            <a:r>
              <a:rPr lang="en-US" sz="2800" b="1" dirty="0">
                <a:solidFill>
                  <a:srgbClr val="003865"/>
                </a:solidFill>
                <a:latin typeface="Source Sans Pro"/>
              </a:rPr>
              <a:t>MP Generation has eliminated 180 positions as a result of: </a:t>
            </a:r>
          </a:p>
          <a:p>
            <a:pPr marL="694702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Early closure of Boswell 1 &amp; 2</a:t>
            </a:r>
          </a:p>
          <a:p>
            <a:pPr marL="694702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Rapids Energy Center refueling </a:t>
            </a:r>
          </a:p>
          <a:p>
            <a:pPr marL="694702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3865"/>
                </a:solidFill>
                <a:latin typeface="Source Sans Pro"/>
              </a:rPr>
              <a:t>Laskin</a:t>
            </a:r>
            <a:r>
              <a:rPr lang="en-US" sz="2400" dirty="0">
                <a:solidFill>
                  <a:srgbClr val="003865"/>
                </a:solidFill>
                <a:latin typeface="Source Sans Pro"/>
              </a:rPr>
              <a:t> Energy Center refueling</a:t>
            </a:r>
          </a:p>
          <a:p>
            <a:pPr marL="694702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Idling of Taconite Harbor Energy Center</a:t>
            </a:r>
          </a:p>
          <a:p>
            <a:pPr marL="694702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Mission change for the Hibbard Renewable Energy Center</a:t>
            </a:r>
          </a:p>
          <a:p>
            <a:pPr marL="694702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Rescaling of professional and technical services group</a:t>
            </a:r>
          </a:p>
          <a:p>
            <a:pPr marL="237502" lvl="1" algn="r"/>
            <a:endParaRPr lang="en-US" sz="2800" dirty="0">
              <a:solidFill>
                <a:srgbClr val="003865"/>
              </a:solidFill>
              <a:latin typeface="Source Sans Pro"/>
            </a:endParaRPr>
          </a:p>
          <a:p>
            <a:pPr marL="237502" lvl="1" algn="r"/>
            <a:r>
              <a:rPr lang="en-US" sz="2800" b="1" i="1" dirty="0">
                <a:solidFill>
                  <a:srgbClr val="003865"/>
                </a:solidFill>
                <a:latin typeface="Source Sans Pro"/>
              </a:rPr>
              <a:t>From 443 employees in 2015 to 263 employees today</a:t>
            </a:r>
            <a:endParaRPr lang="en-US" sz="2200" b="1" i="1" dirty="0">
              <a:solidFill>
                <a:srgbClr val="003865"/>
              </a:solidFill>
              <a:latin typeface="Source Sans Pro"/>
            </a:endParaRPr>
          </a:p>
          <a:p>
            <a:pPr>
              <a:lnSpc>
                <a:spcPts val="3734"/>
              </a:lnSpc>
            </a:pPr>
            <a:endParaRPr lang="en-US" sz="2200" dirty="0">
              <a:solidFill>
                <a:srgbClr val="003865"/>
              </a:solidFill>
              <a:latin typeface="Source Sans Pr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86C84-D8AC-4EDB-D0EA-6E71022E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1" y="6174770"/>
            <a:ext cx="3034569" cy="5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5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476" y="307108"/>
            <a:ext cx="8134108" cy="781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</a:pPr>
            <a:r>
              <a:rPr lang="en-US" sz="4666" spc="-23" dirty="0">
                <a:solidFill>
                  <a:srgbClr val="003865"/>
                </a:solidFill>
                <a:latin typeface="Source Sans Pro Bold"/>
              </a:rPr>
              <a:t>MP’s Clean Energy Transition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8639016" y="743141"/>
            <a:ext cx="3552984" cy="2117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" name="AutoShape 4"/>
          <p:cNvSpPr/>
          <p:nvPr/>
        </p:nvSpPr>
        <p:spPr>
          <a:xfrm flipV="1">
            <a:off x="1" y="757957"/>
            <a:ext cx="507535" cy="0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651849" y="1548694"/>
            <a:ext cx="5776701" cy="369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502" lvl="1"/>
            <a:r>
              <a:rPr lang="en-US" sz="2800" b="1" dirty="0">
                <a:solidFill>
                  <a:srgbClr val="003865"/>
                </a:solidFill>
                <a:latin typeface="Source Sans Pro"/>
              </a:rPr>
              <a:t>With time and thoughtful transition, MP managed this downsizing through hiring          freezes, relocations, and        planned retirements. </a:t>
            </a:r>
          </a:p>
          <a:p>
            <a:pPr marL="580402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Of 180 positions eliminated in 4 years, only 5 employees were laid off. </a:t>
            </a:r>
          </a:p>
          <a:p>
            <a:pPr marL="580402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5"/>
                </a:solidFill>
                <a:latin typeface="Source Sans Pro"/>
              </a:rPr>
              <a:t>Rehire preference for employees laid off.</a:t>
            </a:r>
          </a:p>
          <a:p>
            <a:pPr>
              <a:lnSpc>
                <a:spcPts val="3734"/>
              </a:lnSpc>
            </a:pPr>
            <a:endParaRPr lang="en-US" sz="2200" dirty="0">
              <a:solidFill>
                <a:srgbClr val="003865"/>
              </a:solidFill>
              <a:latin typeface="Source Sans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7732D5-0A27-6307-60C3-3B507484A1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51" y="1553168"/>
            <a:ext cx="3056509" cy="203727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22D9F2-F9E0-EB0C-A8FD-2124E2FE8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89" y="1553168"/>
            <a:ext cx="2038476" cy="305771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2F04B9-EB65-E6BD-D253-1CDC14488382}"/>
              </a:ext>
            </a:extLst>
          </p:cNvPr>
          <p:cNvSpPr txBox="1"/>
          <p:nvPr/>
        </p:nvSpPr>
        <p:spPr>
          <a:xfrm>
            <a:off x="7167967" y="3727709"/>
            <a:ext cx="1577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Jane </a:t>
            </a:r>
            <a:r>
              <a:rPr lang="en-US" dirty="0" err="1">
                <a:latin typeface="Franklin Gothic Demi" panose="020B0703020102020204" pitchFamily="34" charset="0"/>
              </a:rPr>
              <a:t>Orazem</a:t>
            </a:r>
            <a:endParaRPr lang="en-US" dirty="0">
              <a:latin typeface="Franklin Gothic Demi" panose="020B0703020102020204" pitchFamily="34" charset="0"/>
            </a:endParaRPr>
          </a:p>
          <a:p>
            <a:pPr algn="ctr"/>
            <a:r>
              <a:rPr lang="en-US" dirty="0">
                <a:latin typeface="Franklin Gothic Demi" panose="020B0703020102020204" pitchFamily="34" charset="0"/>
              </a:rPr>
              <a:t>Ash Handling </a:t>
            </a:r>
          </a:p>
          <a:p>
            <a:pPr algn="ctr"/>
            <a:r>
              <a:rPr lang="en-US" dirty="0">
                <a:latin typeface="Franklin Gothic Demi" panose="020B0703020102020204" pitchFamily="34" charset="0"/>
              </a:rPr>
              <a:t>Technician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1A50C-0E21-CC3A-89FC-14D1310AC9E6}"/>
              </a:ext>
            </a:extLst>
          </p:cNvPr>
          <p:cNvSpPr txBox="1"/>
          <p:nvPr/>
        </p:nvSpPr>
        <p:spPr>
          <a:xfrm>
            <a:off x="9798525" y="4697676"/>
            <a:ext cx="188500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Franklin Gothic Demi"/>
              </a:rPr>
              <a:t>Troy </a:t>
            </a:r>
            <a:r>
              <a:rPr lang="en-US" dirty="0" err="1">
                <a:latin typeface="Franklin Gothic Demi"/>
              </a:rPr>
              <a:t>Brutlag</a:t>
            </a:r>
            <a:endParaRPr lang="en-US" dirty="0">
              <a:latin typeface="Franklin Gothic Demi" panose="020B0703020102020204" pitchFamily="34" charset="0"/>
            </a:endParaRPr>
          </a:p>
          <a:p>
            <a:pPr algn="ctr"/>
            <a:r>
              <a:rPr lang="en-US" dirty="0">
                <a:latin typeface="Franklin Gothic Demi"/>
              </a:rPr>
              <a:t>Fuels Operations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43B74-C8C9-B708-0864-C74D0E412DB1}"/>
              </a:ext>
            </a:extLst>
          </p:cNvPr>
          <p:cNvSpPr txBox="1"/>
          <p:nvPr/>
        </p:nvSpPr>
        <p:spPr>
          <a:xfrm>
            <a:off x="3348037" y="5502083"/>
            <a:ext cx="8843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7502" lvl="1"/>
            <a:r>
              <a:rPr lang="en-US" sz="2400" b="1" i="1" dirty="0">
                <a:solidFill>
                  <a:srgbClr val="003865"/>
                </a:solidFill>
                <a:latin typeface="Source Sans Pro"/>
              </a:rPr>
              <a:t>Boswell Energy Center Units 3 &amp; 4 currently employ 161 people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96FD4-9A3B-7438-C395-98158A934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61" y="6174770"/>
            <a:ext cx="3034569" cy="5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36F5B2-33D8-C144-5F30-514BC589C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1" t="17814" r="13868"/>
          <a:stretch/>
        </p:blipFill>
        <p:spPr>
          <a:xfrm>
            <a:off x="1354710" y="714988"/>
            <a:ext cx="9854660" cy="6332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BC5A8-CE6C-564F-78A3-DB67798A9456}"/>
              </a:ext>
            </a:extLst>
          </p:cNvPr>
          <p:cNvSpPr txBox="1"/>
          <p:nvPr/>
        </p:nvSpPr>
        <p:spPr>
          <a:xfrm>
            <a:off x="601628" y="41510"/>
            <a:ext cx="5113370" cy="781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666" spc="-23" dirty="0">
                <a:solidFill>
                  <a:srgbClr val="003865"/>
                </a:solidFill>
                <a:latin typeface="Source Sans Pro Bold"/>
              </a:rPr>
              <a:t>Generation Supply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C112947-437B-C0E3-87B3-D82C67360874}"/>
              </a:ext>
            </a:extLst>
          </p:cNvPr>
          <p:cNvSpPr/>
          <p:nvPr/>
        </p:nvSpPr>
        <p:spPr>
          <a:xfrm flipV="1">
            <a:off x="-84173" y="492359"/>
            <a:ext cx="507535" cy="0"/>
          </a:xfrm>
          <a:prstGeom prst="line">
            <a:avLst/>
          </a:prstGeom>
          <a:ln w="38100" cap="rnd">
            <a:solidFill>
              <a:srgbClr val="DFE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D589C-63C1-6AE0-9200-CDCC97C20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883" y="216116"/>
            <a:ext cx="3034569" cy="5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0001" y="1453115"/>
            <a:ext cx="4685291" cy="3732380"/>
            <a:chOff x="0" y="-28575"/>
            <a:chExt cx="1707772" cy="1507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7772" cy="1479233"/>
            </a:xfrm>
            <a:custGeom>
              <a:avLst/>
              <a:gdLst/>
              <a:ahLst/>
              <a:cxnLst/>
              <a:rect l="l" t="t" r="r" b="b"/>
              <a:pathLst>
                <a:path w="1707772" h="1479233">
                  <a:moveTo>
                    <a:pt x="27540" y="0"/>
                  </a:moveTo>
                  <a:lnTo>
                    <a:pt x="1680232" y="0"/>
                  </a:lnTo>
                  <a:cubicBezTo>
                    <a:pt x="1695442" y="0"/>
                    <a:pt x="1707772" y="12330"/>
                    <a:pt x="1707772" y="27540"/>
                  </a:cubicBezTo>
                  <a:lnTo>
                    <a:pt x="1707772" y="1451693"/>
                  </a:lnTo>
                  <a:cubicBezTo>
                    <a:pt x="1707772" y="1458997"/>
                    <a:pt x="1704870" y="1466002"/>
                    <a:pt x="1699706" y="1471167"/>
                  </a:cubicBezTo>
                  <a:cubicBezTo>
                    <a:pt x="1694541" y="1476332"/>
                    <a:pt x="1687536" y="1479233"/>
                    <a:pt x="1680232" y="1479233"/>
                  </a:cubicBezTo>
                  <a:lnTo>
                    <a:pt x="27540" y="1479233"/>
                  </a:lnTo>
                  <a:cubicBezTo>
                    <a:pt x="20236" y="1479233"/>
                    <a:pt x="13231" y="1476332"/>
                    <a:pt x="8066" y="1471167"/>
                  </a:cubicBezTo>
                  <a:cubicBezTo>
                    <a:pt x="2902" y="1466002"/>
                    <a:pt x="0" y="1458997"/>
                    <a:pt x="0" y="1451693"/>
                  </a:cubicBezTo>
                  <a:lnTo>
                    <a:pt x="0" y="27540"/>
                  </a:lnTo>
                  <a:cubicBezTo>
                    <a:pt x="0" y="20236"/>
                    <a:pt x="2902" y="13231"/>
                    <a:pt x="8066" y="8066"/>
                  </a:cubicBezTo>
                  <a:cubicBezTo>
                    <a:pt x="13231" y="2902"/>
                    <a:pt x="20236" y="0"/>
                    <a:pt x="275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07772" cy="15078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3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11406" y="1453115"/>
            <a:ext cx="4685291" cy="3732380"/>
            <a:chOff x="0" y="-28575"/>
            <a:chExt cx="1707772" cy="15078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7772" cy="1479233"/>
            </a:xfrm>
            <a:custGeom>
              <a:avLst/>
              <a:gdLst/>
              <a:ahLst/>
              <a:cxnLst/>
              <a:rect l="l" t="t" r="r" b="b"/>
              <a:pathLst>
                <a:path w="1707772" h="1479233">
                  <a:moveTo>
                    <a:pt x="27540" y="0"/>
                  </a:moveTo>
                  <a:lnTo>
                    <a:pt x="1680232" y="0"/>
                  </a:lnTo>
                  <a:cubicBezTo>
                    <a:pt x="1695442" y="0"/>
                    <a:pt x="1707772" y="12330"/>
                    <a:pt x="1707772" y="27540"/>
                  </a:cubicBezTo>
                  <a:lnTo>
                    <a:pt x="1707772" y="1451693"/>
                  </a:lnTo>
                  <a:cubicBezTo>
                    <a:pt x="1707772" y="1458997"/>
                    <a:pt x="1704870" y="1466002"/>
                    <a:pt x="1699706" y="1471167"/>
                  </a:cubicBezTo>
                  <a:cubicBezTo>
                    <a:pt x="1694541" y="1476332"/>
                    <a:pt x="1687536" y="1479233"/>
                    <a:pt x="1680232" y="1479233"/>
                  </a:cubicBezTo>
                  <a:lnTo>
                    <a:pt x="27540" y="1479233"/>
                  </a:lnTo>
                  <a:cubicBezTo>
                    <a:pt x="20236" y="1479233"/>
                    <a:pt x="13231" y="1476332"/>
                    <a:pt x="8066" y="1471167"/>
                  </a:cubicBezTo>
                  <a:cubicBezTo>
                    <a:pt x="2902" y="1466002"/>
                    <a:pt x="0" y="1458997"/>
                    <a:pt x="0" y="1451693"/>
                  </a:cubicBezTo>
                  <a:lnTo>
                    <a:pt x="0" y="27540"/>
                  </a:lnTo>
                  <a:cubicBezTo>
                    <a:pt x="0" y="20236"/>
                    <a:pt x="2902" y="13231"/>
                    <a:pt x="8066" y="8066"/>
                  </a:cubicBezTo>
                  <a:cubicBezTo>
                    <a:pt x="13231" y="2902"/>
                    <a:pt x="20236" y="0"/>
                    <a:pt x="275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07772" cy="15078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3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5800" y="609600"/>
            <a:ext cx="10820400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spc="4" dirty="0">
                <a:solidFill>
                  <a:srgbClr val="FFFFFF"/>
                </a:solidFill>
                <a:latin typeface="Source Sans Pro Bold"/>
              </a:rPr>
              <a:t>Stakeholder Engagement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6432" y="1672506"/>
            <a:ext cx="4121062" cy="444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33"/>
              </a:lnSpc>
            </a:pPr>
            <a:r>
              <a:rPr lang="en-US" sz="2666">
                <a:solidFill>
                  <a:srgbClr val="003865"/>
                </a:solidFill>
                <a:latin typeface="Source Sans Pro Bold"/>
              </a:rPr>
              <a:t>Technical Advisory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6431" y="2283187"/>
            <a:ext cx="4121062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3" lvl="1" indent="-215911" defTabSz="609630">
              <a:spcBef>
                <a:spcPts val="800"/>
              </a:spcBef>
              <a:buFont typeface="Arial"/>
              <a:buChar char="•"/>
            </a:pPr>
            <a:r>
              <a:rPr lang="en-US" sz="2000" dirty="0">
                <a:solidFill>
                  <a:srgbClr val="003865"/>
                </a:solidFill>
                <a:latin typeface="Source Sans Pro"/>
              </a:rPr>
              <a:t>Will inform the IRP modeling assumptions and discuss other IRP technical issues as needed.</a:t>
            </a:r>
          </a:p>
          <a:p>
            <a:pPr marL="431823" lvl="1" indent="-215911" defTabSz="609630">
              <a:spcBef>
                <a:spcPts val="800"/>
              </a:spcBef>
              <a:buFont typeface="Arial"/>
              <a:buChar char="•"/>
            </a:pPr>
            <a:r>
              <a:rPr lang="en-US" sz="2000" dirty="0">
                <a:solidFill>
                  <a:srgbClr val="003865"/>
                </a:solidFill>
                <a:latin typeface="Source Sans Pro"/>
              </a:rPr>
              <a:t>Geared towards participants with technical expertise (i.e., familiar with modeling assumptions).</a:t>
            </a:r>
          </a:p>
          <a:p>
            <a:pPr marL="431823" lvl="1" indent="-215911" defTabSz="609630">
              <a:spcBef>
                <a:spcPts val="800"/>
              </a:spcBef>
              <a:buFont typeface="Arial"/>
              <a:buChar char="•"/>
            </a:pPr>
            <a:r>
              <a:rPr lang="en-US" sz="2000" b="1" dirty="0">
                <a:solidFill>
                  <a:srgbClr val="003865"/>
                </a:solidFill>
                <a:latin typeface="Source Sans Pro"/>
              </a:rPr>
              <a:t>Next Meeting: May 20 @ 1pm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93520" y="1672506"/>
            <a:ext cx="4121062" cy="820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2666" dirty="0">
                <a:solidFill>
                  <a:srgbClr val="003865"/>
                </a:solidFill>
                <a:latin typeface="Source Sans Pro Bold"/>
              </a:rPr>
              <a:t>Societal Cost-Benefit Advisory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93520" y="2657220"/>
            <a:ext cx="4121062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3" lvl="1" indent="-215911" defTabSz="609630">
              <a:spcBef>
                <a:spcPts val="800"/>
              </a:spcBef>
              <a:buFont typeface="Arial"/>
              <a:buChar char="•"/>
            </a:pPr>
            <a:r>
              <a:rPr lang="en-US" sz="2000" dirty="0">
                <a:solidFill>
                  <a:srgbClr val="003865"/>
                </a:solidFill>
                <a:latin typeface="Source Sans Pro"/>
              </a:rPr>
              <a:t>Will inform development of a societal cost benefit analysis for any Minnesota Power generation facility, including but not limited to  the Hibbard Renewable Energy Center and Boswell Unit 4. </a:t>
            </a:r>
          </a:p>
          <a:p>
            <a:pPr marL="431823" lvl="1" indent="-215911" defTabSz="609630">
              <a:spcBef>
                <a:spcPts val="800"/>
              </a:spcBef>
              <a:buFont typeface="Arial"/>
              <a:buChar char="•"/>
            </a:pPr>
            <a:r>
              <a:rPr lang="en-US" sz="2000" b="1" dirty="0">
                <a:solidFill>
                  <a:srgbClr val="003865"/>
                </a:solidFill>
                <a:latin typeface="Source Sans Pro"/>
              </a:rPr>
              <a:t>First Meeting: June 3 @ 11:30am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541A758-0A51-D424-B753-A343E7500397}"/>
              </a:ext>
            </a:extLst>
          </p:cNvPr>
          <p:cNvSpPr txBox="1"/>
          <p:nvPr/>
        </p:nvSpPr>
        <p:spPr>
          <a:xfrm>
            <a:off x="685800" y="5413916"/>
            <a:ext cx="1082040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2400" spc="4" dirty="0">
                <a:solidFill>
                  <a:srgbClr val="FFFFFF"/>
                </a:solidFill>
                <a:latin typeface="Source Sans Pro Bold"/>
              </a:rPr>
              <a:t>The first joint meeting will be held on May 7 @ 8:30am</a:t>
            </a:r>
          </a:p>
          <a:p>
            <a:pPr algn="ctr" defTabSz="609630"/>
            <a:r>
              <a:rPr lang="en-US" sz="2400" spc="4" dirty="0">
                <a:solidFill>
                  <a:srgbClr val="FFFFFF"/>
                </a:solidFill>
                <a:latin typeface="Source Sans Pro Bold"/>
              </a:rPr>
              <a:t>Optional Boswell Tour on May 6 @ 2:30pm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7E28A5-86CF-5F5D-311B-459131221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" y="6308219"/>
            <a:ext cx="2661007" cy="468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232FF5-488D-4B5C-AEE0-431138E71931}"/>
</file>

<file path=customXml/itemProps2.xml><?xml version="1.0" encoding="utf-8"?>
<ds:datastoreItem xmlns:ds="http://schemas.openxmlformats.org/officeDocument/2006/customXml" ds:itemID="{B22A51F3-CA80-48D5-96FA-913D7A71EA3D}"/>
</file>

<file path=customXml/itemProps3.xml><?xml version="1.0" encoding="utf-8"?>
<ds:datastoreItem xmlns:ds="http://schemas.openxmlformats.org/officeDocument/2006/customXml" ds:itemID="{92C5FACA-1D6E-458A-8C30-79D11CEE6CA6}"/>
</file>

<file path=docMetadata/LabelInfo.xml><?xml version="1.0" encoding="utf-8"?>
<clbl:labelList xmlns:clbl="http://schemas.microsoft.com/office/2020/mipLabelMetadata">
  <clbl:label id="{c14859fd-9ee0-4988-adb5-155bee834433}" enabled="0" method="" siteId="{c14859fd-9ee0-4988-adb5-155bee8344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610</Words>
  <Application>Microsoft Office PowerPoint</Application>
  <PresentationFormat>Widescreen</PresentationFormat>
  <Paragraphs>102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Franklin Gothic Demi</vt:lpstr>
      <vt:lpstr>Open Sans</vt:lpstr>
      <vt:lpstr>Rubik</vt:lpstr>
      <vt:lpstr>Source Sans Pro</vt:lpstr>
      <vt:lpstr>Source Sans Pro 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WE ARE COMMITTED TO MAKING A SUSTAINABLE &amp; JUST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ALLETE,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Kuklenski (MP)</dc:creator>
  <cp:lastModifiedBy>Jennifer Kuklenski (MP)</cp:lastModifiedBy>
  <cp:revision>1</cp:revision>
  <dcterms:created xsi:type="dcterms:W3CDTF">2024-04-18T18:46:41Z</dcterms:created>
  <dcterms:modified xsi:type="dcterms:W3CDTF">2024-04-19T13:20:24Z</dcterms:modified>
</cp:coreProperties>
</file>