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C126E-E9F1-4859-9240-08A8F7B77F52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666F-268E-443B-8D82-B2059CC79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666F-268E-443B-8D82-B2059CC793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4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4D2FA4-9F2A-47C5-B121-8C1D6CB867C0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249D743-DA1C-4268-A62D-A17DDFAFF6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eers.state.mn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Placement 101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12030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Navigate the State System and Get a Job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How to Make it Through the Screening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posting-find name of the contact person listed</a:t>
            </a:r>
          </a:p>
          <a:p>
            <a:r>
              <a:rPr lang="en-US" dirty="0" smtClean="0"/>
              <a:t>Call that person and ask if they are the hiring manager-if not, get the hiring manager’s name, number and email address</a:t>
            </a:r>
          </a:p>
          <a:p>
            <a:r>
              <a:rPr lang="en-US" dirty="0" smtClean="0"/>
              <a:t>Email them a cover letter and nicely formatted resume</a:t>
            </a:r>
          </a:p>
          <a:p>
            <a:r>
              <a:rPr lang="en-US" dirty="0" smtClean="0"/>
              <a:t>Follow up with a phone call</a:t>
            </a:r>
          </a:p>
          <a:p>
            <a:pPr lvl="1"/>
            <a:r>
              <a:rPr lang="en-US" dirty="0" smtClean="0"/>
              <a:t>Remember-you want to stand out in a crowd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5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gets you tossed out</a:t>
            </a:r>
          </a:p>
          <a:p>
            <a:pPr lvl="1"/>
            <a:r>
              <a:rPr lang="en-US" dirty="0" smtClean="0"/>
              <a:t>Resumes that don’t explain how your job experiences fit with the job posting</a:t>
            </a:r>
          </a:p>
          <a:p>
            <a:pPr lvl="1"/>
            <a:r>
              <a:rPr lang="en-US" dirty="0" smtClean="0"/>
              <a:t>Poorly written-spelling errors other grammar issues</a:t>
            </a:r>
          </a:p>
          <a:p>
            <a:pPr lvl="1"/>
            <a:r>
              <a:rPr lang="en-US" dirty="0" smtClean="0"/>
              <a:t>Incomplete information---Hiring Manager is not going to read between the lines—Don’t make me guess</a:t>
            </a:r>
          </a:p>
          <a:p>
            <a:pPr lvl="1"/>
            <a:r>
              <a:rPr lang="en-US" dirty="0" smtClean="0"/>
              <a:t>You have 30-60 seconds to make an impression!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5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reality is there are usually 100 up to 300 applications for each job posting, you need to do everything you can so your resume is NOT tossed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5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to Other State Employers</a:t>
            </a:r>
          </a:p>
          <a:p>
            <a:pPr lvl="1"/>
            <a:r>
              <a:rPr lang="en-US" dirty="0" err="1" smtClean="0"/>
              <a:t>MnSCU</a:t>
            </a:r>
            <a:endParaRPr lang="en-US" dirty="0" smtClean="0"/>
          </a:p>
          <a:p>
            <a:pPr lvl="1"/>
            <a:r>
              <a:rPr lang="en-US" dirty="0" smtClean="0"/>
              <a:t>Judicial Branch</a:t>
            </a:r>
          </a:p>
          <a:p>
            <a:pPr lvl="1"/>
            <a:r>
              <a:rPr lang="en-US" dirty="0" smtClean="0"/>
              <a:t>Legislative Branch</a:t>
            </a:r>
          </a:p>
          <a:p>
            <a:pPr lvl="1"/>
            <a:r>
              <a:rPr lang="en-US" dirty="0" smtClean="0"/>
              <a:t>Met Council</a:t>
            </a:r>
          </a:p>
          <a:p>
            <a:pPr lvl="1"/>
            <a:r>
              <a:rPr lang="en-US" dirty="0" smtClean="0"/>
              <a:t>U of 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0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75" y="457200"/>
            <a:ext cx="7772400" cy="914400"/>
          </a:xfrm>
        </p:spPr>
        <p:txBody>
          <a:bodyPr/>
          <a:lstStyle/>
          <a:p>
            <a:r>
              <a:rPr lang="en-US" dirty="0" smtClean="0"/>
              <a:t>MinnesotaWorks.net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918450" cy="445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5975954"/>
            <a:ext cx="7772400" cy="729646"/>
          </a:xfrm>
        </p:spPr>
        <p:txBody>
          <a:bodyPr>
            <a:normAutofit/>
          </a:bodyPr>
          <a:lstStyle/>
          <a:p>
            <a:r>
              <a:rPr lang="en-US" dirty="0" smtClean="0"/>
              <a:t>Different from MNWorks.net</a:t>
            </a:r>
          </a:p>
        </p:txBody>
      </p:sp>
    </p:spTree>
    <p:extLst>
      <p:ext uri="{BB962C8B-B14F-4D97-AF65-F5344CB8AC3E}">
        <p14:creationId xmlns:p14="http://schemas.microsoft.com/office/powerpoint/2010/main" val="205329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458200" cy="914400"/>
          </a:xfrm>
        </p:spPr>
        <p:txBody>
          <a:bodyPr/>
          <a:lstStyle/>
          <a:p>
            <a:r>
              <a:rPr lang="en-US" dirty="0" smtClean="0"/>
              <a:t>Who is MinnesotaWorks.net for?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MinnesotaWorks.net </a:t>
            </a:r>
            <a:r>
              <a:rPr lang="en-US" sz="2800" b="1" dirty="0"/>
              <a:t>is for MN employers and MN job </a:t>
            </a:r>
            <a:r>
              <a:rPr lang="en-US" sz="2800" b="1" dirty="0" smtClean="0"/>
              <a:t>seekers</a:t>
            </a:r>
          </a:p>
          <a:p>
            <a:r>
              <a:rPr lang="en-US" sz="2800" b="1" dirty="0" smtClean="0"/>
              <a:t>All employers with government </a:t>
            </a:r>
            <a:r>
              <a:rPr lang="en-US" sz="2800" b="1" dirty="0"/>
              <a:t>contracts are required to post on MinnesotaWorks.net and/or make a good faith effort to recruit using the </a:t>
            </a:r>
            <a:r>
              <a:rPr lang="en-US" sz="2800" b="1" dirty="0" smtClean="0"/>
              <a:t>site</a:t>
            </a:r>
            <a:endParaRPr lang="en-US" sz="2400" dirty="0"/>
          </a:p>
          <a:p>
            <a:r>
              <a:rPr lang="en-US" sz="2800" b="1" dirty="0" smtClean="0"/>
              <a:t>Requirement for those on unemployment insurance and public assistance and those receiving </a:t>
            </a:r>
            <a:r>
              <a:rPr lang="en-US" sz="2800" b="1" dirty="0"/>
              <a:t>dislocated worker services </a:t>
            </a:r>
            <a:endParaRPr lang="en-US" sz="2800" b="1" dirty="0" smtClean="0"/>
          </a:p>
          <a:p>
            <a:r>
              <a:rPr lang="en-US" sz="2800" b="1" dirty="0" smtClean="0"/>
              <a:t>All </a:t>
            </a:r>
            <a:r>
              <a:rPr lang="en-US" sz="2800" b="1" dirty="0"/>
              <a:t>workforce center classes </a:t>
            </a:r>
            <a:r>
              <a:rPr lang="en-US" sz="2800" b="1" dirty="0" smtClean="0"/>
              <a:t>now require a MinnesotaWorks.net account</a:t>
            </a:r>
          </a:p>
          <a:p>
            <a:r>
              <a:rPr lang="en-US" sz="2800" b="1" dirty="0" smtClean="0"/>
              <a:t>Free for employers and job seekers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Recruiters </a:t>
            </a:r>
            <a:r>
              <a:rPr lang="en-US" sz="2800" b="1" dirty="0"/>
              <a:t>use postings to search </a:t>
            </a:r>
            <a:r>
              <a:rPr lang="en-US" sz="2800" b="1" dirty="0" smtClean="0"/>
              <a:t>resumes</a:t>
            </a:r>
            <a:endParaRPr lang="en-US" sz="2400" dirty="0"/>
          </a:p>
          <a:p>
            <a:pPr lvl="1"/>
            <a:r>
              <a:rPr lang="en-US" dirty="0" smtClean="0"/>
              <a:t>Get bumped </a:t>
            </a:r>
            <a:r>
              <a:rPr lang="en-US" dirty="0"/>
              <a:t>to the top of </a:t>
            </a:r>
            <a:r>
              <a:rPr lang="en-US" dirty="0" smtClean="0"/>
              <a:t>search results</a:t>
            </a:r>
            <a:endParaRPr lang="en-US" sz="1600" dirty="0"/>
          </a:p>
          <a:p>
            <a:pPr lvl="1"/>
            <a:r>
              <a:rPr lang="en-US" dirty="0" smtClean="0"/>
              <a:t>Name and </a:t>
            </a:r>
            <a:r>
              <a:rPr lang="en-US" dirty="0"/>
              <a:t>your objective… Do not use excess or fluffy language in your </a:t>
            </a:r>
            <a:r>
              <a:rPr lang="en-US" dirty="0" smtClean="0"/>
              <a:t>objective</a:t>
            </a:r>
            <a:endParaRPr lang="en-US" sz="2000" dirty="0"/>
          </a:p>
          <a:p>
            <a:r>
              <a:rPr lang="en-US" sz="2800" b="1" dirty="0" smtClean="0"/>
              <a:t>State </a:t>
            </a:r>
            <a:r>
              <a:rPr lang="en-US" sz="2800" b="1" dirty="0"/>
              <a:t>agencies </a:t>
            </a:r>
            <a:r>
              <a:rPr lang="en-US" sz="2800" b="1" dirty="0" smtClean="0"/>
              <a:t> may post but are not required.</a:t>
            </a:r>
          </a:p>
          <a:p>
            <a:r>
              <a:rPr lang="en-US" sz="2800" b="1" dirty="0" smtClean="0"/>
              <a:t>Some but not all positions may be posted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325" y="304800"/>
            <a:ext cx="7772400" cy="914400"/>
          </a:xfrm>
        </p:spPr>
        <p:txBody>
          <a:bodyPr/>
          <a:lstStyle/>
          <a:p>
            <a:r>
              <a:rPr lang="en-US" dirty="0" smtClean="0"/>
              <a:t>Applying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Search For Jobs </a:t>
            </a:r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endParaRPr lang="en-US" sz="2800" b="1" dirty="0" smtClean="0"/>
          </a:p>
          <a:p>
            <a:r>
              <a:rPr lang="en-US" b="1" dirty="0" smtClean="0"/>
              <a:t>Apply </a:t>
            </a:r>
            <a:r>
              <a:rPr lang="en-US" b="1" dirty="0"/>
              <a:t>for posting </a:t>
            </a:r>
          </a:p>
          <a:p>
            <a:pPr lvl="2"/>
            <a:r>
              <a:rPr lang="en-US" b="1" dirty="0"/>
              <a:t>Make sure you meet minimum qualifications</a:t>
            </a:r>
            <a:endParaRPr lang="en-US" dirty="0"/>
          </a:p>
          <a:p>
            <a:pPr lvl="2"/>
            <a:r>
              <a:rPr lang="en-US" b="1" dirty="0"/>
              <a:t>Tweak your resume</a:t>
            </a:r>
            <a:endParaRPr lang="en-US" dirty="0"/>
          </a:p>
          <a:p>
            <a:pPr lvl="2"/>
            <a:r>
              <a:rPr lang="en-US" b="1" dirty="0"/>
              <a:t>Follow the instructions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6318250" cy="355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76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083840"/>
          </a:xfrm>
        </p:spPr>
        <p:txBody>
          <a:bodyPr/>
          <a:lstStyle/>
          <a:p>
            <a:r>
              <a:rPr lang="en-US" dirty="0" smtClean="0"/>
              <a:t>Intermediate JAWS users</a:t>
            </a:r>
          </a:p>
          <a:p>
            <a:r>
              <a:rPr lang="en-US" dirty="0" err="1" smtClean="0"/>
              <a:t>Resumeix</a:t>
            </a:r>
            <a:r>
              <a:rPr lang="en-US" dirty="0" smtClean="0"/>
              <a:t> being eliminated</a:t>
            </a:r>
          </a:p>
          <a:p>
            <a:r>
              <a:rPr lang="en-US" dirty="0" smtClean="0"/>
              <a:t>Changing to more mainstream business approach</a:t>
            </a:r>
          </a:p>
        </p:txBody>
      </p:sp>
    </p:spTree>
    <p:extLst>
      <p:ext uri="{BB962C8B-B14F-4D97-AF65-F5344CB8AC3E}">
        <p14:creationId xmlns:p14="http://schemas.microsoft.com/office/powerpoint/2010/main" val="343451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Overview-How it Works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hlinkClick r:id="rId2"/>
              </a:rPr>
              <a:t>http://www.careers.state.mn.us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/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First you need to create an account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90960"/>
            <a:ext cx="6019800" cy="374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410200" y="4560918"/>
            <a:ext cx="609600" cy="87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2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My State Job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3276600" cy="203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441002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9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State Job Search</a:t>
            </a:r>
          </a:p>
          <a:p>
            <a:pPr lvl="1"/>
            <a:r>
              <a:rPr lang="en-US" sz="2800" dirty="0" smtClean="0"/>
              <a:t>From this page you can go to</a:t>
            </a:r>
          </a:p>
          <a:p>
            <a:pPr lvl="2"/>
            <a:r>
              <a:rPr lang="en-US" sz="2800" dirty="0" smtClean="0"/>
              <a:t>Resume builder</a:t>
            </a:r>
          </a:p>
          <a:p>
            <a:pPr lvl="2"/>
            <a:r>
              <a:rPr lang="en-US" sz="2800" dirty="0" smtClean="0"/>
              <a:t>Apply for jobs</a:t>
            </a:r>
          </a:p>
          <a:p>
            <a:pPr lvl="2"/>
            <a:r>
              <a:rPr lang="en-US" sz="2800" dirty="0" smtClean="0"/>
              <a:t>Job search agents</a:t>
            </a:r>
          </a:p>
          <a:p>
            <a:pPr lvl="2"/>
            <a:r>
              <a:rPr lang="en-US" sz="2800" dirty="0" smtClean="0"/>
              <a:t>Account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1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Tips for creating a resume</a:t>
            </a:r>
          </a:p>
          <a:p>
            <a:pPr lvl="1"/>
            <a:r>
              <a:rPr lang="en-US" sz="2800" dirty="0" smtClean="0"/>
              <a:t>The system times out -60 minutes</a:t>
            </a:r>
          </a:p>
          <a:p>
            <a:pPr lvl="1"/>
            <a:r>
              <a:rPr lang="en-US" sz="2800" dirty="0" smtClean="0"/>
              <a:t>There are 7 tabs you may fill out</a:t>
            </a:r>
          </a:p>
          <a:p>
            <a:pPr lvl="1"/>
            <a:r>
              <a:rPr lang="en-US" sz="2800" dirty="0" smtClean="0"/>
              <a:t>Be complete and thorough</a:t>
            </a:r>
          </a:p>
          <a:p>
            <a:pPr lvl="1"/>
            <a:r>
              <a:rPr lang="en-US" sz="2800" dirty="0" smtClean="0"/>
              <a:t>Make sure you view your final resume.</a:t>
            </a:r>
          </a:p>
          <a:p>
            <a:pPr lvl="2"/>
            <a:r>
              <a:rPr lang="en-US" sz="2800" dirty="0" smtClean="0"/>
              <a:t>Once that is done you must SUBMIT your resume to the system</a:t>
            </a:r>
            <a:endParaRPr lang="en-US" sz="2800" dirty="0"/>
          </a:p>
          <a:p>
            <a:pPr lvl="1"/>
            <a:r>
              <a:rPr lang="en-US" sz="3000" dirty="0" smtClean="0"/>
              <a:t>If there are JOB SPECIFIC questions on the announcement- you MUST answer them on this page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812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Search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Search Agents to help you in your search</a:t>
            </a:r>
          </a:p>
          <a:p>
            <a:r>
              <a:rPr lang="en-US" dirty="0" smtClean="0"/>
              <a:t>You can select up to 5 search agents for desired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for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tab allows you to search and apply for jobs</a:t>
            </a:r>
          </a:p>
          <a:p>
            <a:r>
              <a:rPr lang="en-US" dirty="0" smtClean="0"/>
              <a:t>Under “who may apply” make sure you select “All Applicants”</a:t>
            </a:r>
          </a:p>
          <a:p>
            <a:r>
              <a:rPr lang="en-US" dirty="0" smtClean="0"/>
              <a:t>Leave your search more broad---you never know what a job might be titled and may miss a good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for Job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ENTIRE announcement</a:t>
            </a:r>
          </a:p>
          <a:p>
            <a:pPr lvl="1"/>
            <a:r>
              <a:rPr lang="en-US" dirty="0" smtClean="0"/>
              <a:t>Check Minimum Qualifications</a:t>
            </a:r>
          </a:p>
          <a:p>
            <a:pPr lvl="1"/>
            <a:r>
              <a:rPr lang="en-US" dirty="0" smtClean="0"/>
              <a:t>Check if there are Job Specific Questions to Answer</a:t>
            </a:r>
          </a:p>
          <a:p>
            <a:pPr lvl="1"/>
            <a:r>
              <a:rPr lang="en-US" dirty="0" smtClean="0"/>
              <a:t>Check who to Contact for More Information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sure your resume has the key words listed in the Minimum Qualifications</a:t>
            </a:r>
          </a:p>
          <a:p>
            <a:r>
              <a:rPr lang="en-US" dirty="0" smtClean="0"/>
              <a:t>If good to go, check the box “Apply for this job”</a:t>
            </a:r>
          </a:p>
        </p:txBody>
      </p:sp>
    </p:spTree>
    <p:extLst>
      <p:ext uri="{BB962C8B-B14F-4D97-AF65-F5344CB8AC3E}">
        <p14:creationId xmlns:p14="http://schemas.microsoft.com/office/powerpoint/2010/main" val="5148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get tossed out in the screening process</a:t>
            </a:r>
          </a:p>
          <a:p>
            <a:pPr lvl="1"/>
            <a:r>
              <a:rPr lang="en-US" dirty="0" smtClean="0"/>
              <a:t>Computer system-key words</a:t>
            </a:r>
          </a:p>
          <a:p>
            <a:pPr lvl="1"/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Hiring Manager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Goal is to whittle the pile of resumes down to a manageable number for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03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5">
      <a:dk1>
        <a:sysClr val="windowText" lastClr="000000"/>
      </a:dk1>
      <a:lt1>
        <a:sysClr val="window" lastClr="FFFFFF"/>
      </a:lt1>
      <a:dk2>
        <a:srgbClr val="4E5B6F"/>
      </a:dk2>
      <a:lt2>
        <a:srgbClr val="FFFF0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253</TotalTime>
  <Words>590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Placement 101</vt:lpstr>
      <vt:lpstr>Overview-How it Works</vt:lpstr>
      <vt:lpstr>Overview My State Job Search</vt:lpstr>
      <vt:lpstr>Overview</vt:lpstr>
      <vt:lpstr>Creating a Resume</vt:lpstr>
      <vt:lpstr>Job Search Agents</vt:lpstr>
      <vt:lpstr>Apply for Jobs</vt:lpstr>
      <vt:lpstr>Apply for Job Continued</vt:lpstr>
      <vt:lpstr>Screening Process</vt:lpstr>
      <vt:lpstr>How to Make it Through the Screening Process </vt:lpstr>
      <vt:lpstr>Employer Perspective</vt:lpstr>
      <vt:lpstr>Reality</vt:lpstr>
      <vt:lpstr>Other Features</vt:lpstr>
      <vt:lpstr>MinnesotaWorks.net</vt:lpstr>
      <vt:lpstr>Who is MinnesotaWorks.net for? </vt:lpstr>
      <vt:lpstr>Recruiting</vt:lpstr>
      <vt:lpstr>Applying</vt:lpstr>
      <vt:lpstr>Considerations</vt:lpstr>
    </vt:vector>
  </TitlesOfParts>
  <Company>DEED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101</dc:title>
  <dc:creator>Carol Pankow</dc:creator>
  <cp:lastModifiedBy>wfcuser</cp:lastModifiedBy>
  <cp:revision>17</cp:revision>
  <dcterms:created xsi:type="dcterms:W3CDTF">2013-09-16T15:26:10Z</dcterms:created>
  <dcterms:modified xsi:type="dcterms:W3CDTF">2013-10-22T07:59:29Z</dcterms:modified>
</cp:coreProperties>
</file>