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26"/>
  </p:notesMasterIdLst>
  <p:handoutMasterIdLst>
    <p:handoutMasterId r:id="rId27"/>
  </p:handoutMasterIdLst>
  <p:sldIdLst>
    <p:sldId id="396" r:id="rId5"/>
    <p:sldId id="504" r:id="rId6"/>
    <p:sldId id="517" r:id="rId7"/>
    <p:sldId id="511" r:id="rId8"/>
    <p:sldId id="506" r:id="rId9"/>
    <p:sldId id="508" r:id="rId10"/>
    <p:sldId id="496" r:id="rId11"/>
    <p:sldId id="519" r:id="rId12"/>
    <p:sldId id="509" r:id="rId13"/>
    <p:sldId id="484" r:id="rId14"/>
    <p:sldId id="492" r:id="rId15"/>
    <p:sldId id="512" r:id="rId16"/>
    <p:sldId id="520" r:id="rId17"/>
    <p:sldId id="513" r:id="rId18"/>
    <p:sldId id="514" r:id="rId19"/>
    <p:sldId id="486" r:id="rId20"/>
    <p:sldId id="494" r:id="rId21"/>
    <p:sldId id="521" r:id="rId22"/>
    <p:sldId id="518" r:id="rId23"/>
    <p:sldId id="499" r:id="rId24"/>
    <p:sldId id="48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80" autoAdjust="0"/>
    <p:restoredTop sz="69725" autoAdjust="0"/>
  </p:normalViewPr>
  <p:slideViewPr>
    <p:cSldViewPr snapToGrid="0">
      <p:cViewPr varScale="1">
        <p:scale>
          <a:sx n="75" d="100"/>
          <a:sy n="75" d="100"/>
        </p:scale>
        <p:origin x="69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98551-7666-4735-8471-2F86C8710AC3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9D4BEF93-797C-466A-AAAC-0359A8B1A854}">
      <dgm:prSet phldrT="[Text]"/>
      <dgm:spPr/>
      <dgm:t>
        <a:bodyPr/>
        <a:lstStyle/>
        <a:p>
          <a:r>
            <a:rPr lang="en-US" dirty="0" smtClean="0"/>
            <a:t>Automated Vehicles</a:t>
          </a:r>
          <a:endParaRPr lang="en-US" dirty="0"/>
        </a:p>
      </dgm:t>
    </dgm:pt>
    <dgm:pt modelId="{D1537329-D7CD-4AC7-B41F-14442CB3F533}" type="parTrans" cxnId="{CC0B1E96-1101-4C48-AA5B-6414D8C51A37}">
      <dgm:prSet/>
      <dgm:spPr/>
      <dgm:t>
        <a:bodyPr/>
        <a:lstStyle/>
        <a:p>
          <a:endParaRPr lang="en-US"/>
        </a:p>
      </dgm:t>
    </dgm:pt>
    <dgm:pt modelId="{2F3A3763-F92F-4AC5-8194-0AF9ED8D2EE3}" type="sibTrans" cxnId="{CC0B1E96-1101-4C48-AA5B-6414D8C51A37}">
      <dgm:prSet/>
      <dgm:spPr/>
      <dgm:t>
        <a:bodyPr/>
        <a:lstStyle/>
        <a:p>
          <a:endParaRPr lang="en-US"/>
        </a:p>
      </dgm:t>
    </dgm:pt>
    <dgm:pt modelId="{4E4B7A81-4805-44FA-9B9E-F49F6B53EB4F}">
      <dgm:prSet phldrT="[Text]"/>
      <dgm:spPr/>
      <dgm:t>
        <a:bodyPr/>
        <a:lstStyle/>
        <a:p>
          <a:r>
            <a:rPr lang="en-US" dirty="0" smtClean="0"/>
            <a:t>Vehicle to Infrastructure (V2I) Communication</a:t>
          </a:r>
          <a:endParaRPr lang="en-US" dirty="0"/>
        </a:p>
      </dgm:t>
    </dgm:pt>
    <dgm:pt modelId="{D716F10D-E433-4B67-BF79-8630BB7FDD13}" type="parTrans" cxnId="{590D15B4-3E28-4809-A2DE-8A228373A608}">
      <dgm:prSet/>
      <dgm:spPr/>
      <dgm:t>
        <a:bodyPr/>
        <a:lstStyle/>
        <a:p>
          <a:endParaRPr lang="en-US"/>
        </a:p>
      </dgm:t>
    </dgm:pt>
    <dgm:pt modelId="{65370639-CA77-4143-8EF9-C54FF69020D8}" type="sibTrans" cxnId="{590D15B4-3E28-4809-A2DE-8A228373A608}">
      <dgm:prSet/>
      <dgm:spPr/>
      <dgm:t>
        <a:bodyPr/>
        <a:lstStyle/>
        <a:p>
          <a:endParaRPr lang="en-US"/>
        </a:p>
      </dgm:t>
    </dgm:pt>
    <dgm:pt modelId="{99C19E14-E12B-4D58-AA05-48A2074523C0}">
      <dgm:prSet phldrT="[Text]"/>
      <dgm:spPr/>
      <dgm:t>
        <a:bodyPr/>
        <a:lstStyle/>
        <a:p>
          <a:r>
            <a:rPr lang="en-US" dirty="0" smtClean="0"/>
            <a:t>Vehicle to Vehicle (V2V) Communication</a:t>
          </a:r>
          <a:endParaRPr lang="en-US" dirty="0"/>
        </a:p>
      </dgm:t>
    </dgm:pt>
    <dgm:pt modelId="{5518E79C-AAB9-4D66-B235-630C6459F1FF}" type="parTrans" cxnId="{A7A352C4-F2E0-4719-8830-BC1DB42B7D95}">
      <dgm:prSet/>
      <dgm:spPr/>
      <dgm:t>
        <a:bodyPr/>
        <a:lstStyle/>
        <a:p>
          <a:endParaRPr lang="en-US"/>
        </a:p>
      </dgm:t>
    </dgm:pt>
    <dgm:pt modelId="{23D38496-7379-4D48-AEE8-CEAF21EACC7B}" type="sibTrans" cxnId="{A7A352C4-F2E0-4719-8830-BC1DB42B7D95}">
      <dgm:prSet/>
      <dgm:spPr/>
      <dgm:t>
        <a:bodyPr/>
        <a:lstStyle/>
        <a:p>
          <a:endParaRPr lang="en-US"/>
        </a:p>
      </dgm:t>
    </dgm:pt>
    <dgm:pt modelId="{C357D500-FE19-4265-A5B8-F797D2EF3E40}" type="pres">
      <dgm:prSet presAssocID="{F9798551-7666-4735-8471-2F86C8710AC3}" presName="compositeShape" presStyleCnt="0">
        <dgm:presLayoutVars>
          <dgm:chMax val="7"/>
          <dgm:dir/>
          <dgm:resizeHandles val="exact"/>
        </dgm:presLayoutVars>
      </dgm:prSet>
      <dgm:spPr/>
    </dgm:pt>
    <dgm:pt modelId="{3084C1A5-B09D-41ED-8232-EA236B0ED748}" type="pres">
      <dgm:prSet presAssocID="{9D4BEF93-797C-466A-AAAC-0359A8B1A854}" presName="circ1" presStyleLbl="vennNode1" presStyleIdx="0" presStyleCnt="3"/>
      <dgm:spPr/>
      <dgm:t>
        <a:bodyPr/>
        <a:lstStyle/>
        <a:p>
          <a:endParaRPr lang="en-US"/>
        </a:p>
      </dgm:t>
    </dgm:pt>
    <dgm:pt modelId="{77444EA0-01B6-4AFC-A4D0-D5AA9D82CD6E}" type="pres">
      <dgm:prSet presAssocID="{9D4BEF93-797C-466A-AAAC-0359A8B1A8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55D25-BD8E-4F72-9308-2D31952D9E0E}" type="pres">
      <dgm:prSet presAssocID="{4E4B7A81-4805-44FA-9B9E-F49F6B53EB4F}" presName="circ2" presStyleLbl="vennNode1" presStyleIdx="1" presStyleCnt="3"/>
      <dgm:spPr/>
      <dgm:t>
        <a:bodyPr/>
        <a:lstStyle/>
        <a:p>
          <a:endParaRPr lang="en-US"/>
        </a:p>
      </dgm:t>
    </dgm:pt>
    <dgm:pt modelId="{FC73A868-6524-4FD4-9C1B-C3FCDE6B12FA}" type="pres">
      <dgm:prSet presAssocID="{4E4B7A81-4805-44FA-9B9E-F49F6B53EB4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1CC77-06EE-46FF-940C-EC369CD0B7EF}" type="pres">
      <dgm:prSet presAssocID="{99C19E14-E12B-4D58-AA05-48A2074523C0}" presName="circ3" presStyleLbl="vennNode1" presStyleIdx="2" presStyleCnt="3"/>
      <dgm:spPr/>
      <dgm:t>
        <a:bodyPr/>
        <a:lstStyle/>
        <a:p>
          <a:endParaRPr lang="en-US"/>
        </a:p>
      </dgm:t>
    </dgm:pt>
    <dgm:pt modelId="{43A9297D-58EF-4C18-8181-0E38936287D1}" type="pres">
      <dgm:prSet presAssocID="{99C19E14-E12B-4D58-AA05-48A2074523C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D15B4-3E28-4809-A2DE-8A228373A608}" srcId="{F9798551-7666-4735-8471-2F86C8710AC3}" destId="{4E4B7A81-4805-44FA-9B9E-F49F6B53EB4F}" srcOrd="1" destOrd="0" parTransId="{D716F10D-E433-4B67-BF79-8630BB7FDD13}" sibTransId="{65370639-CA77-4143-8EF9-C54FF69020D8}"/>
    <dgm:cxn modelId="{CC0B1E96-1101-4C48-AA5B-6414D8C51A37}" srcId="{F9798551-7666-4735-8471-2F86C8710AC3}" destId="{9D4BEF93-797C-466A-AAAC-0359A8B1A854}" srcOrd="0" destOrd="0" parTransId="{D1537329-D7CD-4AC7-B41F-14442CB3F533}" sibTransId="{2F3A3763-F92F-4AC5-8194-0AF9ED8D2EE3}"/>
    <dgm:cxn modelId="{A7A352C4-F2E0-4719-8830-BC1DB42B7D95}" srcId="{F9798551-7666-4735-8471-2F86C8710AC3}" destId="{99C19E14-E12B-4D58-AA05-48A2074523C0}" srcOrd="2" destOrd="0" parTransId="{5518E79C-AAB9-4D66-B235-630C6459F1FF}" sibTransId="{23D38496-7379-4D48-AEE8-CEAF21EACC7B}"/>
    <dgm:cxn modelId="{A0432B8E-EFF5-45C6-9A73-50D4B7B0200A}" type="presOf" srcId="{4E4B7A81-4805-44FA-9B9E-F49F6B53EB4F}" destId="{EE355D25-BD8E-4F72-9308-2D31952D9E0E}" srcOrd="0" destOrd="0" presId="urn:microsoft.com/office/officeart/2005/8/layout/venn1"/>
    <dgm:cxn modelId="{FFCB550F-0659-4210-B492-F97ADDA152FA}" type="presOf" srcId="{9D4BEF93-797C-466A-AAAC-0359A8B1A854}" destId="{77444EA0-01B6-4AFC-A4D0-D5AA9D82CD6E}" srcOrd="1" destOrd="0" presId="urn:microsoft.com/office/officeart/2005/8/layout/venn1"/>
    <dgm:cxn modelId="{133C67C1-6484-4BE3-9669-4CB71117DB9C}" type="presOf" srcId="{99C19E14-E12B-4D58-AA05-48A2074523C0}" destId="{9A81CC77-06EE-46FF-940C-EC369CD0B7EF}" srcOrd="0" destOrd="0" presId="urn:microsoft.com/office/officeart/2005/8/layout/venn1"/>
    <dgm:cxn modelId="{CFCEBAA2-7E3D-4995-8D1D-97A6F657CF8C}" type="presOf" srcId="{99C19E14-E12B-4D58-AA05-48A2074523C0}" destId="{43A9297D-58EF-4C18-8181-0E38936287D1}" srcOrd="1" destOrd="0" presId="urn:microsoft.com/office/officeart/2005/8/layout/venn1"/>
    <dgm:cxn modelId="{4DFDEB23-C26F-40FE-9BB0-265A68B83C85}" type="presOf" srcId="{4E4B7A81-4805-44FA-9B9E-F49F6B53EB4F}" destId="{FC73A868-6524-4FD4-9C1B-C3FCDE6B12FA}" srcOrd="1" destOrd="0" presId="urn:microsoft.com/office/officeart/2005/8/layout/venn1"/>
    <dgm:cxn modelId="{C12F0E14-5D8B-47B9-8369-B3F7352F3536}" type="presOf" srcId="{9D4BEF93-797C-466A-AAAC-0359A8B1A854}" destId="{3084C1A5-B09D-41ED-8232-EA236B0ED748}" srcOrd="0" destOrd="0" presId="urn:microsoft.com/office/officeart/2005/8/layout/venn1"/>
    <dgm:cxn modelId="{CD338B11-8837-4180-8BC4-6D0642F8114D}" type="presOf" srcId="{F9798551-7666-4735-8471-2F86C8710AC3}" destId="{C357D500-FE19-4265-A5B8-F797D2EF3E40}" srcOrd="0" destOrd="0" presId="urn:microsoft.com/office/officeart/2005/8/layout/venn1"/>
    <dgm:cxn modelId="{9B58B15E-3D24-41EA-A364-DD61CD7C1F8F}" type="presParOf" srcId="{C357D500-FE19-4265-A5B8-F797D2EF3E40}" destId="{3084C1A5-B09D-41ED-8232-EA236B0ED748}" srcOrd="0" destOrd="0" presId="urn:microsoft.com/office/officeart/2005/8/layout/venn1"/>
    <dgm:cxn modelId="{2CA5540D-30B3-4E04-B286-954EB4EE0CF2}" type="presParOf" srcId="{C357D500-FE19-4265-A5B8-F797D2EF3E40}" destId="{77444EA0-01B6-4AFC-A4D0-D5AA9D82CD6E}" srcOrd="1" destOrd="0" presId="urn:microsoft.com/office/officeart/2005/8/layout/venn1"/>
    <dgm:cxn modelId="{C7AC8333-4139-4993-BA07-EB9452596968}" type="presParOf" srcId="{C357D500-FE19-4265-A5B8-F797D2EF3E40}" destId="{EE355D25-BD8E-4F72-9308-2D31952D9E0E}" srcOrd="2" destOrd="0" presId="urn:microsoft.com/office/officeart/2005/8/layout/venn1"/>
    <dgm:cxn modelId="{7DE2CD58-EFE6-47C5-B3A0-D5C1E06C60D2}" type="presParOf" srcId="{C357D500-FE19-4265-A5B8-F797D2EF3E40}" destId="{FC73A868-6524-4FD4-9C1B-C3FCDE6B12FA}" srcOrd="3" destOrd="0" presId="urn:microsoft.com/office/officeart/2005/8/layout/venn1"/>
    <dgm:cxn modelId="{95CBFB93-2119-4490-8A01-B286A3C43AD6}" type="presParOf" srcId="{C357D500-FE19-4265-A5B8-F797D2EF3E40}" destId="{9A81CC77-06EE-46FF-940C-EC369CD0B7EF}" srcOrd="4" destOrd="0" presId="urn:microsoft.com/office/officeart/2005/8/layout/venn1"/>
    <dgm:cxn modelId="{56F52F0B-0C93-42DE-89DD-C5B10CFAD7FE}" type="presParOf" srcId="{C357D500-FE19-4265-A5B8-F797D2EF3E40}" destId="{43A9297D-58EF-4C18-8181-0E38936287D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798551-7666-4735-8471-2F86C8710AC3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9D4BEF93-797C-466A-AAAC-0359A8B1A854}">
      <dgm:prSet phldrT="[Text]"/>
      <dgm:spPr/>
      <dgm:t>
        <a:bodyPr/>
        <a:lstStyle/>
        <a:p>
          <a:r>
            <a:rPr lang="en-US" dirty="0" smtClean="0"/>
            <a:t>Automated Vehicles</a:t>
          </a:r>
          <a:endParaRPr lang="en-US" dirty="0"/>
        </a:p>
      </dgm:t>
    </dgm:pt>
    <dgm:pt modelId="{D1537329-D7CD-4AC7-B41F-14442CB3F533}" type="parTrans" cxnId="{CC0B1E96-1101-4C48-AA5B-6414D8C51A37}">
      <dgm:prSet/>
      <dgm:spPr/>
      <dgm:t>
        <a:bodyPr/>
        <a:lstStyle/>
        <a:p>
          <a:endParaRPr lang="en-US"/>
        </a:p>
      </dgm:t>
    </dgm:pt>
    <dgm:pt modelId="{2F3A3763-F92F-4AC5-8194-0AF9ED8D2EE3}" type="sibTrans" cxnId="{CC0B1E96-1101-4C48-AA5B-6414D8C51A37}">
      <dgm:prSet/>
      <dgm:spPr/>
      <dgm:t>
        <a:bodyPr/>
        <a:lstStyle/>
        <a:p>
          <a:endParaRPr lang="en-US"/>
        </a:p>
      </dgm:t>
    </dgm:pt>
    <dgm:pt modelId="{4E4B7A81-4805-44FA-9B9E-F49F6B53EB4F}">
      <dgm:prSet phldrT="[Text]"/>
      <dgm:spPr/>
      <dgm:t>
        <a:bodyPr/>
        <a:lstStyle/>
        <a:p>
          <a:r>
            <a:rPr lang="en-US" dirty="0" smtClean="0"/>
            <a:t>Vehicle to Infrastructure (V2I) Communication</a:t>
          </a:r>
          <a:endParaRPr lang="en-US" dirty="0"/>
        </a:p>
      </dgm:t>
    </dgm:pt>
    <dgm:pt modelId="{D716F10D-E433-4B67-BF79-8630BB7FDD13}" type="parTrans" cxnId="{590D15B4-3E28-4809-A2DE-8A228373A608}">
      <dgm:prSet/>
      <dgm:spPr/>
      <dgm:t>
        <a:bodyPr/>
        <a:lstStyle/>
        <a:p>
          <a:endParaRPr lang="en-US"/>
        </a:p>
      </dgm:t>
    </dgm:pt>
    <dgm:pt modelId="{65370639-CA77-4143-8EF9-C54FF69020D8}" type="sibTrans" cxnId="{590D15B4-3E28-4809-A2DE-8A228373A608}">
      <dgm:prSet/>
      <dgm:spPr/>
      <dgm:t>
        <a:bodyPr/>
        <a:lstStyle/>
        <a:p>
          <a:endParaRPr lang="en-US"/>
        </a:p>
      </dgm:t>
    </dgm:pt>
    <dgm:pt modelId="{99C19E14-E12B-4D58-AA05-48A2074523C0}">
      <dgm:prSet phldrT="[Text]"/>
      <dgm:spPr/>
      <dgm:t>
        <a:bodyPr/>
        <a:lstStyle/>
        <a:p>
          <a:r>
            <a:rPr lang="en-US" dirty="0" smtClean="0"/>
            <a:t>Vehicle to Vehicle (V2V) Communication</a:t>
          </a:r>
          <a:endParaRPr lang="en-US" dirty="0"/>
        </a:p>
      </dgm:t>
    </dgm:pt>
    <dgm:pt modelId="{5518E79C-AAB9-4D66-B235-630C6459F1FF}" type="parTrans" cxnId="{A7A352C4-F2E0-4719-8830-BC1DB42B7D95}">
      <dgm:prSet/>
      <dgm:spPr/>
      <dgm:t>
        <a:bodyPr/>
        <a:lstStyle/>
        <a:p>
          <a:endParaRPr lang="en-US"/>
        </a:p>
      </dgm:t>
    </dgm:pt>
    <dgm:pt modelId="{23D38496-7379-4D48-AEE8-CEAF21EACC7B}" type="sibTrans" cxnId="{A7A352C4-F2E0-4719-8830-BC1DB42B7D95}">
      <dgm:prSet/>
      <dgm:spPr/>
      <dgm:t>
        <a:bodyPr/>
        <a:lstStyle/>
        <a:p>
          <a:endParaRPr lang="en-US"/>
        </a:p>
      </dgm:t>
    </dgm:pt>
    <dgm:pt modelId="{C357D500-FE19-4265-A5B8-F797D2EF3E40}" type="pres">
      <dgm:prSet presAssocID="{F9798551-7666-4735-8471-2F86C8710AC3}" presName="compositeShape" presStyleCnt="0">
        <dgm:presLayoutVars>
          <dgm:chMax val="7"/>
          <dgm:dir/>
          <dgm:resizeHandles val="exact"/>
        </dgm:presLayoutVars>
      </dgm:prSet>
      <dgm:spPr/>
    </dgm:pt>
    <dgm:pt modelId="{3084C1A5-B09D-41ED-8232-EA236B0ED748}" type="pres">
      <dgm:prSet presAssocID="{9D4BEF93-797C-466A-AAAC-0359A8B1A854}" presName="circ1" presStyleLbl="vennNode1" presStyleIdx="0" presStyleCnt="3"/>
      <dgm:spPr/>
      <dgm:t>
        <a:bodyPr/>
        <a:lstStyle/>
        <a:p>
          <a:endParaRPr lang="en-US"/>
        </a:p>
      </dgm:t>
    </dgm:pt>
    <dgm:pt modelId="{77444EA0-01B6-4AFC-A4D0-D5AA9D82CD6E}" type="pres">
      <dgm:prSet presAssocID="{9D4BEF93-797C-466A-AAAC-0359A8B1A8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55D25-BD8E-4F72-9308-2D31952D9E0E}" type="pres">
      <dgm:prSet presAssocID="{4E4B7A81-4805-44FA-9B9E-F49F6B53EB4F}" presName="circ2" presStyleLbl="vennNode1" presStyleIdx="1" presStyleCnt="3"/>
      <dgm:spPr/>
      <dgm:t>
        <a:bodyPr/>
        <a:lstStyle/>
        <a:p>
          <a:endParaRPr lang="en-US"/>
        </a:p>
      </dgm:t>
    </dgm:pt>
    <dgm:pt modelId="{FC73A868-6524-4FD4-9C1B-C3FCDE6B12FA}" type="pres">
      <dgm:prSet presAssocID="{4E4B7A81-4805-44FA-9B9E-F49F6B53EB4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1CC77-06EE-46FF-940C-EC369CD0B7EF}" type="pres">
      <dgm:prSet presAssocID="{99C19E14-E12B-4D58-AA05-48A2074523C0}" presName="circ3" presStyleLbl="vennNode1" presStyleIdx="2" presStyleCnt="3"/>
      <dgm:spPr/>
      <dgm:t>
        <a:bodyPr/>
        <a:lstStyle/>
        <a:p>
          <a:endParaRPr lang="en-US"/>
        </a:p>
      </dgm:t>
    </dgm:pt>
    <dgm:pt modelId="{43A9297D-58EF-4C18-8181-0E38936287D1}" type="pres">
      <dgm:prSet presAssocID="{99C19E14-E12B-4D58-AA05-48A2074523C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D5DFA7-1E1F-4026-8FFF-BE94F9623FB5}" type="presOf" srcId="{99C19E14-E12B-4D58-AA05-48A2074523C0}" destId="{9A81CC77-06EE-46FF-940C-EC369CD0B7EF}" srcOrd="0" destOrd="0" presId="urn:microsoft.com/office/officeart/2005/8/layout/venn1"/>
    <dgm:cxn modelId="{590D15B4-3E28-4809-A2DE-8A228373A608}" srcId="{F9798551-7666-4735-8471-2F86C8710AC3}" destId="{4E4B7A81-4805-44FA-9B9E-F49F6B53EB4F}" srcOrd="1" destOrd="0" parTransId="{D716F10D-E433-4B67-BF79-8630BB7FDD13}" sibTransId="{65370639-CA77-4143-8EF9-C54FF69020D8}"/>
    <dgm:cxn modelId="{CC0B1E96-1101-4C48-AA5B-6414D8C51A37}" srcId="{F9798551-7666-4735-8471-2F86C8710AC3}" destId="{9D4BEF93-797C-466A-AAAC-0359A8B1A854}" srcOrd="0" destOrd="0" parTransId="{D1537329-D7CD-4AC7-B41F-14442CB3F533}" sibTransId="{2F3A3763-F92F-4AC5-8194-0AF9ED8D2EE3}"/>
    <dgm:cxn modelId="{A7A352C4-F2E0-4719-8830-BC1DB42B7D95}" srcId="{F9798551-7666-4735-8471-2F86C8710AC3}" destId="{99C19E14-E12B-4D58-AA05-48A2074523C0}" srcOrd="2" destOrd="0" parTransId="{5518E79C-AAB9-4D66-B235-630C6459F1FF}" sibTransId="{23D38496-7379-4D48-AEE8-CEAF21EACC7B}"/>
    <dgm:cxn modelId="{D0D0DEE4-B163-4E69-B5F7-66B622669348}" type="presOf" srcId="{9D4BEF93-797C-466A-AAAC-0359A8B1A854}" destId="{77444EA0-01B6-4AFC-A4D0-D5AA9D82CD6E}" srcOrd="1" destOrd="0" presId="urn:microsoft.com/office/officeart/2005/8/layout/venn1"/>
    <dgm:cxn modelId="{78884990-9F13-4ED4-A976-477DA948F771}" type="presOf" srcId="{9D4BEF93-797C-466A-AAAC-0359A8B1A854}" destId="{3084C1A5-B09D-41ED-8232-EA236B0ED748}" srcOrd="0" destOrd="0" presId="urn:microsoft.com/office/officeart/2005/8/layout/venn1"/>
    <dgm:cxn modelId="{CCB7E81F-0BC1-40C5-9A4D-5E66DF964AB7}" type="presOf" srcId="{F9798551-7666-4735-8471-2F86C8710AC3}" destId="{C357D500-FE19-4265-A5B8-F797D2EF3E40}" srcOrd="0" destOrd="0" presId="urn:microsoft.com/office/officeart/2005/8/layout/venn1"/>
    <dgm:cxn modelId="{5DFEBDD2-EE0C-4F23-BE8D-F08628606629}" type="presOf" srcId="{99C19E14-E12B-4D58-AA05-48A2074523C0}" destId="{43A9297D-58EF-4C18-8181-0E38936287D1}" srcOrd="1" destOrd="0" presId="urn:microsoft.com/office/officeart/2005/8/layout/venn1"/>
    <dgm:cxn modelId="{9FB534CD-21A8-4297-B26C-D38ED2C693B8}" type="presOf" srcId="{4E4B7A81-4805-44FA-9B9E-F49F6B53EB4F}" destId="{FC73A868-6524-4FD4-9C1B-C3FCDE6B12FA}" srcOrd="1" destOrd="0" presId="urn:microsoft.com/office/officeart/2005/8/layout/venn1"/>
    <dgm:cxn modelId="{00E6045F-C9BA-4573-8BE9-B88F55805DF2}" type="presOf" srcId="{4E4B7A81-4805-44FA-9B9E-F49F6B53EB4F}" destId="{EE355D25-BD8E-4F72-9308-2D31952D9E0E}" srcOrd="0" destOrd="0" presId="urn:microsoft.com/office/officeart/2005/8/layout/venn1"/>
    <dgm:cxn modelId="{630D5F93-8830-4C8E-8E83-ABF30734E9E3}" type="presParOf" srcId="{C357D500-FE19-4265-A5B8-F797D2EF3E40}" destId="{3084C1A5-B09D-41ED-8232-EA236B0ED748}" srcOrd="0" destOrd="0" presId="urn:microsoft.com/office/officeart/2005/8/layout/venn1"/>
    <dgm:cxn modelId="{12815D52-0DD1-4C3D-BA42-16473F02EA14}" type="presParOf" srcId="{C357D500-FE19-4265-A5B8-F797D2EF3E40}" destId="{77444EA0-01B6-4AFC-A4D0-D5AA9D82CD6E}" srcOrd="1" destOrd="0" presId="urn:microsoft.com/office/officeart/2005/8/layout/venn1"/>
    <dgm:cxn modelId="{FFCE97AD-D9FE-4FDB-9799-FC52FE8FFC4A}" type="presParOf" srcId="{C357D500-FE19-4265-A5B8-F797D2EF3E40}" destId="{EE355D25-BD8E-4F72-9308-2D31952D9E0E}" srcOrd="2" destOrd="0" presId="urn:microsoft.com/office/officeart/2005/8/layout/venn1"/>
    <dgm:cxn modelId="{205123EF-FB13-43DE-97B7-B3736E70EDA0}" type="presParOf" srcId="{C357D500-FE19-4265-A5B8-F797D2EF3E40}" destId="{FC73A868-6524-4FD4-9C1B-C3FCDE6B12FA}" srcOrd="3" destOrd="0" presId="urn:microsoft.com/office/officeart/2005/8/layout/venn1"/>
    <dgm:cxn modelId="{25312A2D-49B9-4099-A8CB-C737BEA50264}" type="presParOf" srcId="{C357D500-FE19-4265-A5B8-F797D2EF3E40}" destId="{9A81CC77-06EE-46FF-940C-EC369CD0B7EF}" srcOrd="4" destOrd="0" presId="urn:microsoft.com/office/officeart/2005/8/layout/venn1"/>
    <dgm:cxn modelId="{D3572874-1F6D-44FD-8282-29DCF264DA5D}" type="presParOf" srcId="{C357D500-FE19-4265-A5B8-F797D2EF3E40}" destId="{43A9297D-58EF-4C18-8181-0E38936287D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798551-7666-4735-8471-2F86C8710AC3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9D4BEF93-797C-466A-AAAC-0359A8B1A854}">
      <dgm:prSet phldrT="[Text]"/>
      <dgm:spPr/>
      <dgm:t>
        <a:bodyPr/>
        <a:lstStyle/>
        <a:p>
          <a:r>
            <a:rPr lang="en-US" dirty="0" smtClean="0"/>
            <a:t>Automated Vehicles</a:t>
          </a:r>
          <a:endParaRPr lang="en-US" dirty="0"/>
        </a:p>
      </dgm:t>
    </dgm:pt>
    <dgm:pt modelId="{D1537329-D7CD-4AC7-B41F-14442CB3F533}" type="parTrans" cxnId="{CC0B1E96-1101-4C48-AA5B-6414D8C51A37}">
      <dgm:prSet/>
      <dgm:spPr/>
      <dgm:t>
        <a:bodyPr/>
        <a:lstStyle/>
        <a:p>
          <a:endParaRPr lang="en-US"/>
        </a:p>
      </dgm:t>
    </dgm:pt>
    <dgm:pt modelId="{2F3A3763-F92F-4AC5-8194-0AF9ED8D2EE3}" type="sibTrans" cxnId="{CC0B1E96-1101-4C48-AA5B-6414D8C51A37}">
      <dgm:prSet/>
      <dgm:spPr/>
      <dgm:t>
        <a:bodyPr/>
        <a:lstStyle/>
        <a:p>
          <a:endParaRPr lang="en-US"/>
        </a:p>
      </dgm:t>
    </dgm:pt>
    <dgm:pt modelId="{4E4B7A81-4805-44FA-9B9E-F49F6B53EB4F}">
      <dgm:prSet phldrT="[Text]"/>
      <dgm:spPr/>
      <dgm:t>
        <a:bodyPr/>
        <a:lstStyle/>
        <a:p>
          <a:r>
            <a:rPr lang="en-US" dirty="0" smtClean="0"/>
            <a:t>Vehicle to Infrastructure (V2I) Communication</a:t>
          </a:r>
          <a:endParaRPr lang="en-US" dirty="0"/>
        </a:p>
      </dgm:t>
    </dgm:pt>
    <dgm:pt modelId="{D716F10D-E433-4B67-BF79-8630BB7FDD13}" type="parTrans" cxnId="{590D15B4-3E28-4809-A2DE-8A228373A608}">
      <dgm:prSet/>
      <dgm:spPr/>
      <dgm:t>
        <a:bodyPr/>
        <a:lstStyle/>
        <a:p>
          <a:endParaRPr lang="en-US"/>
        </a:p>
      </dgm:t>
    </dgm:pt>
    <dgm:pt modelId="{65370639-CA77-4143-8EF9-C54FF69020D8}" type="sibTrans" cxnId="{590D15B4-3E28-4809-A2DE-8A228373A608}">
      <dgm:prSet/>
      <dgm:spPr/>
      <dgm:t>
        <a:bodyPr/>
        <a:lstStyle/>
        <a:p>
          <a:endParaRPr lang="en-US"/>
        </a:p>
      </dgm:t>
    </dgm:pt>
    <dgm:pt modelId="{99C19E14-E12B-4D58-AA05-48A2074523C0}">
      <dgm:prSet phldrT="[Text]"/>
      <dgm:spPr/>
      <dgm:t>
        <a:bodyPr/>
        <a:lstStyle/>
        <a:p>
          <a:r>
            <a:rPr lang="en-US" dirty="0" smtClean="0"/>
            <a:t>Vehicle to Vehicle (V2V) Communication</a:t>
          </a:r>
          <a:endParaRPr lang="en-US" dirty="0"/>
        </a:p>
      </dgm:t>
    </dgm:pt>
    <dgm:pt modelId="{5518E79C-AAB9-4D66-B235-630C6459F1FF}" type="parTrans" cxnId="{A7A352C4-F2E0-4719-8830-BC1DB42B7D95}">
      <dgm:prSet/>
      <dgm:spPr/>
      <dgm:t>
        <a:bodyPr/>
        <a:lstStyle/>
        <a:p>
          <a:endParaRPr lang="en-US"/>
        </a:p>
      </dgm:t>
    </dgm:pt>
    <dgm:pt modelId="{23D38496-7379-4D48-AEE8-CEAF21EACC7B}" type="sibTrans" cxnId="{A7A352C4-F2E0-4719-8830-BC1DB42B7D95}">
      <dgm:prSet/>
      <dgm:spPr/>
      <dgm:t>
        <a:bodyPr/>
        <a:lstStyle/>
        <a:p>
          <a:endParaRPr lang="en-US"/>
        </a:p>
      </dgm:t>
    </dgm:pt>
    <dgm:pt modelId="{C357D500-FE19-4265-A5B8-F797D2EF3E40}" type="pres">
      <dgm:prSet presAssocID="{F9798551-7666-4735-8471-2F86C8710AC3}" presName="compositeShape" presStyleCnt="0">
        <dgm:presLayoutVars>
          <dgm:chMax val="7"/>
          <dgm:dir/>
          <dgm:resizeHandles val="exact"/>
        </dgm:presLayoutVars>
      </dgm:prSet>
      <dgm:spPr/>
    </dgm:pt>
    <dgm:pt modelId="{3084C1A5-B09D-41ED-8232-EA236B0ED748}" type="pres">
      <dgm:prSet presAssocID="{9D4BEF93-797C-466A-AAAC-0359A8B1A854}" presName="circ1" presStyleLbl="vennNode1" presStyleIdx="0" presStyleCnt="3"/>
      <dgm:spPr/>
      <dgm:t>
        <a:bodyPr/>
        <a:lstStyle/>
        <a:p>
          <a:endParaRPr lang="en-US"/>
        </a:p>
      </dgm:t>
    </dgm:pt>
    <dgm:pt modelId="{77444EA0-01B6-4AFC-A4D0-D5AA9D82CD6E}" type="pres">
      <dgm:prSet presAssocID="{9D4BEF93-797C-466A-AAAC-0359A8B1A8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55D25-BD8E-4F72-9308-2D31952D9E0E}" type="pres">
      <dgm:prSet presAssocID="{4E4B7A81-4805-44FA-9B9E-F49F6B53EB4F}" presName="circ2" presStyleLbl="vennNode1" presStyleIdx="1" presStyleCnt="3"/>
      <dgm:spPr/>
      <dgm:t>
        <a:bodyPr/>
        <a:lstStyle/>
        <a:p>
          <a:endParaRPr lang="en-US"/>
        </a:p>
      </dgm:t>
    </dgm:pt>
    <dgm:pt modelId="{FC73A868-6524-4FD4-9C1B-C3FCDE6B12FA}" type="pres">
      <dgm:prSet presAssocID="{4E4B7A81-4805-44FA-9B9E-F49F6B53EB4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1CC77-06EE-46FF-940C-EC369CD0B7EF}" type="pres">
      <dgm:prSet presAssocID="{99C19E14-E12B-4D58-AA05-48A2074523C0}" presName="circ3" presStyleLbl="vennNode1" presStyleIdx="2" presStyleCnt="3"/>
      <dgm:spPr/>
      <dgm:t>
        <a:bodyPr/>
        <a:lstStyle/>
        <a:p>
          <a:endParaRPr lang="en-US"/>
        </a:p>
      </dgm:t>
    </dgm:pt>
    <dgm:pt modelId="{43A9297D-58EF-4C18-8181-0E38936287D1}" type="pres">
      <dgm:prSet presAssocID="{99C19E14-E12B-4D58-AA05-48A2074523C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BA866B-23EC-40D5-822D-5BECEA59E7A5}" type="presOf" srcId="{9D4BEF93-797C-466A-AAAC-0359A8B1A854}" destId="{77444EA0-01B6-4AFC-A4D0-D5AA9D82CD6E}" srcOrd="1" destOrd="0" presId="urn:microsoft.com/office/officeart/2005/8/layout/venn1"/>
    <dgm:cxn modelId="{972C8B75-A5B6-4DC7-B357-0BABEB2D4490}" type="presOf" srcId="{99C19E14-E12B-4D58-AA05-48A2074523C0}" destId="{9A81CC77-06EE-46FF-940C-EC369CD0B7EF}" srcOrd="0" destOrd="0" presId="urn:microsoft.com/office/officeart/2005/8/layout/venn1"/>
    <dgm:cxn modelId="{F6EF749E-8D48-44AF-BDEB-22F4FE08E761}" type="presOf" srcId="{99C19E14-E12B-4D58-AA05-48A2074523C0}" destId="{43A9297D-58EF-4C18-8181-0E38936287D1}" srcOrd="1" destOrd="0" presId="urn:microsoft.com/office/officeart/2005/8/layout/venn1"/>
    <dgm:cxn modelId="{590D15B4-3E28-4809-A2DE-8A228373A608}" srcId="{F9798551-7666-4735-8471-2F86C8710AC3}" destId="{4E4B7A81-4805-44FA-9B9E-F49F6B53EB4F}" srcOrd="1" destOrd="0" parTransId="{D716F10D-E433-4B67-BF79-8630BB7FDD13}" sibTransId="{65370639-CA77-4143-8EF9-C54FF69020D8}"/>
    <dgm:cxn modelId="{CC0B1E96-1101-4C48-AA5B-6414D8C51A37}" srcId="{F9798551-7666-4735-8471-2F86C8710AC3}" destId="{9D4BEF93-797C-466A-AAAC-0359A8B1A854}" srcOrd="0" destOrd="0" parTransId="{D1537329-D7CD-4AC7-B41F-14442CB3F533}" sibTransId="{2F3A3763-F92F-4AC5-8194-0AF9ED8D2EE3}"/>
    <dgm:cxn modelId="{A7A352C4-F2E0-4719-8830-BC1DB42B7D95}" srcId="{F9798551-7666-4735-8471-2F86C8710AC3}" destId="{99C19E14-E12B-4D58-AA05-48A2074523C0}" srcOrd="2" destOrd="0" parTransId="{5518E79C-AAB9-4D66-B235-630C6459F1FF}" sibTransId="{23D38496-7379-4D48-AEE8-CEAF21EACC7B}"/>
    <dgm:cxn modelId="{D97B9356-65AF-429C-AFCE-32333ACC33F0}" type="presOf" srcId="{F9798551-7666-4735-8471-2F86C8710AC3}" destId="{C357D500-FE19-4265-A5B8-F797D2EF3E40}" srcOrd="0" destOrd="0" presId="urn:microsoft.com/office/officeart/2005/8/layout/venn1"/>
    <dgm:cxn modelId="{38F6CC35-49E8-4E4C-9E42-800CA089A56F}" type="presOf" srcId="{9D4BEF93-797C-466A-AAAC-0359A8B1A854}" destId="{3084C1A5-B09D-41ED-8232-EA236B0ED748}" srcOrd="0" destOrd="0" presId="urn:microsoft.com/office/officeart/2005/8/layout/venn1"/>
    <dgm:cxn modelId="{2F2D8113-CCEE-496A-B09E-2FBBAAC9BF51}" type="presOf" srcId="{4E4B7A81-4805-44FA-9B9E-F49F6B53EB4F}" destId="{FC73A868-6524-4FD4-9C1B-C3FCDE6B12FA}" srcOrd="1" destOrd="0" presId="urn:microsoft.com/office/officeart/2005/8/layout/venn1"/>
    <dgm:cxn modelId="{6F0DBBB6-BFE0-4A2B-9E43-064A36802096}" type="presOf" srcId="{4E4B7A81-4805-44FA-9B9E-F49F6B53EB4F}" destId="{EE355D25-BD8E-4F72-9308-2D31952D9E0E}" srcOrd="0" destOrd="0" presId="urn:microsoft.com/office/officeart/2005/8/layout/venn1"/>
    <dgm:cxn modelId="{98E8D1DA-7DC4-4D45-90AC-367F3BF51AA7}" type="presParOf" srcId="{C357D500-FE19-4265-A5B8-F797D2EF3E40}" destId="{3084C1A5-B09D-41ED-8232-EA236B0ED748}" srcOrd="0" destOrd="0" presId="urn:microsoft.com/office/officeart/2005/8/layout/venn1"/>
    <dgm:cxn modelId="{E213C882-A256-4500-805D-4F3B667D5B28}" type="presParOf" srcId="{C357D500-FE19-4265-A5B8-F797D2EF3E40}" destId="{77444EA0-01B6-4AFC-A4D0-D5AA9D82CD6E}" srcOrd="1" destOrd="0" presId="urn:microsoft.com/office/officeart/2005/8/layout/venn1"/>
    <dgm:cxn modelId="{386BE193-3C2A-4D88-8011-AAA359A42AD9}" type="presParOf" srcId="{C357D500-FE19-4265-A5B8-F797D2EF3E40}" destId="{EE355D25-BD8E-4F72-9308-2D31952D9E0E}" srcOrd="2" destOrd="0" presId="urn:microsoft.com/office/officeart/2005/8/layout/venn1"/>
    <dgm:cxn modelId="{34D0E4CC-5181-42D4-A4FC-C30A24CE405B}" type="presParOf" srcId="{C357D500-FE19-4265-A5B8-F797D2EF3E40}" destId="{FC73A868-6524-4FD4-9C1B-C3FCDE6B12FA}" srcOrd="3" destOrd="0" presId="urn:microsoft.com/office/officeart/2005/8/layout/venn1"/>
    <dgm:cxn modelId="{FFDA7924-3768-4CF1-80A3-2BD56094C8CC}" type="presParOf" srcId="{C357D500-FE19-4265-A5B8-F797D2EF3E40}" destId="{9A81CC77-06EE-46FF-940C-EC369CD0B7EF}" srcOrd="4" destOrd="0" presId="urn:microsoft.com/office/officeart/2005/8/layout/venn1"/>
    <dgm:cxn modelId="{77694351-F341-40B3-A7FF-1A1CA3324F62}" type="presParOf" srcId="{C357D500-FE19-4265-A5B8-F797D2EF3E40}" destId="{43A9297D-58EF-4C18-8181-0E38936287D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798551-7666-4735-8471-2F86C8710AC3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9D4BEF93-797C-466A-AAAC-0359A8B1A854}">
      <dgm:prSet phldrT="[Text]"/>
      <dgm:spPr/>
      <dgm:t>
        <a:bodyPr/>
        <a:lstStyle/>
        <a:p>
          <a:r>
            <a:rPr lang="en-US" dirty="0" smtClean="0"/>
            <a:t>Automated Vehicles</a:t>
          </a:r>
          <a:endParaRPr lang="en-US" dirty="0"/>
        </a:p>
      </dgm:t>
    </dgm:pt>
    <dgm:pt modelId="{D1537329-D7CD-4AC7-B41F-14442CB3F533}" type="parTrans" cxnId="{CC0B1E96-1101-4C48-AA5B-6414D8C51A37}">
      <dgm:prSet/>
      <dgm:spPr/>
      <dgm:t>
        <a:bodyPr/>
        <a:lstStyle/>
        <a:p>
          <a:endParaRPr lang="en-US"/>
        </a:p>
      </dgm:t>
    </dgm:pt>
    <dgm:pt modelId="{2F3A3763-F92F-4AC5-8194-0AF9ED8D2EE3}" type="sibTrans" cxnId="{CC0B1E96-1101-4C48-AA5B-6414D8C51A37}">
      <dgm:prSet/>
      <dgm:spPr/>
      <dgm:t>
        <a:bodyPr/>
        <a:lstStyle/>
        <a:p>
          <a:endParaRPr lang="en-US"/>
        </a:p>
      </dgm:t>
    </dgm:pt>
    <dgm:pt modelId="{4E4B7A81-4805-44FA-9B9E-F49F6B53EB4F}">
      <dgm:prSet phldrT="[Text]"/>
      <dgm:spPr/>
      <dgm:t>
        <a:bodyPr/>
        <a:lstStyle/>
        <a:p>
          <a:r>
            <a:rPr lang="en-US" dirty="0" smtClean="0"/>
            <a:t>Vehicle to Infrastructure (V2I) Communication</a:t>
          </a:r>
          <a:endParaRPr lang="en-US" dirty="0"/>
        </a:p>
      </dgm:t>
    </dgm:pt>
    <dgm:pt modelId="{D716F10D-E433-4B67-BF79-8630BB7FDD13}" type="parTrans" cxnId="{590D15B4-3E28-4809-A2DE-8A228373A608}">
      <dgm:prSet/>
      <dgm:spPr/>
      <dgm:t>
        <a:bodyPr/>
        <a:lstStyle/>
        <a:p>
          <a:endParaRPr lang="en-US"/>
        </a:p>
      </dgm:t>
    </dgm:pt>
    <dgm:pt modelId="{65370639-CA77-4143-8EF9-C54FF69020D8}" type="sibTrans" cxnId="{590D15B4-3E28-4809-A2DE-8A228373A608}">
      <dgm:prSet/>
      <dgm:spPr/>
      <dgm:t>
        <a:bodyPr/>
        <a:lstStyle/>
        <a:p>
          <a:endParaRPr lang="en-US"/>
        </a:p>
      </dgm:t>
    </dgm:pt>
    <dgm:pt modelId="{99C19E14-E12B-4D58-AA05-48A2074523C0}">
      <dgm:prSet phldrT="[Text]"/>
      <dgm:spPr/>
      <dgm:t>
        <a:bodyPr/>
        <a:lstStyle/>
        <a:p>
          <a:r>
            <a:rPr lang="en-US" dirty="0" smtClean="0"/>
            <a:t>Vehicle to Vehicle (V2V) Communication</a:t>
          </a:r>
          <a:endParaRPr lang="en-US" dirty="0"/>
        </a:p>
      </dgm:t>
    </dgm:pt>
    <dgm:pt modelId="{5518E79C-AAB9-4D66-B235-630C6459F1FF}" type="parTrans" cxnId="{A7A352C4-F2E0-4719-8830-BC1DB42B7D95}">
      <dgm:prSet/>
      <dgm:spPr/>
      <dgm:t>
        <a:bodyPr/>
        <a:lstStyle/>
        <a:p>
          <a:endParaRPr lang="en-US"/>
        </a:p>
      </dgm:t>
    </dgm:pt>
    <dgm:pt modelId="{23D38496-7379-4D48-AEE8-CEAF21EACC7B}" type="sibTrans" cxnId="{A7A352C4-F2E0-4719-8830-BC1DB42B7D95}">
      <dgm:prSet/>
      <dgm:spPr/>
      <dgm:t>
        <a:bodyPr/>
        <a:lstStyle/>
        <a:p>
          <a:endParaRPr lang="en-US"/>
        </a:p>
      </dgm:t>
    </dgm:pt>
    <dgm:pt modelId="{C357D500-FE19-4265-A5B8-F797D2EF3E40}" type="pres">
      <dgm:prSet presAssocID="{F9798551-7666-4735-8471-2F86C8710AC3}" presName="compositeShape" presStyleCnt="0">
        <dgm:presLayoutVars>
          <dgm:chMax val="7"/>
          <dgm:dir/>
          <dgm:resizeHandles val="exact"/>
        </dgm:presLayoutVars>
      </dgm:prSet>
      <dgm:spPr/>
    </dgm:pt>
    <dgm:pt modelId="{3084C1A5-B09D-41ED-8232-EA236B0ED748}" type="pres">
      <dgm:prSet presAssocID="{9D4BEF93-797C-466A-AAAC-0359A8B1A854}" presName="circ1" presStyleLbl="vennNode1" presStyleIdx="0" presStyleCnt="3"/>
      <dgm:spPr/>
      <dgm:t>
        <a:bodyPr/>
        <a:lstStyle/>
        <a:p>
          <a:endParaRPr lang="en-US"/>
        </a:p>
      </dgm:t>
    </dgm:pt>
    <dgm:pt modelId="{77444EA0-01B6-4AFC-A4D0-D5AA9D82CD6E}" type="pres">
      <dgm:prSet presAssocID="{9D4BEF93-797C-466A-AAAC-0359A8B1A8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55D25-BD8E-4F72-9308-2D31952D9E0E}" type="pres">
      <dgm:prSet presAssocID="{4E4B7A81-4805-44FA-9B9E-F49F6B53EB4F}" presName="circ2" presStyleLbl="vennNode1" presStyleIdx="1" presStyleCnt="3"/>
      <dgm:spPr/>
      <dgm:t>
        <a:bodyPr/>
        <a:lstStyle/>
        <a:p>
          <a:endParaRPr lang="en-US"/>
        </a:p>
      </dgm:t>
    </dgm:pt>
    <dgm:pt modelId="{FC73A868-6524-4FD4-9C1B-C3FCDE6B12FA}" type="pres">
      <dgm:prSet presAssocID="{4E4B7A81-4805-44FA-9B9E-F49F6B53EB4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81CC77-06EE-46FF-940C-EC369CD0B7EF}" type="pres">
      <dgm:prSet presAssocID="{99C19E14-E12B-4D58-AA05-48A2074523C0}" presName="circ3" presStyleLbl="vennNode1" presStyleIdx="2" presStyleCnt="3"/>
      <dgm:spPr/>
      <dgm:t>
        <a:bodyPr/>
        <a:lstStyle/>
        <a:p>
          <a:endParaRPr lang="en-US"/>
        </a:p>
      </dgm:t>
    </dgm:pt>
    <dgm:pt modelId="{43A9297D-58EF-4C18-8181-0E38936287D1}" type="pres">
      <dgm:prSet presAssocID="{99C19E14-E12B-4D58-AA05-48A2074523C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973DA9-3560-44BB-8D7B-8056ED0910E1}" type="presOf" srcId="{4E4B7A81-4805-44FA-9B9E-F49F6B53EB4F}" destId="{EE355D25-BD8E-4F72-9308-2D31952D9E0E}" srcOrd="0" destOrd="0" presId="urn:microsoft.com/office/officeart/2005/8/layout/venn1"/>
    <dgm:cxn modelId="{CC0B1E96-1101-4C48-AA5B-6414D8C51A37}" srcId="{F9798551-7666-4735-8471-2F86C8710AC3}" destId="{9D4BEF93-797C-466A-AAAC-0359A8B1A854}" srcOrd="0" destOrd="0" parTransId="{D1537329-D7CD-4AC7-B41F-14442CB3F533}" sibTransId="{2F3A3763-F92F-4AC5-8194-0AF9ED8D2EE3}"/>
    <dgm:cxn modelId="{819E4D02-83CC-4C5E-B980-678233701C55}" type="presOf" srcId="{9D4BEF93-797C-466A-AAAC-0359A8B1A854}" destId="{77444EA0-01B6-4AFC-A4D0-D5AA9D82CD6E}" srcOrd="1" destOrd="0" presId="urn:microsoft.com/office/officeart/2005/8/layout/venn1"/>
    <dgm:cxn modelId="{5CE2EA9D-C734-475A-852C-D5ECE90A4BEB}" type="presOf" srcId="{99C19E14-E12B-4D58-AA05-48A2074523C0}" destId="{9A81CC77-06EE-46FF-940C-EC369CD0B7EF}" srcOrd="0" destOrd="0" presId="urn:microsoft.com/office/officeart/2005/8/layout/venn1"/>
    <dgm:cxn modelId="{A7A352C4-F2E0-4719-8830-BC1DB42B7D95}" srcId="{F9798551-7666-4735-8471-2F86C8710AC3}" destId="{99C19E14-E12B-4D58-AA05-48A2074523C0}" srcOrd="2" destOrd="0" parTransId="{5518E79C-AAB9-4D66-B235-630C6459F1FF}" sibTransId="{23D38496-7379-4D48-AEE8-CEAF21EACC7B}"/>
    <dgm:cxn modelId="{4CC03D29-725F-4C05-BFAA-01C682885FA6}" type="presOf" srcId="{4E4B7A81-4805-44FA-9B9E-F49F6B53EB4F}" destId="{FC73A868-6524-4FD4-9C1B-C3FCDE6B12FA}" srcOrd="1" destOrd="0" presId="urn:microsoft.com/office/officeart/2005/8/layout/venn1"/>
    <dgm:cxn modelId="{590D15B4-3E28-4809-A2DE-8A228373A608}" srcId="{F9798551-7666-4735-8471-2F86C8710AC3}" destId="{4E4B7A81-4805-44FA-9B9E-F49F6B53EB4F}" srcOrd="1" destOrd="0" parTransId="{D716F10D-E433-4B67-BF79-8630BB7FDD13}" sibTransId="{65370639-CA77-4143-8EF9-C54FF69020D8}"/>
    <dgm:cxn modelId="{7CBFDD94-8BB0-4D4B-AECF-F2DE03A9EEEB}" type="presOf" srcId="{9D4BEF93-797C-466A-AAAC-0359A8B1A854}" destId="{3084C1A5-B09D-41ED-8232-EA236B0ED748}" srcOrd="0" destOrd="0" presId="urn:microsoft.com/office/officeart/2005/8/layout/venn1"/>
    <dgm:cxn modelId="{F7B522F2-983A-4D98-A262-63B9975FB7A3}" type="presOf" srcId="{99C19E14-E12B-4D58-AA05-48A2074523C0}" destId="{43A9297D-58EF-4C18-8181-0E38936287D1}" srcOrd="1" destOrd="0" presId="urn:microsoft.com/office/officeart/2005/8/layout/venn1"/>
    <dgm:cxn modelId="{F72A4C98-DF15-4EAD-9095-107C33CD2FAA}" type="presOf" srcId="{F9798551-7666-4735-8471-2F86C8710AC3}" destId="{C357D500-FE19-4265-A5B8-F797D2EF3E40}" srcOrd="0" destOrd="0" presId="urn:microsoft.com/office/officeart/2005/8/layout/venn1"/>
    <dgm:cxn modelId="{30B20E51-9D54-4A31-9EDF-D4FB35C19DCF}" type="presParOf" srcId="{C357D500-FE19-4265-A5B8-F797D2EF3E40}" destId="{3084C1A5-B09D-41ED-8232-EA236B0ED748}" srcOrd="0" destOrd="0" presId="urn:microsoft.com/office/officeart/2005/8/layout/venn1"/>
    <dgm:cxn modelId="{52E7DA6F-B85D-42B9-8B21-56496A9F10DE}" type="presParOf" srcId="{C357D500-FE19-4265-A5B8-F797D2EF3E40}" destId="{77444EA0-01B6-4AFC-A4D0-D5AA9D82CD6E}" srcOrd="1" destOrd="0" presId="urn:microsoft.com/office/officeart/2005/8/layout/venn1"/>
    <dgm:cxn modelId="{D3A0C664-2A26-46D3-9610-BE1175A3AC63}" type="presParOf" srcId="{C357D500-FE19-4265-A5B8-F797D2EF3E40}" destId="{EE355D25-BD8E-4F72-9308-2D31952D9E0E}" srcOrd="2" destOrd="0" presId="urn:microsoft.com/office/officeart/2005/8/layout/venn1"/>
    <dgm:cxn modelId="{94CEBFD7-510B-46C3-9E93-C5BEE8CD17CC}" type="presParOf" srcId="{C357D500-FE19-4265-A5B8-F797D2EF3E40}" destId="{FC73A868-6524-4FD4-9C1B-C3FCDE6B12FA}" srcOrd="3" destOrd="0" presId="urn:microsoft.com/office/officeart/2005/8/layout/venn1"/>
    <dgm:cxn modelId="{AFEDAE73-1BC9-41C2-B251-CB330992CA58}" type="presParOf" srcId="{C357D500-FE19-4265-A5B8-F797D2EF3E40}" destId="{9A81CC77-06EE-46FF-940C-EC369CD0B7EF}" srcOrd="4" destOrd="0" presId="urn:microsoft.com/office/officeart/2005/8/layout/venn1"/>
    <dgm:cxn modelId="{1E257AB9-9A0A-4475-9636-49E7D5EF999A}" type="presParOf" srcId="{C357D500-FE19-4265-A5B8-F797D2EF3E40}" destId="{43A9297D-58EF-4C18-8181-0E38936287D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C1A5-B09D-41ED-8232-EA236B0ED748}">
      <dsp:nvSpPr>
        <dsp:cNvPr id="0" name=""/>
        <dsp:cNvSpPr/>
      </dsp:nvSpPr>
      <dsp:spPr>
        <a:xfrm>
          <a:off x="1511663" y="63409"/>
          <a:ext cx="3043645" cy="304364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Automated Vehicles</a:t>
          </a:r>
          <a:endParaRPr lang="en-US" sz="2200" kern="1200" dirty="0"/>
        </a:p>
      </dsp:txBody>
      <dsp:txXfrm>
        <a:off x="1917482" y="596047"/>
        <a:ext cx="2232006" cy="1369640"/>
      </dsp:txXfrm>
    </dsp:sp>
    <dsp:sp modelId="{EE355D25-BD8E-4F72-9308-2D31952D9E0E}">
      <dsp:nvSpPr>
        <dsp:cNvPr id="0" name=""/>
        <dsp:cNvSpPr/>
      </dsp:nvSpPr>
      <dsp:spPr>
        <a:xfrm>
          <a:off x="2609912" y="1965687"/>
          <a:ext cx="3043645" cy="3043645"/>
        </a:xfrm>
        <a:prstGeom prst="ellipse">
          <a:avLst/>
        </a:prstGeom>
        <a:solidFill>
          <a:schemeClr val="accent3">
            <a:alpha val="50000"/>
            <a:hueOff val="-5329119"/>
            <a:satOff val="-23371"/>
            <a:lumOff val="137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Vehicle to Infrastructure (V2I) Communication</a:t>
          </a:r>
          <a:endParaRPr lang="en-US" sz="2200" kern="1200" dirty="0"/>
        </a:p>
      </dsp:txBody>
      <dsp:txXfrm>
        <a:off x="3540760" y="2751962"/>
        <a:ext cx="1826187" cy="1674004"/>
      </dsp:txXfrm>
    </dsp:sp>
    <dsp:sp modelId="{9A81CC77-06EE-46FF-940C-EC369CD0B7EF}">
      <dsp:nvSpPr>
        <dsp:cNvPr id="0" name=""/>
        <dsp:cNvSpPr/>
      </dsp:nvSpPr>
      <dsp:spPr>
        <a:xfrm>
          <a:off x="413414" y="1965687"/>
          <a:ext cx="3043645" cy="3043645"/>
        </a:xfrm>
        <a:prstGeom prst="ellipse">
          <a:avLst/>
        </a:prstGeom>
        <a:solidFill>
          <a:schemeClr val="accent3">
            <a:alpha val="50000"/>
            <a:hueOff val="-10658239"/>
            <a:satOff val="-46741"/>
            <a:lumOff val="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Vehicle to Vehicle (V2V) Communication</a:t>
          </a:r>
          <a:endParaRPr lang="en-US" sz="2200" kern="1200" dirty="0"/>
        </a:p>
      </dsp:txBody>
      <dsp:txXfrm>
        <a:off x="700024" y="2751962"/>
        <a:ext cx="1826187" cy="1674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C1A5-B09D-41ED-8232-EA236B0ED748}">
      <dsp:nvSpPr>
        <dsp:cNvPr id="0" name=""/>
        <dsp:cNvSpPr/>
      </dsp:nvSpPr>
      <dsp:spPr>
        <a:xfrm>
          <a:off x="1511663" y="63409"/>
          <a:ext cx="3043645" cy="304364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Automated Vehicles</a:t>
          </a:r>
          <a:endParaRPr lang="en-US" sz="2200" kern="1200" dirty="0"/>
        </a:p>
      </dsp:txBody>
      <dsp:txXfrm>
        <a:off x="1917482" y="596047"/>
        <a:ext cx="2232006" cy="1369640"/>
      </dsp:txXfrm>
    </dsp:sp>
    <dsp:sp modelId="{EE355D25-BD8E-4F72-9308-2D31952D9E0E}">
      <dsp:nvSpPr>
        <dsp:cNvPr id="0" name=""/>
        <dsp:cNvSpPr/>
      </dsp:nvSpPr>
      <dsp:spPr>
        <a:xfrm>
          <a:off x="2609912" y="1965687"/>
          <a:ext cx="3043645" cy="3043645"/>
        </a:xfrm>
        <a:prstGeom prst="ellipse">
          <a:avLst/>
        </a:prstGeom>
        <a:solidFill>
          <a:schemeClr val="accent3">
            <a:alpha val="50000"/>
            <a:hueOff val="-5329119"/>
            <a:satOff val="-23371"/>
            <a:lumOff val="137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Vehicle to Infrastructure (V2I) Communication</a:t>
          </a:r>
          <a:endParaRPr lang="en-US" sz="2200" kern="1200" dirty="0"/>
        </a:p>
      </dsp:txBody>
      <dsp:txXfrm>
        <a:off x="3540760" y="2751962"/>
        <a:ext cx="1826187" cy="1674004"/>
      </dsp:txXfrm>
    </dsp:sp>
    <dsp:sp modelId="{9A81CC77-06EE-46FF-940C-EC369CD0B7EF}">
      <dsp:nvSpPr>
        <dsp:cNvPr id="0" name=""/>
        <dsp:cNvSpPr/>
      </dsp:nvSpPr>
      <dsp:spPr>
        <a:xfrm>
          <a:off x="413414" y="1965687"/>
          <a:ext cx="3043645" cy="3043645"/>
        </a:xfrm>
        <a:prstGeom prst="ellipse">
          <a:avLst/>
        </a:prstGeom>
        <a:solidFill>
          <a:schemeClr val="accent3">
            <a:alpha val="50000"/>
            <a:hueOff val="-10658239"/>
            <a:satOff val="-46741"/>
            <a:lumOff val="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Vehicle to Vehicle (V2V) Communication</a:t>
          </a:r>
          <a:endParaRPr lang="en-US" sz="2200" kern="1200" dirty="0"/>
        </a:p>
      </dsp:txBody>
      <dsp:txXfrm>
        <a:off x="700024" y="2751962"/>
        <a:ext cx="1826187" cy="1674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C1A5-B09D-41ED-8232-EA236B0ED748}">
      <dsp:nvSpPr>
        <dsp:cNvPr id="0" name=""/>
        <dsp:cNvSpPr/>
      </dsp:nvSpPr>
      <dsp:spPr>
        <a:xfrm>
          <a:off x="1511663" y="63409"/>
          <a:ext cx="3043645" cy="304364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Automated Vehicles</a:t>
          </a:r>
          <a:endParaRPr lang="en-US" sz="2200" kern="1200" dirty="0"/>
        </a:p>
      </dsp:txBody>
      <dsp:txXfrm>
        <a:off x="1917482" y="596047"/>
        <a:ext cx="2232006" cy="1369640"/>
      </dsp:txXfrm>
    </dsp:sp>
    <dsp:sp modelId="{EE355D25-BD8E-4F72-9308-2D31952D9E0E}">
      <dsp:nvSpPr>
        <dsp:cNvPr id="0" name=""/>
        <dsp:cNvSpPr/>
      </dsp:nvSpPr>
      <dsp:spPr>
        <a:xfrm>
          <a:off x="2609912" y="1965687"/>
          <a:ext cx="3043645" cy="3043645"/>
        </a:xfrm>
        <a:prstGeom prst="ellipse">
          <a:avLst/>
        </a:prstGeom>
        <a:solidFill>
          <a:schemeClr val="accent3">
            <a:alpha val="50000"/>
            <a:hueOff val="-5329119"/>
            <a:satOff val="-23371"/>
            <a:lumOff val="137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Vehicle to Infrastructure (V2I) Communication</a:t>
          </a:r>
          <a:endParaRPr lang="en-US" sz="2200" kern="1200" dirty="0"/>
        </a:p>
      </dsp:txBody>
      <dsp:txXfrm>
        <a:off x="3540760" y="2751962"/>
        <a:ext cx="1826187" cy="1674004"/>
      </dsp:txXfrm>
    </dsp:sp>
    <dsp:sp modelId="{9A81CC77-06EE-46FF-940C-EC369CD0B7EF}">
      <dsp:nvSpPr>
        <dsp:cNvPr id="0" name=""/>
        <dsp:cNvSpPr/>
      </dsp:nvSpPr>
      <dsp:spPr>
        <a:xfrm>
          <a:off x="413414" y="1965687"/>
          <a:ext cx="3043645" cy="3043645"/>
        </a:xfrm>
        <a:prstGeom prst="ellipse">
          <a:avLst/>
        </a:prstGeom>
        <a:solidFill>
          <a:schemeClr val="accent3">
            <a:alpha val="50000"/>
            <a:hueOff val="-10658239"/>
            <a:satOff val="-46741"/>
            <a:lumOff val="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Vehicle to Vehicle (V2V) Communication</a:t>
          </a:r>
          <a:endParaRPr lang="en-US" sz="2200" kern="1200" dirty="0"/>
        </a:p>
      </dsp:txBody>
      <dsp:txXfrm>
        <a:off x="700024" y="2751962"/>
        <a:ext cx="1826187" cy="1674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4C1A5-B09D-41ED-8232-EA236B0ED748}">
      <dsp:nvSpPr>
        <dsp:cNvPr id="0" name=""/>
        <dsp:cNvSpPr/>
      </dsp:nvSpPr>
      <dsp:spPr>
        <a:xfrm>
          <a:off x="1511663" y="63409"/>
          <a:ext cx="3043645" cy="304364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Automated Vehicles</a:t>
          </a:r>
          <a:endParaRPr lang="en-US" sz="2200" kern="1200" dirty="0"/>
        </a:p>
      </dsp:txBody>
      <dsp:txXfrm>
        <a:off x="1917482" y="596047"/>
        <a:ext cx="2232006" cy="1369640"/>
      </dsp:txXfrm>
    </dsp:sp>
    <dsp:sp modelId="{EE355D25-BD8E-4F72-9308-2D31952D9E0E}">
      <dsp:nvSpPr>
        <dsp:cNvPr id="0" name=""/>
        <dsp:cNvSpPr/>
      </dsp:nvSpPr>
      <dsp:spPr>
        <a:xfrm>
          <a:off x="2609912" y="1965687"/>
          <a:ext cx="3043645" cy="3043645"/>
        </a:xfrm>
        <a:prstGeom prst="ellipse">
          <a:avLst/>
        </a:prstGeom>
        <a:solidFill>
          <a:schemeClr val="accent3">
            <a:alpha val="50000"/>
            <a:hueOff val="-5329119"/>
            <a:satOff val="-23371"/>
            <a:lumOff val="137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Vehicle to Infrastructure (V2I) Communication</a:t>
          </a:r>
          <a:endParaRPr lang="en-US" sz="2200" kern="1200" dirty="0"/>
        </a:p>
      </dsp:txBody>
      <dsp:txXfrm>
        <a:off x="3540760" y="2751962"/>
        <a:ext cx="1826187" cy="1674004"/>
      </dsp:txXfrm>
    </dsp:sp>
    <dsp:sp modelId="{9A81CC77-06EE-46FF-940C-EC369CD0B7EF}">
      <dsp:nvSpPr>
        <dsp:cNvPr id="0" name=""/>
        <dsp:cNvSpPr/>
      </dsp:nvSpPr>
      <dsp:spPr>
        <a:xfrm>
          <a:off x="413414" y="1965687"/>
          <a:ext cx="3043645" cy="3043645"/>
        </a:xfrm>
        <a:prstGeom prst="ellipse">
          <a:avLst/>
        </a:prstGeom>
        <a:solidFill>
          <a:schemeClr val="accent3">
            <a:alpha val="50000"/>
            <a:hueOff val="-10658239"/>
            <a:satOff val="-46741"/>
            <a:lumOff val="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Vehicle to Vehicle (V2V) Communication</a:t>
          </a:r>
          <a:endParaRPr lang="en-US" sz="2200" kern="1200" dirty="0"/>
        </a:p>
      </dsp:txBody>
      <dsp:txXfrm>
        <a:off x="700024" y="2751962"/>
        <a:ext cx="1826187" cy="1674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3/21/2017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671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4929B-8F6F-4236-BD36-497C1E7C13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15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13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7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01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7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97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76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10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88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50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57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6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41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6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8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6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0027A3-9E32-484E-BF04-7DB27586B30F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4252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0027A3-9E32-484E-BF04-7DB27586B30F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400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1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8" y="1842964"/>
            <a:ext cx="5324726" cy="63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685783" indent="-228594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2971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160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349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537" indent="-228594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1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33" y="2118359"/>
            <a:ext cx="5843117" cy="69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1" y="1964392"/>
            <a:ext cx="1749143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20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19004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5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9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3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6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9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5348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5"/>
            <a:ext cx="1394107" cy="15348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5"/>
            <a:ext cx="1394107" cy="15348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50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4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167477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5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5" y="3939364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2571731"/>
            <a:ext cx="1528763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27933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571731"/>
            <a:ext cx="1552662" cy="1634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8539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50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5" y="2800331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189" indent="0">
              <a:buFont typeface="Arial" panose="020B0604020202020204" pitchFamily="34" charset="0"/>
              <a:buNone/>
              <a:defRPr sz="1800"/>
            </a:lvl2pPr>
            <a:lvl3pPr marL="914377" indent="0">
              <a:buFont typeface="Arial" panose="020B0604020202020204" pitchFamily="34" charset="0"/>
              <a:buNone/>
              <a:defRPr sz="1800"/>
            </a:lvl3pPr>
            <a:lvl4pPr marL="1371566" indent="0">
              <a:buFont typeface="Arial" panose="020B0604020202020204" pitchFamily="34" charset="0"/>
              <a:buNone/>
              <a:defRPr sz="1800"/>
            </a:lvl4pPr>
            <a:lvl5pPr marL="1828754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22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2" y="6138335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" y="6089345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9"/>
            <a:ext cx="5127715" cy="38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340608" y="1043181"/>
            <a:ext cx="5519698" cy="42237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1574940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1735810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1" y="6356353"/>
            <a:ext cx="1018943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50" y="6356353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691885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4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3" y="3211516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8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2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6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4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4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10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9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1" y="6356353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50" y="6356353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3959352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04" algn="l"/>
                <a:tab pos="3770219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7199" y="912530"/>
            <a:ext cx="3519141" cy="340343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3" y="524007"/>
            <a:ext cx="1616475" cy="1521646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67369" y="3298351"/>
            <a:ext cx="1978484" cy="1916747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8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219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2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4008491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27409" y="1090051"/>
            <a:ext cx="3898746" cy="3996299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100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9999" i="0"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6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825690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219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Optional Tagline Goes Here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4" y="704087"/>
            <a:ext cx="385849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7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9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2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38" y="812678"/>
            <a:ext cx="3109319" cy="36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736086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536" y="1594627"/>
            <a:ext cx="3845814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891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080" indent="-342891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21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09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498" indent="-285744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7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 mndot.gov/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3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3/21/2017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4" y="6356352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50" y="6356353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9"/>
            <a:ext cx="9144000" cy="129518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Preparing for Connected and Automated Vehicles </a:t>
            </a:r>
            <a:r>
              <a:rPr lang="en-US" sz="4000" dirty="0"/>
              <a:t>in Minnesota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109728"/>
            <a:r>
              <a:rPr lang="en-US" dirty="0" smtClean="0"/>
              <a:t>Ray Starr</a:t>
            </a:r>
          </a:p>
          <a:p>
            <a:pPr marL="109728"/>
            <a:r>
              <a:rPr lang="en-US" dirty="0" err="1" smtClean="0"/>
              <a:t>MnDOT</a:t>
            </a:r>
            <a:r>
              <a:rPr lang="en-US" dirty="0" smtClean="0"/>
              <a:t> Assistant State Traffic Engineer - ITS</a:t>
            </a:r>
          </a:p>
          <a:p>
            <a:pPr marL="109728"/>
            <a:r>
              <a:rPr lang="en-US" dirty="0" smtClean="0"/>
              <a:t>March 22, 2017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Minnesota Transportation Conference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2515" b="1251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V2V Connected Vehicles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36E2-CA62-4E82-B3EC-ADC33A6F1E2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http://blogsdir.cms.rrcdn.com/91/files/2015/05/vehicle-to-vehicle-communic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984" y="3120887"/>
            <a:ext cx="5782032" cy="359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8650" y="1812972"/>
            <a:ext cx="7886700" cy="175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594" defTabSz="914377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Dedicated Short-Range Communication (DSRC)</a:t>
            </a:r>
          </a:p>
          <a:p>
            <a:pPr marL="228600" indent="-228594" defTabSz="914377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500" dirty="0" smtClean="0"/>
              <a:t>Different Than “Connected Cars”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29097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73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NHTSA Notice of Proposed Rule Making:  </a:t>
            </a:r>
          </a:p>
          <a:p>
            <a:r>
              <a:rPr lang="en-US" dirty="0"/>
              <a:t>All new light duty vehicles to transmit/receive a Basic Safety Message via </a:t>
            </a:r>
            <a:r>
              <a:rPr lang="en-US" dirty="0" smtClean="0"/>
              <a:t>DSRC</a:t>
            </a:r>
            <a:endParaRPr lang="en-US" dirty="0"/>
          </a:p>
          <a:p>
            <a:r>
              <a:rPr lang="en-US" dirty="0" smtClean="0"/>
              <a:t>V2V Complements In-Vehicle Sensor-Based Technologies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Not </a:t>
            </a:r>
            <a:r>
              <a:rPr lang="en-US" dirty="0"/>
              <a:t>restricted by the same line-of-site </a:t>
            </a:r>
            <a:r>
              <a:rPr lang="en-US" dirty="0" smtClean="0"/>
              <a:t>limitations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Longer detection distance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Not affected by adverse weather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Supports Automated Vehicles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V2V Nationally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Minnesota V2V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12623" cy="464444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V2V Support for Gang Plowing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U </a:t>
            </a:r>
            <a:r>
              <a:rPr lang="en-US" dirty="0"/>
              <a:t>of MN </a:t>
            </a:r>
            <a:r>
              <a:rPr lang="en-US" dirty="0" smtClean="0"/>
              <a:t>Research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Coordinate Snow Plow Movement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998" y="3383281"/>
            <a:ext cx="4895412" cy="324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4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V2V and Communications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4444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DSRC is Local Communications Only</a:t>
            </a:r>
          </a:p>
          <a:p>
            <a:pPr lvl="1">
              <a:spcAft>
                <a:spcPts val="0"/>
              </a:spcAft>
            </a:pPr>
            <a:r>
              <a:rPr lang="en-US" dirty="0"/>
              <a:t>Future 5G Could Offer Device-to-Device Direct </a:t>
            </a:r>
            <a:r>
              <a:rPr lang="en-US" dirty="0" smtClean="0"/>
              <a:t>Communications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Others Want the 5.9 GHz Spectrum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 smtClean="0"/>
              <a:t>Security Credentials Require Periodic Connection to Back Office System</a:t>
            </a:r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315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V2I Connected Vehicles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70940510"/>
              </p:ext>
            </p:extLst>
          </p:nvPr>
        </p:nvGraphicFramePr>
        <p:xfrm>
          <a:off x="1538514" y="1545773"/>
          <a:ext cx="6066972" cy="5072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31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V2I Nationally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24818" cy="464444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USDOT Work with Auto Makers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Red Light Violation Warning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Curve Speed Warning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Reduced Speed Zone Warning</a:t>
            </a:r>
          </a:p>
          <a:p>
            <a:pPr>
              <a:spcAft>
                <a:spcPts val="0"/>
              </a:spcAft>
            </a:pPr>
            <a:r>
              <a:rPr lang="en-US" dirty="0"/>
              <a:t>Signal Phase and Timing (</a:t>
            </a:r>
            <a:r>
              <a:rPr lang="en-US" dirty="0" err="1"/>
              <a:t>SPaT</a:t>
            </a:r>
            <a:r>
              <a:rPr lang="en-US" dirty="0"/>
              <a:t>) Challenge</a:t>
            </a:r>
          </a:p>
          <a:p>
            <a:pPr lvl="1">
              <a:spcAft>
                <a:spcPts val="0"/>
              </a:spcAft>
            </a:pPr>
            <a:r>
              <a:rPr lang="en-US" dirty="0"/>
              <a:t>Broadcast </a:t>
            </a:r>
            <a:r>
              <a:rPr lang="en-US" dirty="0" smtClean="0"/>
              <a:t>Current Color </a:t>
            </a:r>
            <a:r>
              <a:rPr lang="en-US" dirty="0"/>
              <a:t>of </a:t>
            </a:r>
            <a:r>
              <a:rPr lang="en-US" dirty="0" smtClean="0"/>
              <a:t>Traffic Signal Indications</a:t>
            </a:r>
            <a:endParaRPr lang="en-US" dirty="0"/>
          </a:p>
          <a:p>
            <a:pPr>
              <a:spcAft>
                <a:spcPts val="0"/>
              </a:spcAft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568" y="3725333"/>
            <a:ext cx="4421923" cy="292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21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45894"/>
            <a:ext cx="4996059" cy="32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V2I</a:t>
            </a:r>
            <a:endParaRPr lang="en-US" dirty="0"/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47532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Current/Past Work:</a:t>
            </a:r>
          </a:p>
          <a:p>
            <a:r>
              <a:rPr lang="en-US" dirty="0" smtClean="0"/>
              <a:t>Integrating Mobile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Minnesota V2I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"/>
          <a:stretch/>
        </p:blipFill>
        <p:spPr bwMode="auto">
          <a:xfrm>
            <a:off x="3742266" y="1825625"/>
            <a:ext cx="5062831" cy="2388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866" y="4675578"/>
            <a:ext cx="5316914" cy="199777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825625"/>
            <a:ext cx="456988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Planned “Connected Corridor”</a:t>
            </a:r>
          </a:p>
          <a:p>
            <a:r>
              <a:rPr lang="en-US" dirty="0" err="1" smtClean="0"/>
              <a:t>SPaT</a:t>
            </a:r>
            <a:endParaRPr lang="en-US" dirty="0" smtClean="0"/>
          </a:p>
          <a:p>
            <a:r>
              <a:rPr lang="en-US" dirty="0"/>
              <a:t>Snow Plow Priority</a:t>
            </a:r>
          </a:p>
          <a:p>
            <a:r>
              <a:rPr lang="en-US" dirty="0"/>
              <a:t>Maintenance </a:t>
            </a:r>
            <a:r>
              <a:rPr lang="en-US" dirty="0" smtClean="0"/>
              <a:t>Vehicle</a:t>
            </a:r>
            <a:br>
              <a:rPr lang="en-US" dirty="0" smtClean="0"/>
            </a:br>
            <a:r>
              <a:rPr lang="en-US" dirty="0" smtClean="0"/>
              <a:t>Warning </a:t>
            </a:r>
            <a:r>
              <a:rPr lang="en-US" dirty="0"/>
              <a:t>System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98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V2I and Communications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49" y="1825625"/>
            <a:ext cx="788670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DSRC Vehicle to Roadside Local Communications</a:t>
            </a:r>
          </a:p>
          <a:p>
            <a:pPr lvl="1"/>
            <a:r>
              <a:rPr lang="en-US" dirty="0"/>
              <a:t>Future 5G Could Offer Device-to-Device Direct </a:t>
            </a:r>
            <a:r>
              <a:rPr lang="en-US" dirty="0" smtClean="0"/>
              <a:t>Communications</a:t>
            </a:r>
          </a:p>
          <a:p>
            <a:r>
              <a:rPr lang="en-US" dirty="0" smtClean="0"/>
              <a:t>DSRC Vehicle to Back Office Using Backhaul</a:t>
            </a:r>
          </a:p>
          <a:p>
            <a:pPr lvl="1"/>
            <a:r>
              <a:rPr lang="en-US" dirty="0" smtClean="0"/>
              <a:t>2-Way</a:t>
            </a:r>
          </a:p>
          <a:p>
            <a:r>
              <a:rPr lang="en-US" dirty="0" smtClean="0"/>
              <a:t>Cellular Vehicle to Cloud</a:t>
            </a:r>
            <a:endParaRPr lang="en-US" dirty="0"/>
          </a:p>
          <a:p>
            <a:r>
              <a:rPr lang="en-US" dirty="0" smtClean="0"/>
              <a:t>Remote Configuration of Roadside Equipment</a:t>
            </a:r>
          </a:p>
        </p:txBody>
      </p:sp>
    </p:spTree>
    <p:extLst>
      <p:ext uri="{BB962C8B-B14F-4D97-AF65-F5344CB8AC3E}">
        <p14:creationId xmlns:p14="http://schemas.microsoft.com/office/powerpoint/2010/main" val="101054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Automation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70940510"/>
              </p:ext>
            </p:extLst>
          </p:nvPr>
        </p:nvGraphicFramePr>
        <p:xfrm>
          <a:off x="1538514" y="1545773"/>
          <a:ext cx="6066972" cy="5072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24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98852723"/>
              </p:ext>
            </p:extLst>
          </p:nvPr>
        </p:nvGraphicFramePr>
        <p:xfrm>
          <a:off x="2728686" y="1545773"/>
          <a:ext cx="6066972" cy="5072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1894" y="1450485"/>
            <a:ext cx="4279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100" dirty="0" smtClean="0"/>
              <a:t>What is Happening Nationally?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 smtClean="0"/>
              <a:t>What is Happening in Minnesota?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100" dirty="0" smtClean="0"/>
              <a:t>How Does This Affect Communications?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2183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Connected Automation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54" y="1505248"/>
            <a:ext cx="8443692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55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1"/>
            <a:ext cx="9144000" cy="1733267"/>
          </a:xfrm>
        </p:spPr>
        <p:txBody>
          <a:bodyPr/>
          <a:lstStyle/>
          <a:p>
            <a:r>
              <a:rPr lang="en-US" sz="6000" dirty="0" smtClean="0"/>
              <a:t>Thank you again!</a:t>
            </a:r>
            <a:endParaRPr lang="en-US" sz="600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-685800" y="3521124"/>
            <a:ext cx="10515600" cy="2681375"/>
          </a:xfrm>
        </p:spPr>
        <p:txBody>
          <a:bodyPr/>
          <a:lstStyle/>
          <a:p>
            <a:r>
              <a:rPr lang="en-US" sz="2700" b="1" dirty="0" smtClean="0"/>
              <a:t>Ray Starr, PE</a:t>
            </a:r>
            <a:endParaRPr lang="en-US" sz="2700" b="1" dirty="0"/>
          </a:p>
          <a:p>
            <a:r>
              <a:rPr lang="en-US" sz="2200" i="1" dirty="0" smtClean="0"/>
              <a:t>Ray.starr@state.mn.us</a:t>
            </a:r>
            <a:endParaRPr lang="en-US" sz="2200" i="1" dirty="0"/>
          </a:p>
          <a:p>
            <a:r>
              <a:rPr lang="en-US" sz="2200" dirty="0" smtClean="0"/>
              <a:t>651-234-7050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Minnesota Transportation Conference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Vehicles Nationally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4001407" cy="464444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Policy / Regulations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NHTSA’s Federal Automated Vehicles Policy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States’ Legislation</a:t>
            </a:r>
          </a:p>
          <a:p>
            <a:pPr>
              <a:spcAft>
                <a:spcPts val="0"/>
              </a:spcAft>
            </a:pPr>
            <a:r>
              <a:rPr lang="en-US" dirty="0"/>
              <a:t>Planning Impacts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Technology Development and Testing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Taxi/Rideshare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Trucks/Platooning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Transit Vehicles/Shuttles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Dealing with Weather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79" y="2753364"/>
            <a:ext cx="4563639" cy="286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8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Minnesota Automated Vehicles Policy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12623" cy="4644448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MN is “OPEN for Business”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Minnesota Jurisdictional AV/CV Committee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Minnesota </a:t>
            </a:r>
            <a:r>
              <a:rPr lang="en-US" dirty="0" err="1" smtClean="0"/>
              <a:t>Guidestar</a:t>
            </a: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err="1" smtClean="0"/>
              <a:t>MnDOT</a:t>
            </a:r>
            <a:r>
              <a:rPr lang="en-US" dirty="0" smtClean="0"/>
              <a:t> Examining Statutes/Rules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ID Statutes/Rules Limiting AVs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ID Possibilities within Current Statutes/Rules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Currently Not Promoting Legislation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447" y="1825625"/>
            <a:ext cx="3642904" cy="450619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6175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Minnesota </a:t>
            </a:r>
            <a:r>
              <a:rPr lang="en-US" dirty="0" smtClean="0"/>
              <a:t>Automated Vehicles Planning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4444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Planning Challenge</a:t>
            </a:r>
          </a:p>
          <a:p>
            <a:pPr lvl="1">
              <a:spcAft>
                <a:spcPts val="0"/>
              </a:spcAft>
            </a:pPr>
            <a:r>
              <a:rPr lang="en-US" dirty="0"/>
              <a:t>Every bridge we build today will </a:t>
            </a:r>
            <a:r>
              <a:rPr lang="en-US" dirty="0" smtClean="0"/>
              <a:t>carry </a:t>
            </a:r>
            <a:r>
              <a:rPr lang="en-US" dirty="0"/>
              <a:t>AVs </a:t>
            </a:r>
            <a:r>
              <a:rPr lang="en-US" dirty="0" smtClean="0"/>
              <a:t>and non-AVs in its service life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Unknown timeline and effects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 err="1" smtClean="0"/>
              <a:t>MnDOT</a:t>
            </a:r>
            <a:r>
              <a:rPr lang="en-US" dirty="0" smtClean="0"/>
              <a:t> Approach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Monitor AV progress and pilots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dirty="0"/>
              <a:t>Wait until 3-5% of </a:t>
            </a:r>
            <a:r>
              <a:rPr lang="en-US" dirty="0" smtClean="0"/>
              <a:t>vehicles are </a:t>
            </a:r>
            <a:r>
              <a:rPr lang="en-US" dirty="0"/>
              <a:t>AV before adjusting road design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Revisit during next planning cycle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4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Minnesota </a:t>
            </a:r>
            <a:r>
              <a:rPr lang="en-US" dirty="0" smtClean="0"/>
              <a:t>Automated Vehicles Technology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12623" cy="464444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Proposed Proving Ground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Snow/Ice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Cold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Salt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Local Companies’ Product Development for Weather Challenges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U of M Driver Assistance Technology for Bus Shoulder Use and Snow Plows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7" b="16493"/>
          <a:stretch/>
        </p:blipFill>
        <p:spPr>
          <a:xfrm>
            <a:off x="4506341" y="1919513"/>
            <a:ext cx="4637659" cy="24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1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8621"/>
            <a:ext cx="4600187" cy="4879908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dirty="0" smtClean="0"/>
              <a:t>Autonomous Bus Project</a:t>
            </a:r>
          </a:p>
          <a:p>
            <a:pPr marL="57161" indent="-171450"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Research autonomous </a:t>
            </a:r>
            <a:r>
              <a:rPr lang="en-US" dirty="0"/>
              <a:t>bus in cold weather climate conditions</a:t>
            </a:r>
          </a:p>
          <a:p>
            <a:pPr marL="57161" indent="-171450"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Phase </a:t>
            </a:r>
            <a:r>
              <a:rPr lang="en-US" dirty="0" smtClean="0"/>
              <a:t>1</a:t>
            </a:r>
          </a:p>
          <a:p>
            <a:pPr marL="514350" lvl="1" indent="-171450">
              <a:spcAft>
                <a:spcPts val="0"/>
              </a:spcAft>
            </a:pPr>
            <a:r>
              <a:rPr lang="en-US" sz="2100" dirty="0" smtClean="0"/>
              <a:t>Define and Plan Project</a:t>
            </a:r>
          </a:p>
          <a:p>
            <a:pPr marL="514350" lvl="1" indent="-171450" fontAlgn="base">
              <a:spcAft>
                <a:spcPts val="0"/>
              </a:spcAft>
              <a:defRPr/>
            </a:pPr>
            <a:r>
              <a:rPr lang="en-US" dirty="0" smtClean="0"/>
              <a:t>Identify vehicle </a:t>
            </a:r>
            <a:r>
              <a:rPr lang="en-US" dirty="0"/>
              <a:t>technology partners</a:t>
            </a:r>
          </a:p>
          <a:p>
            <a:pPr marL="57161" indent="-171450" fontAlgn="base">
              <a:spcBef>
                <a:spcPts val="1800"/>
              </a:spcBef>
              <a:spcAft>
                <a:spcPts val="600"/>
              </a:spcAft>
              <a:defRPr/>
            </a:pPr>
            <a:r>
              <a:rPr lang="en-US" dirty="0"/>
              <a:t>Phase 2 Objective</a:t>
            </a:r>
          </a:p>
          <a:p>
            <a:pPr marL="514350" lvl="1" indent="-171450" fontAlgn="base">
              <a:spcAft>
                <a:spcPts val="0"/>
              </a:spcAft>
              <a:tabLst>
                <a:tab pos="635000" algn="l"/>
              </a:tabLst>
              <a:defRPr/>
            </a:pPr>
            <a:r>
              <a:rPr lang="en-US" dirty="0" smtClean="0"/>
              <a:t>Perform Test / Demonstration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T:\ITS\Proposal Resources\Proposals\2016\MnDOT Autonomous Bus Test\AV Reference\Olli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969" y="3714575"/>
            <a:ext cx="3417572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6" b="13056"/>
          <a:stretch/>
        </p:blipFill>
        <p:spPr bwMode="auto">
          <a:xfrm>
            <a:off x="5250359" y="1326261"/>
            <a:ext cx="3606205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28650" y="158229"/>
            <a:ext cx="78867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Minnesota Automated Vehicles Technology</a:t>
            </a:r>
          </a:p>
        </p:txBody>
      </p:sp>
    </p:spTree>
    <p:extLst>
      <p:ext uri="{BB962C8B-B14F-4D97-AF65-F5344CB8AC3E}">
        <p14:creationId xmlns:p14="http://schemas.microsoft.com/office/powerpoint/2010/main" val="29392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8621"/>
            <a:ext cx="7886700" cy="487990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Not Currently Connected for Driving</a:t>
            </a:r>
          </a:p>
          <a:p>
            <a:pPr marL="685800" lvl="1" indent="-228600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Use On-Board Sensors and Maps</a:t>
            </a:r>
            <a:endParaRPr lang="en-US" dirty="0"/>
          </a:p>
          <a:p>
            <a:pPr marL="57161" indent="-171450"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Sharing Vehicle Learning Among Vehicles</a:t>
            </a:r>
          </a:p>
          <a:p>
            <a:pPr marL="57161" indent="-171450"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Over-the-Air Software Updates</a:t>
            </a:r>
            <a:endParaRPr lang="en-US" dirty="0"/>
          </a:p>
          <a:p>
            <a:pPr marL="57161" indent="-171450" fontAlgn="base">
              <a:spcBef>
                <a:spcPts val="1800"/>
              </a:spcBef>
              <a:spcAft>
                <a:spcPts val="600"/>
              </a:spcAft>
              <a:defRPr/>
            </a:pPr>
            <a:r>
              <a:rPr lang="en-US" dirty="0" smtClean="0"/>
              <a:t>Potentially Could Crowd Source Mapping &amp; Updates</a:t>
            </a:r>
          </a:p>
          <a:p>
            <a:pPr marL="57161" indent="-171450" fontAlgn="base">
              <a:spcBef>
                <a:spcPts val="1800"/>
              </a:spcBef>
              <a:spcAft>
                <a:spcPts val="600"/>
              </a:spcAft>
              <a:defRPr/>
            </a:pPr>
            <a:r>
              <a:rPr lang="en-US" dirty="0" smtClean="0"/>
              <a:t>Potentially Could Download Maps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4754562" y="6430962"/>
            <a:ext cx="892772" cy="15557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Page </a:t>
            </a:r>
            <a:fld id="{292FEF09-04D1-447B-9F98-7000E0D5D333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28650" y="158229"/>
            <a:ext cx="78867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Automated Vehicles and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V2V Connected Vehicles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70940510"/>
              </p:ext>
            </p:extLst>
          </p:nvPr>
        </p:nvGraphicFramePr>
        <p:xfrm>
          <a:off x="1538514" y="1545773"/>
          <a:ext cx="6066972" cy="5072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9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B02A75-BCB0-4986-B381-502234F6C7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389D6-E0FD-469D-8587-EA39AB285030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15372</TotalTime>
  <Words>560</Words>
  <Application>Microsoft Office PowerPoint</Application>
  <PresentationFormat>On-screen Show (4:3)</PresentationFormat>
  <Paragraphs>153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NeueHaasGroteskText Std</vt:lpstr>
      <vt:lpstr>MN.IT</vt:lpstr>
      <vt:lpstr>Preparing for Connected and Automated Vehicles in Minnesota</vt:lpstr>
      <vt:lpstr>Outline</vt:lpstr>
      <vt:lpstr>Automated Vehicles Nationally  </vt:lpstr>
      <vt:lpstr>Minnesota Automated Vehicles Policy  </vt:lpstr>
      <vt:lpstr>Minnesota Automated Vehicles Planning  </vt:lpstr>
      <vt:lpstr>Minnesota Automated Vehicles Technology  </vt:lpstr>
      <vt:lpstr>Minnesota Automated Vehicles Technology</vt:lpstr>
      <vt:lpstr>Automated Vehicles and Communications</vt:lpstr>
      <vt:lpstr>V2V Connected Vehicles</vt:lpstr>
      <vt:lpstr>V2V Connected Vehicles</vt:lpstr>
      <vt:lpstr>V2V Nationally</vt:lpstr>
      <vt:lpstr>Minnesota V2V  </vt:lpstr>
      <vt:lpstr>V2V and Communications </vt:lpstr>
      <vt:lpstr>V2I Connected Vehicles</vt:lpstr>
      <vt:lpstr>V2I Nationally  </vt:lpstr>
      <vt:lpstr>Minnesota V2I</vt:lpstr>
      <vt:lpstr>Minnesota V2I</vt:lpstr>
      <vt:lpstr>V2I and Communications</vt:lpstr>
      <vt:lpstr>Connected Automation</vt:lpstr>
      <vt:lpstr>Connected Automation</vt:lpstr>
      <vt:lpstr>Thank you again!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Wells, Diane (COMM)</cp:lastModifiedBy>
  <cp:revision>702</cp:revision>
  <cp:lastPrinted>2017-03-01T22:15:34Z</cp:lastPrinted>
  <dcterms:created xsi:type="dcterms:W3CDTF">2016-01-06T16:54:03Z</dcterms:created>
  <dcterms:modified xsi:type="dcterms:W3CDTF">2017-03-21T13:40:06Z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