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5" r:id="rId6"/>
    <p:sldId id="266" r:id="rId7"/>
    <p:sldId id="267" r:id="rId8"/>
    <p:sldId id="268" r:id="rId9"/>
    <p:sldId id="272" r:id="rId10"/>
    <p:sldId id="273" r:id="rId11"/>
    <p:sldId id="274" r:id="rId12"/>
    <p:sldId id="27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4F0D"/>
    <a:srgbClr val="00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E60D96-885C-4FF7-A6A6-53895293A939}" v="28" dt="2024-07-18T16:39:22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1" d="100"/>
          <a:sy n="101" d="100"/>
        </p:scale>
        <p:origin x="95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kalia, Priya" userId="S::psankalia@sanborn.com::d372815a-faa6-49df-b00f-b3df292f35c3" providerId="AD" clId="Web-{06498C89-A21E-769F-D25C-D3578B8E229D}"/>
    <pc:docChg chg="modSld">
      <pc:chgData name="Sankalia, Priya" userId="S::psankalia@sanborn.com::d372815a-faa6-49df-b00f-b3df292f35c3" providerId="AD" clId="Web-{06498C89-A21E-769F-D25C-D3578B8E229D}" dt="2024-04-03T20:54:57.491" v="50" actId="14100"/>
      <pc:docMkLst>
        <pc:docMk/>
      </pc:docMkLst>
      <pc:sldChg chg="modSp">
        <pc:chgData name="Sankalia, Priya" userId="S::psankalia@sanborn.com::d372815a-faa6-49df-b00f-b3df292f35c3" providerId="AD" clId="Web-{06498C89-A21E-769F-D25C-D3578B8E229D}" dt="2024-04-03T20:54:57.491" v="50" actId="14100"/>
        <pc:sldMkLst>
          <pc:docMk/>
          <pc:sldMk cId="3729883027" sldId="267"/>
        </pc:sldMkLst>
        <pc:spChg chg="mod">
          <ac:chgData name="Sankalia, Priya" userId="S::psankalia@sanborn.com::d372815a-faa6-49df-b00f-b3df292f35c3" providerId="AD" clId="Web-{06498C89-A21E-769F-D25C-D3578B8E229D}" dt="2024-04-03T20:54:57.491" v="50" actId="14100"/>
          <ac:spMkLst>
            <pc:docMk/>
            <pc:sldMk cId="3729883027" sldId="267"/>
            <ac:spMk id="17" creationId="{1D45FB48-2D1D-E490-A094-4E484CD32E01}"/>
          </ac:spMkLst>
        </pc:spChg>
      </pc:sldChg>
    </pc:docChg>
  </pc:docChgLst>
  <pc:docChgLst>
    <pc:chgData name="Clark, Jazmyn" userId="S::jclark@sanborn.com::e393d1a3-99a1-4480-8484-d1b0ef1f7c2e" providerId="AD" clId="Web-{8364D553-0B08-D864-D31B-57B0CB4F8E9B}"/>
    <pc:docChg chg="mod">
      <pc:chgData name="Clark, Jazmyn" userId="S::jclark@sanborn.com::e393d1a3-99a1-4480-8484-d1b0ef1f7c2e" providerId="AD" clId="Web-{8364D553-0B08-D864-D31B-57B0CB4F8E9B}" dt="2024-04-03T12:46:18.970" v="0" actId="33475"/>
      <pc:docMkLst>
        <pc:docMk/>
      </pc:docMkLst>
    </pc:docChg>
  </pc:docChgLst>
  <pc:docChgLst>
    <pc:chgData name="Clark, Jazmyn" userId="e393d1a3-99a1-4480-8484-d1b0ef1f7c2e" providerId="ADAL" clId="{423A69AA-EED6-4148-8447-CBDA41C3521C}"/>
    <pc:docChg chg="undo custSel addSld delSld modSld">
      <pc:chgData name="Clark, Jazmyn" userId="e393d1a3-99a1-4480-8484-d1b0ef1f7c2e" providerId="ADAL" clId="{423A69AA-EED6-4148-8447-CBDA41C3521C}" dt="2024-04-03T13:05:48.454" v="142" actId="14100"/>
      <pc:docMkLst>
        <pc:docMk/>
      </pc:docMkLst>
      <pc:sldChg chg="del">
        <pc:chgData name="Clark, Jazmyn" userId="e393d1a3-99a1-4480-8484-d1b0ef1f7c2e" providerId="ADAL" clId="{423A69AA-EED6-4148-8447-CBDA41C3521C}" dt="2024-04-03T12:47:02.527" v="2" actId="47"/>
        <pc:sldMkLst>
          <pc:docMk/>
          <pc:sldMk cId="109857222" sldId="256"/>
        </pc:sldMkLst>
      </pc:sldChg>
      <pc:sldChg chg="addSp delSp modSp new mod">
        <pc:chgData name="Clark, Jazmyn" userId="e393d1a3-99a1-4480-8484-d1b0ef1f7c2e" providerId="ADAL" clId="{423A69AA-EED6-4148-8447-CBDA41C3521C}" dt="2024-04-03T13:05:48.454" v="142" actId="14100"/>
        <pc:sldMkLst>
          <pc:docMk/>
          <pc:sldMk cId="1713013511" sldId="257"/>
        </pc:sldMkLst>
        <pc:spChg chg="add mod">
          <ac:chgData name="Clark, Jazmyn" userId="e393d1a3-99a1-4480-8484-d1b0ef1f7c2e" providerId="ADAL" clId="{423A69AA-EED6-4148-8447-CBDA41C3521C}" dt="2024-04-03T13:04:12.764" v="139" actId="20577"/>
          <ac:spMkLst>
            <pc:docMk/>
            <pc:sldMk cId="1713013511" sldId="257"/>
            <ac:spMk id="2" creationId="{D5B252ED-31CF-F7B6-DB95-9C4944B5EFD0}"/>
          </ac:spMkLst>
        </pc:spChg>
        <pc:spChg chg="add mod">
          <ac:chgData name="Clark, Jazmyn" userId="e393d1a3-99a1-4480-8484-d1b0ef1f7c2e" providerId="ADAL" clId="{423A69AA-EED6-4148-8447-CBDA41C3521C}" dt="2024-04-03T12:47:00.568" v="1"/>
          <ac:spMkLst>
            <pc:docMk/>
            <pc:sldMk cId="1713013511" sldId="257"/>
            <ac:spMk id="3" creationId="{678A46AB-B090-40BC-250F-CC87C2F28DCF}"/>
          </ac:spMkLst>
        </pc:spChg>
        <pc:picChg chg="add mod">
          <ac:chgData name="Clark, Jazmyn" userId="e393d1a3-99a1-4480-8484-d1b0ef1f7c2e" providerId="ADAL" clId="{423A69AA-EED6-4148-8447-CBDA41C3521C}" dt="2024-04-03T13:04:07.835" v="136" actId="1076"/>
          <ac:picMkLst>
            <pc:docMk/>
            <pc:sldMk cId="1713013511" sldId="257"/>
            <ac:picMk id="4" creationId="{8DD8FC42-24EA-9999-F69A-36611EF9BC6A}"/>
          </ac:picMkLst>
        </pc:picChg>
        <pc:picChg chg="add mod">
          <ac:chgData name="Clark, Jazmyn" userId="e393d1a3-99a1-4480-8484-d1b0ef1f7c2e" providerId="ADAL" clId="{423A69AA-EED6-4148-8447-CBDA41C3521C}" dt="2024-04-03T13:05:48.454" v="142" actId="14100"/>
          <ac:picMkLst>
            <pc:docMk/>
            <pc:sldMk cId="1713013511" sldId="257"/>
            <ac:picMk id="5" creationId="{F2A34591-CBC1-1EA1-6614-ADA48A9655DA}"/>
          </ac:picMkLst>
        </pc:picChg>
        <pc:picChg chg="add mod modCrop">
          <ac:chgData name="Clark, Jazmyn" userId="e393d1a3-99a1-4480-8484-d1b0ef1f7c2e" providerId="ADAL" clId="{423A69AA-EED6-4148-8447-CBDA41C3521C}" dt="2024-04-03T13:02:26.605" v="125" actId="14100"/>
          <ac:picMkLst>
            <pc:docMk/>
            <pc:sldMk cId="1713013511" sldId="257"/>
            <ac:picMk id="7" creationId="{CEC695C4-B104-4A23-8AC1-0087515F9BD6}"/>
          </ac:picMkLst>
        </pc:picChg>
        <pc:picChg chg="add del mod">
          <ac:chgData name="Clark, Jazmyn" userId="e393d1a3-99a1-4480-8484-d1b0ef1f7c2e" providerId="ADAL" clId="{423A69AA-EED6-4148-8447-CBDA41C3521C}" dt="2024-04-03T13:02:42.725" v="126" actId="1076"/>
          <ac:picMkLst>
            <pc:docMk/>
            <pc:sldMk cId="1713013511" sldId="257"/>
            <ac:picMk id="9" creationId="{D98FC772-7F35-A33F-E6B9-606D0A47EB55}"/>
          </ac:picMkLst>
        </pc:picChg>
        <pc:picChg chg="add mod">
          <ac:chgData name="Clark, Jazmyn" userId="e393d1a3-99a1-4480-8484-d1b0ef1f7c2e" providerId="ADAL" clId="{423A69AA-EED6-4148-8447-CBDA41C3521C}" dt="2024-04-03T13:04:23.183" v="140" actId="1076"/>
          <ac:picMkLst>
            <pc:docMk/>
            <pc:sldMk cId="1713013511" sldId="257"/>
            <ac:picMk id="11" creationId="{46E23987-BD45-0812-026A-38B029F1E159}"/>
          </ac:picMkLst>
        </pc:picChg>
      </pc:sldChg>
      <pc:sldChg chg="modSp add mod">
        <pc:chgData name="Clark, Jazmyn" userId="e393d1a3-99a1-4480-8484-d1b0ef1f7c2e" providerId="ADAL" clId="{423A69AA-EED6-4148-8447-CBDA41C3521C}" dt="2024-04-03T12:49:02.216" v="50" actId="14100"/>
        <pc:sldMkLst>
          <pc:docMk/>
          <pc:sldMk cId="3917094040" sldId="265"/>
        </pc:sldMkLst>
        <pc:spChg chg="mod">
          <ac:chgData name="Clark, Jazmyn" userId="e393d1a3-99a1-4480-8484-d1b0ef1f7c2e" providerId="ADAL" clId="{423A69AA-EED6-4148-8447-CBDA41C3521C}" dt="2024-04-03T12:49:02.216" v="50" actId="14100"/>
          <ac:spMkLst>
            <pc:docMk/>
            <pc:sldMk cId="3917094040" sldId="265"/>
            <ac:spMk id="3" creationId="{4A8F64FC-6B48-66E2-3E2E-5526DD5BA4FE}"/>
          </ac:spMkLst>
        </pc:spChg>
      </pc:sldChg>
      <pc:sldChg chg="add">
        <pc:chgData name="Clark, Jazmyn" userId="e393d1a3-99a1-4480-8484-d1b0ef1f7c2e" providerId="ADAL" clId="{423A69AA-EED6-4148-8447-CBDA41C3521C}" dt="2024-04-03T12:48:43.140" v="48"/>
        <pc:sldMkLst>
          <pc:docMk/>
          <pc:sldMk cId="2771357168" sldId="266"/>
        </pc:sldMkLst>
      </pc:sldChg>
      <pc:sldChg chg="add">
        <pc:chgData name="Clark, Jazmyn" userId="e393d1a3-99a1-4480-8484-d1b0ef1f7c2e" providerId="ADAL" clId="{423A69AA-EED6-4148-8447-CBDA41C3521C}" dt="2024-04-03T12:48:43.140" v="48"/>
        <pc:sldMkLst>
          <pc:docMk/>
          <pc:sldMk cId="3729883027" sldId="267"/>
        </pc:sldMkLst>
      </pc:sldChg>
      <pc:sldChg chg="add">
        <pc:chgData name="Clark, Jazmyn" userId="e393d1a3-99a1-4480-8484-d1b0ef1f7c2e" providerId="ADAL" clId="{423A69AA-EED6-4148-8447-CBDA41C3521C}" dt="2024-04-03T12:48:43.140" v="48"/>
        <pc:sldMkLst>
          <pc:docMk/>
          <pc:sldMk cId="2269394541" sldId="268"/>
        </pc:sldMkLst>
      </pc:sldChg>
      <pc:sldChg chg="modSp add mod">
        <pc:chgData name="Clark, Jazmyn" userId="e393d1a3-99a1-4480-8484-d1b0ef1f7c2e" providerId="ADAL" clId="{423A69AA-EED6-4148-8447-CBDA41C3521C}" dt="2024-04-03T12:48:43.281" v="49" actId="27636"/>
        <pc:sldMkLst>
          <pc:docMk/>
          <pc:sldMk cId="1731858340" sldId="272"/>
        </pc:sldMkLst>
        <pc:spChg chg="mod">
          <ac:chgData name="Clark, Jazmyn" userId="e393d1a3-99a1-4480-8484-d1b0ef1f7c2e" providerId="ADAL" clId="{423A69AA-EED6-4148-8447-CBDA41C3521C}" dt="2024-04-03T12:48:43.281" v="49" actId="27636"/>
          <ac:spMkLst>
            <pc:docMk/>
            <pc:sldMk cId="1731858340" sldId="272"/>
            <ac:spMk id="6" creationId="{4BC819F0-650C-3AD5-66B6-591E177A1218}"/>
          </ac:spMkLst>
        </pc:spChg>
      </pc:sldChg>
      <pc:sldChg chg="add">
        <pc:chgData name="Clark, Jazmyn" userId="e393d1a3-99a1-4480-8484-d1b0ef1f7c2e" providerId="ADAL" clId="{423A69AA-EED6-4148-8447-CBDA41C3521C}" dt="2024-04-03T12:48:43.140" v="48"/>
        <pc:sldMkLst>
          <pc:docMk/>
          <pc:sldMk cId="1012243038" sldId="273"/>
        </pc:sldMkLst>
      </pc:sldChg>
      <pc:sldChg chg="add">
        <pc:chgData name="Clark, Jazmyn" userId="e393d1a3-99a1-4480-8484-d1b0ef1f7c2e" providerId="ADAL" clId="{423A69AA-EED6-4148-8447-CBDA41C3521C}" dt="2024-04-03T12:48:43.140" v="48"/>
        <pc:sldMkLst>
          <pc:docMk/>
          <pc:sldMk cId="1598563772" sldId="274"/>
        </pc:sldMkLst>
      </pc:sldChg>
      <pc:sldChg chg="add">
        <pc:chgData name="Clark, Jazmyn" userId="e393d1a3-99a1-4480-8484-d1b0ef1f7c2e" providerId="ADAL" clId="{423A69AA-EED6-4148-8447-CBDA41C3521C}" dt="2024-04-03T12:48:43.140" v="48"/>
        <pc:sldMkLst>
          <pc:docMk/>
          <pc:sldMk cId="1111762202" sldId="275"/>
        </pc:sldMkLst>
      </pc:sldChg>
      <pc:sldChg chg="add">
        <pc:chgData name="Clark, Jazmyn" userId="e393d1a3-99a1-4480-8484-d1b0ef1f7c2e" providerId="ADAL" clId="{423A69AA-EED6-4148-8447-CBDA41C3521C}" dt="2024-04-03T12:48:43.140" v="48"/>
        <pc:sldMkLst>
          <pc:docMk/>
          <pc:sldMk cId="220251988" sldId="276"/>
        </pc:sldMkLst>
      </pc:sldChg>
    </pc:docChg>
  </pc:docChgLst>
  <pc:docChgLst>
    <pc:chgData name="Clark, Jazmyn" userId="e393d1a3-99a1-4480-8484-d1b0ef1f7c2e" providerId="ADAL" clId="{CBE60D96-885C-4FF7-A6A6-53895293A939}"/>
    <pc:docChg chg="undo custSel addSld delSld modSld">
      <pc:chgData name="Clark, Jazmyn" userId="e393d1a3-99a1-4480-8484-d1b0ef1f7c2e" providerId="ADAL" clId="{CBE60D96-885C-4FF7-A6A6-53895293A939}" dt="2024-07-18T16:39:34.226" v="238" actId="47"/>
      <pc:docMkLst>
        <pc:docMk/>
      </pc:docMkLst>
      <pc:sldChg chg="addSp delSp modSp mod">
        <pc:chgData name="Clark, Jazmyn" userId="e393d1a3-99a1-4480-8484-d1b0ef1f7c2e" providerId="ADAL" clId="{CBE60D96-885C-4FF7-A6A6-53895293A939}" dt="2024-07-18T16:13:40.432" v="18" actId="208"/>
        <pc:sldMkLst>
          <pc:docMk/>
          <pc:sldMk cId="1713013511" sldId="257"/>
        </pc:sldMkLst>
        <pc:spChg chg="del mod">
          <ac:chgData name="Clark, Jazmyn" userId="e393d1a3-99a1-4480-8484-d1b0ef1f7c2e" providerId="ADAL" clId="{CBE60D96-885C-4FF7-A6A6-53895293A939}" dt="2024-07-18T16:13:29.634" v="13" actId="478"/>
          <ac:spMkLst>
            <pc:docMk/>
            <pc:sldMk cId="1713013511" sldId="257"/>
            <ac:spMk id="2" creationId="{D5B252ED-31CF-F7B6-DB95-9C4944B5EFD0}"/>
          </ac:spMkLst>
        </pc:spChg>
        <pc:spChg chg="mod">
          <ac:chgData name="Clark, Jazmyn" userId="e393d1a3-99a1-4480-8484-d1b0ef1f7c2e" providerId="ADAL" clId="{CBE60D96-885C-4FF7-A6A6-53895293A939}" dt="2024-07-18T16:13:11.477" v="10" actId="20577"/>
          <ac:spMkLst>
            <pc:docMk/>
            <pc:sldMk cId="1713013511" sldId="257"/>
            <ac:spMk id="3" creationId="{678A46AB-B090-40BC-250F-CC87C2F28DCF}"/>
          </ac:spMkLst>
        </pc:spChg>
        <pc:picChg chg="del">
          <ac:chgData name="Clark, Jazmyn" userId="e393d1a3-99a1-4480-8484-d1b0ef1f7c2e" providerId="ADAL" clId="{CBE60D96-885C-4FF7-A6A6-53895293A939}" dt="2024-07-18T16:13:32.413" v="14" actId="478"/>
          <ac:picMkLst>
            <pc:docMk/>
            <pc:sldMk cId="1713013511" sldId="257"/>
            <ac:picMk id="4" creationId="{8DD8FC42-24EA-9999-F69A-36611EF9BC6A}"/>
          </ac:picMkLst>
        </pc:picChg>
        <pc:picChg chg="del">
          <ac:chgData name="Clark, Jazmyn" userId="e393d1a3-99a1-4480-8484-d1b0ef1f7c2e" providerId="ADAL" clId="{CBE60D96-885C-4FF7-A6A6-53895293A939}" dt="2024-07-18T16:13:32.413" v="14" actId="478"/>
          <ac:picMkLst>
            <pc:docMk/>
            <pc:sldMk cId="1713013511" sldId="257"/>
            <ac:picMk id="5" creationId="{F2A34591-CBC1-1EA1-6614-ADA48A9655DA}"/>
          </ac:picMkLst>
        </pc:picChg>
        <pc:picChg chg="add mod">
          <ac:chgData name="Clark, Jazmyn" userId="e393d1a3-99a1-4480-8484-d1b0ef1f7c2e" providerId="ADAL" clId="{CBE60D96-885C-4FF7-A6A6-53895293A939}" dt="2024-07-18T16:13:40.432" v="18" actId="208"/>
          <ac:picMkLst>
            <pc:docMk/>
            <pc:sldMk cId="1713013511" sldId="257"/>
            <ac:picMk id="6" creationId="{060BA9D4-2E64-9B16-B01D-2DC3697CA496}"/>
          </ac:picMkLst>
        </pc:picChg>
        <pc:picChg chg="del">
          <ac:chgData name="Clark, Jazmyn" userId="e393d1a3-99a1-4480-8484-d1b0ef1f7c2e" providerId="ADAL" clId="{CBE60D96-885C-4FF7-A6A6-53895293A939}" dt="2024-07-18T16:13:32.413" v="14" actId="478"/>
          <ac:picMkLst>
            <pc:docMk/>
            <pc:sldMk cId="1713013511" sldId="257"/>
            <ac:picMk id="7" creationId="{CEC695C4-B104-4A23-8AC1-0087515F9BD6}"/>
          </ac:picMkLst>
        </pc:picChg>
        <pc:picChg chg="del">
          <ac:chgData name="Clark, Jazmyn" userId="e393d1a3-99a1-4480-8484-d1b0ef1f7c2e" providerId="ADAL" clId="{CBE60D96-885C-4FF7-A6A6-53895293A939}" dt="2024-07-18T16:13:24.009" v="11" actId="478"/>
          <ac:picMkLst>
            <pc:docMk/>
            <pc:sldMk cId="1713013511" sldId="257"/>
            <ac:picMk id="9" creationId="{D98FC772-7F35-A33F-E6B9-606D0A47EB55}"/>
          </ac:picMkLst>
        </pc:picChg>
        <pc:picChg chg="del">
          <ac:chgData name="Clark, Jazmyn" userId="e393d1a3-99a1-4480-8484-d1b0ef1f7c2e" providerId="ADAL" clId="{CBE60D96-885C-4FF7-A6A6-53895293A939}" dt="2024-07-18T16:13:32.413" v="14" actId="478"/>
          <ac:picMkLst>
            <pc:docMk/>
            <pc:sldMk cId="1713013511" sldId="257"/>
            <ac:picMk id="11" creationId="{46E23987-BD45-0812-026A-38B029F1E159}"/>
          </ac:picMkLst>
        </pc:picChg>
      </pc:sldChg>
      <pc:sldChg chg="addSp delSp modSp mod">
        <pc:chgData name="Clark, Jazmyn" userId="e393d1a3-99a1-4480-8484-d1b0ef1f7c2e" providerId="ADAL" clId="{CBE60D96-885C-4FF7-A6A6-53895293A939}" dt="2024-07-18T16:14:53.123" v="32" actId="14100"/>
        <pc:sldMkLst>
          <pc:docMk/>
          <pc:sldMk cId="3917094040" sldId="265"/>
        </pc:sldMkLst>
        <pc:spChg chg="del">
          <ac:chgData name="Clark, Jazmyn" userId="e393d1a3-99a1-4480-8484-d1b0ef1f7c2e" providerId="ADAL" clId="{CBE60D96-885C-4FF7-A6A6-53895293A939}" dt="2024-07-18T16:14:14.851" v="22" actId="478"/>
          <ac:spMkLst>
            <pc:docMk/>
            <pc:sldMk cId="3917094040" sldId="265"/>
            <ac:spMk id="3" creationId="{4A8F64FC-6B48-66E2-3E2E-5526DD5BA4FE}"/>
          </ac:spMkLst>
        </pc:spChg>
        <pc:spChg chg="del">
          <ac:chgData name="Clark, Jazmyn" userId="e393d1a3-99a1-4480-8484-d1b0ef1f7c2e" providerId="ADAL" clId="{CBE60D96-885C-4FF7-A6A6-53895293A939}" dt="2024-07-18T16:14:14.851" v="22" actId="478"/>
          <ac:spMkLst>
            <pc:docMk/>
            <pc:sldMk cId="3917094040" sldId="265"/>
            <ac:spMk id="4" creationId="{161A7CF7-24A7-E9BC-F9A7-A343C6EB6478}"/>
          </ac:spMkLst>
        </pc:spChg>
        <pc:spChg chg="add mod">
          <ac:chgData name="Clark, Jazmyn" userId="e393d1a3-99a1-4480-8484-d1b0ef1f7c2e" providerId="ADAL" clId="{CBE60D96-885C-4FF7-A6A6-53895293A939}" dt="2024-07-18T16:14:41.837" v="30" actId="1076"/>
          <ac:spMkLst>
            <pc:docMk/>
            <pc:sldMk cId="3917094040" sldId="265"/>
            <ac:spMk id="7" creationId="{BCB20F86-BDC4-FA48-1ADB-760C30C98BCA}"/>
          </ac:spMkLst>
        </pc:spChg>
        <pc:spChg chg="add mod">
          <ac:chgData name="Clark, Jazmyn" userId="e393d1a3-99a1-4480-8484-d1b0ef1f7c2e" providerId="ADAL" clId="{CBE60D96-885C-4FF7-A6A6-53895293A939}" dt="2024-07-18T16:14:41.837" v="30" actId="1076"/>
          <ac:spMkLst>
            <pc:docMk/>
            <pc:sldMk cId="3917094040" sldId="265"/>
            <ac:spMk id="8" creationId="{82ECF223-711D-78E0-431D-DA3D2DCCA6F9}"/>
          </ac:spMkLst>
        </pc:spChg>
        <pc:spChg chg="del">
          <ac:chgData name="Clark, Jazmyn" userId="e393d1a3-99a1-4480-8484-d1b0ef1f7c2e" providerId="ADAL" clId="{CBE60D96-885C-4FF7-A6A6-53895293A939}" dt="2024-07-18T16:14:14.851" v="22" actId="478"/>
          <ac:spMkLst>
            <pc:docMk/>
            <pc:sldMk cId="3917094040" sldId="265"/>
            <ac:spMk id="9" creationId="{5D4FFD76-34D3-C484-DB85-42A9A0687DBD}"/>
          </ac:spMkLst>
        </pc:spChg>
        <pc:spChg chg="add mod">
          <ac:chgData name="Clark, Jazmyn" userId="e393d1a3-99a1-4480-8484-d1b0ef1f7c2e" providerId="ADAL" clId="{CBE60D96-885C-4FF7-A6A6-53895293A939}" dt="2024-07-18T16:14:53.123" v="32" actId="14100"/>
          <ac:spMkLst>
            <pc:docMk/>
            <pc:sldMk cId="3917094040" sldId="265"/>
            <ac:spMk id="10" creationId="{B2525062-9A0F-E3E0-AD1B-B891FE06BAAE}"/>
          </ac:spMkLst>
        </pc:spChg>
        <pc:picChg chg="del">
          <ac:chgData name="Clark, Jazmyn" userId="e393d1a3-99a1-4480-8484-d1b0ef1f7c2e" providerId="ADAL" clId="{CBE60D96-885C-4FF7-A6A6-53895293A939}" dt="2024-07-18T16:13:55.680" v="19" actId="478"/>
          <ac:picMkLst>
            <pc:docMk/>
            <pc:sldMk cId="3917094040" sldId="265"/>
            <ac:picMk id="2" creationId="{5D8A33AB-14D0-102A-A4F8-DEC0DF608DCE}"/>
          </ac:picMkLst>
        </pc:picChg>
        <pc:picChg chg="add mod">
          <ac:chgData name="Clark, Jazmyn" userId="e393d1a3-99a1-4480-8484-d1b0ef1f7c2e" providerId="ADAL" clId="{CBE60D96-885C-4FF7-A6A6-53895293A939}" dt="2024-07-18T16:14:32.384" v="28" actId="1076"/>
          <ac:picMkLst>
            <pc:docMk/>
            <pc:sldMk cId="3917094040" sldId="265"/>
            <ac:picMk id="5" creationId="{AC0922D3-7F43-BC27-B4A1-167662AA0995}"/>
          </ac:picMkLst>
        </pc:picChg>
      </pc:sldChg>
      <pc:sldChg chg="addSp delSp modSp mod">
        <pc:chgData name="Clark, Jazmyn" userId="e393d1a3-99a1-4480-8484-d1b0ef1f7c2e" providerId="ADAL" clId="{CBE60D96-885C-4FF7-A6A6-53895293A939}" dt="2024-07-18T16:16:40.941" v="55" actId="14100"/>
        <pc:sldMkLst>
          <pc:docMk/>
          <pc:sldMk cId="2771357168" sldId="266"/>
        </pc:sldMkLst>
        <pc:spChg chg="add mod">
          <ac:chgData name="Clark, Jazmyn" userId="e393d1a3-99a1-4480-8484-d1b0ef1f7c2e" providerId="ADAL" clId="{CBE60D96-885C-4FF7-A6A6-53895293A939}" dt="2024-07-18T16:16:36.318" v="54" actId="1076"/>
          <ac:spMkLst>
            <pc:docMk/>
            <pc:sldMk cId="2771357168" sldId="266"/>
            <ac:spMk id="3" creationId="{4C74F65E-14BF-DA0F-E24A-D0CBF83CEBD3}"/>
          </ac:spMkLst>
        </pc:spChg>
        <pc:spChg chg="add mod">
          <ac:chgData name="Clark, Jazmyn" userId="e393d1a3-99a1-4480-8484-d1b0ef1f7c2e" providerId="ADAL" clId="{CBE60D96-885C-4FF7-A6A6-53895293A939}" dt="2024-07-18T16:16:33.774" v="53" actId="1076"/>
          <ac:spMkLst>
            <pc:docMk/>
            <pc:sldMk cId="2771357168" sldId="266"/>
            <ac:spMk id="4" creationId="{F6002B6D-C1C1-5268-376B-8D5565B2983A}"/>
          </ac:spMkLst>
        </pc:spChg>
        <pc:spChg chg="add mod">
          <ac:chgData name="Clark, Jazmyn" userId="e393d1a3-99a1-4480-8484-d1b0ef1f7c2e" providerId="ADAL" clId="{CBE60D96-885C-4FF7-A6A6-53895293A939}" dt="2024-07-18T16:16:40.941" v="55" actId="14100"/>
          <ac:spMkLst>
            <pc:docMk/>
            <pc:sldMk cId="2771357168" sldId="266"/>
            <ac:spMk id="5" creationId="{33C6D209-F5A4-B69F-906F-B5F9395AEA4C}"/>
          </ac:spMkLst>
        </pc:spChg>
        <pc:spChg chg="del">
          <ac:chgData name="Clark, Jazmyn" userId="e393d1a3-99a1-4480-8484-d1b0ef1f7c2e" providerId="ADAL" clId="{CBE60D96-885C-4FF7-A6A6-53895293A939}" dt="2024-07-18T16:15:35.558" v="39" actId="478"/>
          <ac:spMkLst>
            <pc:docMk/>
            <pc:sldMk cId="2771357168" sldId="266"/>
            <ac:spMk id="13" creationId="{F7B9AA1D-DCA9-2029-AF98-E107C3F2FCE5}"/>
          </ac:spMkLst>
        </pc:spChg>
        <pc:spChg chg="del">
          <ac:chgData name="Clark, Jazmyn" userId="e393d1a3-99a1-4480-8484-d1b0ef1f7c2e" providerId="ADAL" clId="{CBE60D96-885C-4FF7-A6A6-53895293A939}" dt="2024-07-18T16:15:35.558" v="39" actId="478"/>
          <ac:spMkLst>
            <pc:docMk/>
            <pc:sldMk cId="2771357168" sldId="266"/>
            <ac:spMk id="14" creationId="{6580A72F-E517-2DF3-5B52-FC09145ED45F}"/>
          </ac:spMkLst>
        </pc:spChg>
        <pc:spChg chg="del">
          <ac:chgData name="Clark, Jazmyn" userId="e393d1a3-99a1-4480-8484-d1b0ef1f7c2e" providerId="ADAL" clId="{CBE60D96-885C-4FF7-A6A6-53895293A939}" dt="2024-07-18T16:15:35.558" v="39" actId="478"/>
          <ac:spMkLst>
            <pc:docMk/>
            <pc:sldMk cId="2771357168" sldId="266"/>
            <ac:spMk id="15" creationId="{F670A161-FD4A-5BE7-068B-CEA8858EF477}"/>
          </ac:spMkLst>
        </pc:spChg>
        <pc:picChg chg="add mod">
          <ac:chgData name="Clark, Jazmyn" userId="e393d1a3-99a1-4480-8484-d1b0ef1f7c2e" providerId="ADAL" clId="{CBE60D96-885C-4FF7-A6A6-53895293A939}" dt="2024-07-18T16:15:46.333" v="44" actId="1076"/>
          <ac:picMkLst>
            <pc:docMk/>
            <pc:sldMk cId="2771357168" sldId="266"/>
            <ac:picMk id="2" creationId="{3687C204-F921-EB48-7C99-E11AB9DA947D}"/>
          </ac:picMkLst>
        </pc:picChg>
        <pc:picChg chg="del">
          <ac:chgData name="Clark, Jazmyn" userId="e393d1a3-99a1-4480-8484-d1b0ef1f7c2e" providerId="ADAL" clId="{CBE60D96-885C-4FF7-A6A6-53895293A939}" dt="2024-07-18T16:15:29.610" v="36" actId="478"/>
          <ac:picMkLst>
            <pc:docMk/>
            <pc:sldMk cId="2771357168" sldId="266"/>
            <ac:picMk id="12" creationId="{3CBC12A1-E391-81A8-5AD0-79ABBFDC29C7}"/>
          </ac:picMkLst>
        </pc:picChg>
      </pc:sldChg>
      <pc:sldChg chg="addSp delSp modSp mod">
        <pc:chgData name="Clark, Jazmyn" userId="e393d1a3-99a1-4480-8484-d1b0ef1f7c2e" providerId="ADAL" clId="{CBE60D96-885C-4FF7-A6A6-53895293A939}" dt="2024-07-18T16:18:36.655" v="79" actId="1076"/>
        <pc:sldMkLst>
          <pc:docMk/>
          <pc:sldMk cId="3729883027" sldId="267"/>
        </pc:sldMkLst>
        <pc:spChg chg="add mod">
          <ac:chgData name="Clark, Jazmyn" userId="e393d1a3-99a1-4480-8484-d1b0ef1f7c2e" providerId="ADAL" clId="{CBE60D96-885C-4FF7-A6A6-53895293A939}" dt="2024-07-18T16:17:34.551" v="71" actId="1076"/>
          <ac:spMkLst>
            <pc:docMk/>
            <pc:sldMk cId="3729883027" sldId="267"/>
            <ac:spMk id="3" creationId="{9048F388-B2D5-0F30-A887-CC52E2DFED0A}"/>
          </ac:spMkLst>
        </pc:spChg>
        <pc:spChg chg="add mod">
          <ac:chgData name="Clark, Jazmyn" userId="e393d1a3-99a1-4480-8484-d1b0ef1f7c2e" providerId="ADAL" clId="{CBE60D96-885C-4FF7-A6A6-53895293A939}" dt="2024-07-18T16:17:22.671" v="67"/>
          <ac:spMkLst>
            <pc:docMk/>
            <pc:sldMk cId="3729883027" sldId="267"/>
            <ac:spMk id="4" creationId="{45F9D8EC-F85F-29D3-3010-77BBBD28A90E}"/>
          </ac:spMkLst>
        </pc:spChg>
        <pc:spChg chg="add mod">
          <ac:chgData name="Clark, Jazmyn" userId="e393d1a3-99a1-4480-8484-d1b0ef1f7c2e" providerId="ADAL" clId="{CBE60D96-885C-4FF7-A6A6-53895293A939}" dt="2024-07-18T16:17:22.671" v="67"/>
          <ac:spMkLst>
            <pc:docMk/>
            <pc:sldMk cId="3729883027" sldId="267"/>
            <ac:spMk id="5" creationId="{5BC3FE05-33A4-AEF9-B17E-60585D42517A}"/>
          </ac:spMkLst>
        </pc:spChg>
        <pc:spChg chg="add mod">
          <ac:chgData name="Clark, Jazmyn" userId="e393d1a3-99a1-4480-8484-d1b0ef1f7c2e" providerId="ADAL" clId="{CBE60D96-885C-4FF7-A6A6-53895293A939}" dt="2024-07-18T16:18:36.655" v="79" actId="1076"/>
          <ac:spMkLst>
            <pc:docMk/>
            <pc:sldMk cId="3729883027" sldId="267"/>
            <ac:spMk id="8" creationId="{C5981C54-03F5-FBFF-243F-08A2775398A7}"/>
          </ac:spMkLst>
        </pc:spChg>
        <pc:spChg chg="add mod">
          <ac:chgData name="Clark, Jazmyn" userId="e393d1a3-99a1-4480-8484-d1b0ef1f7c2e" providerId="ADAL" clId="{CBE60D96-885C-4FF7-A6A6-53895293A939}" dt="2024-07-18T16:18:36.655" v="79" actId="1076"/>
          <ac:spMkLst>
            <pc:docMk/>
            <pc:sldMk cId="3729883027" sldId="267"/>
            <ac:spMk id="10" creationId="{407F1FC1-8890-A8A2-09E1-4F5C9B0762AB}"/>
          </ac:spMkLst>
        </pc:spChg>
        <pc:spChg chg="add mod">
          <ac:chgData name="Clark, Jazmyn" userId="e393d1a3-99a1-4480-8484-d1b0ef1f7c2e" providerId="ADAL" clId="{CBE60D96-885C-4FF7-A6A6-53895293A939}" dt="2024-07-18T16:18:36.655" v="79" actId="1076"/>
          <ac:spMkLst>
            <pc:docMk/>
            <pc:sldMk cId="3729883027" sldId="267"/>
            <ac:spMk id="11" creationId="{91EF746A-0171-17FB-D4D6-FBB35D702E19}"/>
          </ac:spMkLst>
        </pc:spChg>
        <pc:spChg chg="del">
          <ac:chgData name="Clark, Jazmyn" userId="e393d1a3-99a1-4480-8484-d1b0ef1f7c2e" providerId="ADAL" clId="{CBE60D96-885C-4FF7-A6A6-53895293A939}" dt="2024-07-18T16:17:03.469" v="60" actId="478"/>
          <ac:spMkLst>
            <pc:docMk/>
            <pc:sldMk cId="3729883027" sldId="267"/>
            <ac:spMk id="17" creationId="{1D45FB48-2D1D-E490-A094-4E484CD32E01}"/>
          </ac:spMkLst>
        </pc:spChg>
        <pc:spChg chg="del">
          <ac:chgData name="Clark, Jazmyn" userId="e393d1a3-99a1-4480-8484-d1b0ef1f7c2e" providerId="ADAL" clId="{CBE60D96-885C-4FF7-A6A6-53895293A939}" dt="2024-07-18T16:17:03.469" v="60" actId="478"/>
          <ac:spMkLst>
            <pc:docMk/>
            <pc:sldMk cId="3729883027" sldId="267"/>
            <ac:spMk id="18" creationId="{C6A8BF2D-2799-314E-0E57-C597CA5A71DB}"/>
          </ac:spMkLst>
        </pc:spChg>
        <pc:spChg chg="del">
          <ac:chgData name="Clark, Jazmyn" userId="e393d1a3-99a1-4480-8484-d1b0ef1f7c2e" providerId="ADAL" clId="{CBE60D96-885C-4FF7-A6A6-53895293A939}" dt="2024-07-18T16:17:03.469" v="60" actId="478"/>
          <ac:spMkLst>
            <pc:docMk/>
            <pc:sldMk cId="3729883027" sldId="267"/>
            <ac:spMk id="19" creationId="{1DEBC185-2934-26B1-BB6F-67A827F68072}"/>
          </ac:spMkLst>
        </pc:spChg>
        <pc:picChg chg="add mod">
          <ac:chgData name="Clark, Jazmyn" userId="e393d1a3-99a1-4480-8484-d1b0ef1f7c2e" providerId="ADAL" clId="{CBE60D96-885C-4FF7-A6A6-53895293A939}" dt="2024-07-18T16:17:36.445" v="75" actId="14100"/>
          <ac:picMkLst>
            <pc:docMk/>
            <pc:sldMk cId="3729883027" sldId="267"/>
            <ac:picMk id="2" creationId="{478EEFF6-6E66-7B0D-4A21-9F02CC2D26C8}"/>
          </ac:picMkLst>
        </pc:picChg>
        <pc:picChg chg="add">
          <ac:chgData name="Clark, Jazmyn" userId="e393d1a3-99a1-4480-8484-d1b0ef1f7c2e" providerId="ADAL" clId="{CBE60D96-885C-4FF7-A6A6-53895293A939}" dt="2024-07-18T16:18:19.510" v="76" actId="22"/>
          <ac:picMkLst>
            <pc:docMk/>
            <pc:sldMk cId="3729883027" sldId="267"/>
            <ac:picMk id="7" creationId="{4BA17081-38D2-4C8B-223B-57E8BFECE19D}"/>
          </ac:picMkLst>
        </pc:picChg>
        <pc:picChg chg="del mod">
          <ac:chgData name="Clark, Jazmyn" userId="e393d1a3-99a1-4480-8484-d1b0ef1f7c2e" providerId="ADAL" clId="{CBE60D96-885C-4FF7-A6A6-53895293A939}" dt="2024-07-18T16:17:04.187" v="61" actId="478"/>
          <ac:picMkLst>
            <pc:docMk/>
            <pc:sldMk cId="3729883027" sldId="267"/>
            <ac:picMk id="16" creationId="{4C8B85F1-8F7C-229E-0F61-B8C95BCB1B3D}"/>
          </ac:picMkLst>
        </pc:picChg>
      </pc:sldChg>
      <pc:sldChg chg="addSp delSp modSp mod">
        <pc:chgData name="Clark, Jazmyn" userId="e393d1a3-99a1-4480-8484-d1b0ef1f7c2e" providerId="ADAL" clId="{CBE60D96-885C-4FF7-A6A6-53895293A939}" dt="2024-07-18T16:21:02.445" v="101" actId="208"/>
        <pc:sldMkLst>
          <pc:docMk/>
          <pc:sldMk cId="2269394541" sldId="268"/>
        </pc:sldMkLst>
        <pc:spChg chg="add mod">
          <ac:chgData name="Clark, Jazmyn" userId="e393d1a3-99a1-4480-8484-d1b0ef1f7c2e" providerId="ADAL" clId="{CBE60D96-885C-4FF7-A6A6-53895293A939}" dt="2024-07-18T16:20:07.762" v="93" actId="1076"/>
          <ac:spMkLst>
            <pc:docMk/>
            <pc:sldMk cId="2269394541" sldId="268"/>
            <ac:spMk id="6" creationId="{75CF5604-668F-2FCF-1E44-B6F3E334B818}"/>
          </ac:spMkLst>
        </pc:spChg>
        <pc:spChg chg="add mod">
          <ac:chgData name="Clark, Jazmyn" userId="e393d1a3-99a1-4480-8484-d1b0ef1f7c2e" providerId="ADAL" clId="{CBE60D96-885C-4FF7-A6A6-53895293A939}" dt="2024-07-18T16:20:14.046" v="94" actId="1076"/>
          <ac:spMkLst>
            <pc:docMk/>
            <pc:sldMk cId="2269394541" sldId="268"/>
            <ac:spMk id="7" creationId="{76B98DBE-6A6F-E02E-01C3-F1AA528C55D0}"/>
          </ac:spMkLst>
        </pc:spChg>
        <pc:spChg chg="del">
          <ac:chgData name="Clark, Jazmyn" userId="e393d1a3-99a1-4480-8484-d1b0ef1f7c2e" providerId="ADAL" clId="{CBE60D96-885C-4FF7-A6A6-53895293A939}" dt="2024-07-18T16:19:38.063" v="86" actId="478"/>
          <ac:spMkLst>
            <pc:docMk/>
            <pc:sldMk cId="2269394541" sldId="268"/>
            <ac:spMk id="8" creationId="{989F409B-ECCB-872E-F995-12BC758CE8CB}"/>
          </ac:spMkLst>
        </pc:spChg>
        <pc:spChg chg="del">
          <ac:chgData name="Clark, Jazmyn" userId="e393d1a3-99a1-4480-8484-d1b0ef1f7c2e" providerId="ADAL" clId="{CBE60D96-885C-4FF7-A6A6-53895293A939}" dt="2024-07-18T16:19:40.301" v="87" actId="478"/>
          <ac:spMkLst>
            <pc:docMk/>
            <pc:sldMk cId="2269394541" sldId="268"/>
            <ac:spMk id="9" creationId="{273B5581-ED6A-E184-FCC9-FC99C6529BC4}"/>
          </ac:spMkLst>
        </pc:spChg>
        <pc:spChg chg="del">
          <ac:chgData name="Clark, Jazmyn" userId="e393d1a3-99a1-4480-8484-d1b0ef1f7c2e" providerId="ADAL" clId="{CBE60D96-885C-4FF7-A6A6-53895293A939}" dt="2024-07-18T16:19:42.256" v="88" actId="478"/>
          <ac:spMkLst>
            <pc:docMk/>
            <pc:sldMk cId="2269394541" sldId="268"/>
            <ac:spMk id="10" creationId="{193B75CB-3B15-362A-04A7-67168B1E5A56}"/>
          </ac:spMkLst>
        </pc:spChg>
        <pc:spChg chg="del">
          <ac:chgData name="Clark, Jazmyn" userId="e393d1a3-99a1-4480-8484-d1b0ef1f7c2e" providerId="ADAL" clId="{CBE60D96-885C-4FF7-A6A6-53895293A939}" dt="2024-07-18T16:19:38.063" v="86" actId="478"/>
          <ac:spMkLst>
            <pc:docMk/>
            <pc:sldMk cId="2269394541" sldId="268"/>
            <ac:spMk id="12" creationId="{FC69A0D9-42A9-1EE5-1A3E-8C6C65DA0140}"/>
          </ac:spMkLst>
        </pc:spChg>
        <pc:spChg chg="add mod">
          <ac:chgData name="Clark, Jazmyn" userId="e393d1a3-99a1-4480-8484-d1b0ef1f7c2e" providerId="ADAL" clId="{CBE60D96-885C-4FF7-A6A6-53895293A939}" dt="2024-07-18T16:20:02.556" v="92" actId="1076"/>
          <ac:spMkLst>
            <pc:docMk/>
            <pc:sldMk cId="2269394541" sldId="268"/>
            <ac:spMk id="13" creationId="{ADE3F5EE-AFCA-F035-DFF1-22422696E6BC}"/>
          </ac:spMkLst>
        </pc:spChg>
        <pc:spChg chg="add mod">
          <ac:chgData name="Clark, Jazmyn" userId="e393d1a3-99a1-4480-8484-d1b0ef1f7c2e" providerId="ADAL" clId="{CBE60D96-885C-4FF7-A6A6-53895293A939}" dt="2024-07-18T16:20:17.562" v="95" actId="1076"/>
          <ac:spMkLst>
            <pc:docMk/>
            <pc:sldMk cId="2269394541" sldId="268"/>
            <ac:spMk id="14" creationId="{4A8873EE-E2B0-5A8B-5691-4ED707C7279F}"/>
          </ac:spMkLst>
        </pc:spChg>
        <pc:picChg chg="del">
          <ac:chgData name="Clark, Jazmyn" userId="e393d1a3-99a1-4480-8484-d1b0ef1f7c2e" providerId="ADAL" clId="{CBE60D96-885C-4FF7-A6A6-53895293A939}" dt="2024-07-18T16:19:10.906" v="81" actId="478"/>
          <ac:picMkLst>
            <pc:docMk/>
            <pc:sldMk cId="2269394541" sldId="268"/>
            <ac:picMk id="4" creationId="{BC550420-AAA3-DDC7-0866-098CED176903}"/>
          </ac:picMkLst>
        </pc:picChg>
        <pc:picChg chg="add mod">
          <ac:chgData name="Clark, Jazmyn" userId="e393d1a3-99a1-4480-8484-d1b0ef1f7c2e" providerId="ADAL" clId="{CBE60D96-885C-4FF7-A6A6-53895293A939}" dt="2024-07-18T16:19:46.751" v="90" actId="208"/>
          <ac:picMkLst>
            <pc:docMk/>
            <pc:sldMk cId="2269394541" sldId="268"/>
            <ac:picMk id="5" creationId="{1EE043C5-CAC2-ECE9-2F85-263E975DB809}"/>
          </ac:picMkLst>
        </pc:picChg>
        <pc:picChg chg="del">
          <ac:chgData name="Clark, Jazmyn" userId="e393d1a3-99a1-4480-8484-d1b0ef1f7c2e" providerId="ADAL" clId="{CBE60D96-885C-4FF7-A6A6-53895293A939}" dt="2024-07-18T16:20:18.902" v="96" actId="478"/>
          <ac:picMkLst>
            <pc:docMk/>
            <pc:sldMk cId="2269394541" sldId="268"/>
            <ac:picMk id="11" creationId="{55811C15-E75D-4F90-3EC4-02E7E3AAB4C3}"/>
          </ac:picMkLst>
        </pc:picChg>
        <pc:picChg chg="add mod">
          <ac:chgData name="Clark, Jazmyn" userId="e393d1a3-99a1-4480-8484-d1b0ef1f7c2e" providerId="ADAL" clId="{CBE60D96-885C-4FF7-A6A6-53895293A939}" dt="2024-07-18T16:21:02.445" v="101" actId="208"/>
          <ac:picMkLst>
            <pc:docMk/>
            <pc:sldMk cId="2269394541" sldId="268"/>
            <ac:picMk id="16" creationId="{D9FFD603-0AC7-0916-81A2-9C0BE8C09533}"/>
          </ac:picMkLst>
        </pc:picChg>
      </pc:sldChg>
      <pc:sldChg chg="addSp delSp modSp mod">
        <pc:chgData name="Clark, Jazmyn" userId="e393d1a3-99a1-4480-8484-d1b0ef1f7c2e" providerId="ADAL" clId="{CBE60D96-885C-4FF7-A6A6-53895293A939}" dt="2024-07-18T16:28:05.974" v="124" actId="1076"/>
        <pc:sldMkLst>
          <pc:docMk/>
          <pc:sldMk cId="1731858340" sldId="272"/>
        </pc:sldMkLst>
        <pc:spChg chg="del">
          <ac:chgData name="Clark, Jazmyn" userId="e393d1a3-99a1-4480-8484-d1b0ef1f7c2e" providerId="ADAL" clId="{CBE60D96-885C-4FF7-A6A6-53895293A939}" dt="2024-07-18T16:22:05.326" v="105" actId="478"/>
          <ac:spMkLst>
            <pc:docMk/>
            <pc:sldMk cId="1731858340" sldId="272"/>
            <ac:spMk id="7" creationId="{955CE85C-3177-520A-1BFD-8DCA044E3BB8}"/>
          </ac:spMkLst>
        </pc:spChg>
        <pc:spChg chg="del">
          <ac:chgData name="Clark, Jazmyn" userId="e393d1a3-99a1-4480-8484-d1b0ef1f7c2e" providerId="ADAL" clId="{CBE60D96-885C-4FF7-A6A6-53895293A939}" dt="2024-07-18T16:22:05.326" v="105" actId="478"/>
          <ac:spMkLst>
            <pc:docMk/>
            <pc:sldMk cId="1731858340" sldId="272"/>
            <ac:spMk id="8" creationId="{5E7BE2B9-E5F6-B4D1-CCD4-EFAA83B4AEF2}"/>
          </ac:spMkLst>
        </pc:spChg>
        <pc:spChg chg="del">
          <ac:chgData name="Clark, Jazmyn" userId="e393d1a3-99a1-4480-8484-d1b0ef1f7c2e" providerId="ADAL" clId="{CBE60D96-885C-4FF7-A6A6-53895293A939}" dt="2024-07-18T16:22:05.326" v="105" actId="478"/>
          <ac:spMkLst>
            <pc:docMk/>
            <pc:sldMk cId="1731858340" sldId="272"/>
            <ac:spMk id="9" creationId="{CF6677DE-A92D-2ED3-4A38-745458A8470F}"/>
          </ac:spMkLst>
        </pc:spChg>
        <pc:spChg chg="add mod">
          <ac:chgData name="Clark, Jazmyn" userId="e393d1a3-99a1-4480-8484-d1b0ef1f7c2e" providerId="ADAL" clId="{CBE60D96-885C-4FF7-A6A6-53895293A939}" dt="2024-07-18T16:28:05.974" v="124" actId="1076"/>
          <ac:spMkLst>
            <pc:docMk/>
            <pc:sldMk cId="1731858340" sldId="272"/>
            <ac:spMk id="14" creationId="{636E1B18-4E41-6EDE-6E64-46B43FC14BE8}"/>
          </ac:spMkLst>
        </pc:spChg>
        <pc:spChg chg="add mod">
          <ac:chgData name="Clark, Jazmyn" userId="e393d1a3-99a1-4480-8484-d1b0ef1f7c2e" providerId="ADAL" clId="{CBE60D96-885C-4FF7-A6A6-53895293A939}" dt="2024-07-18T16:28:05.974" v="124" actId="1076"/>
          <ac:spMkLst>
            <pc:docMk/>
            <pc:sldMk cId="1731858340" sldId="272"/>
            <ac:spMk id="15" creationId="{55177AC4-1C90-EBC7-1453-4FF2AC7DCC62}"/>
          </ac:spMkLst>
        </pc:spChg>
        <pc:spChg chg="add mod">
          <ac:chgData name="Clark, Jazmyn" userId="e393d1a3-99a1-4480-8484-d1b0ef1f7c2e" providerId="ADAL" clId="{CBE60D96-885C-4FF7-A6A6-53895293A939}" dt="2024-07-18T16:28:05.974" v="124" actId="1076"/>
          <ac:spMkLst>
            <pc:docMk/>
            <pc:sldMk cId="1731858340" sldId="272"/>
            <ac:spMk id="16" creationId="{FD93EA8D-203C-E2DD-BBE0-DEED46A6E001}"/>
          </ac:spMkLst>
        </pc:spChg>
        <pc:picChg chg="del">
          <ac:chgData name="Clark, Jazmyn" userId="e393d1a3-99a1-4480-8484-d1b0ef1f7c2e" providerId="ADAL" clId="{CBE60D96-885C-4FF7-A6A6-53895293A939}" dt="2024-07-18T16:27:37.134" v="115" actId="478"/>
          <ac:picMkLst>
            <pc:docMk/>
            <pc:sldMk cId="1731858340" sldId="272"/>
            <ac:picMk id="3" creationId="{A5611697-8AB0-3394-2F8D-DF53BD684156}"/>
          </ac:picMkLst>
        </pc:picChg>
        <pc:picChg chg="add del mod">
          <ac:chgData name="Clark, Jazmyn" userId="e393d1a3-99a1-4480-8484-d1b0ef1f7c2e" providerId="ADAL" clId="{CBE60D96-885C-4FF7-A6A6-53895293A939}" dt="2024-07-18T16:22:46.191" v="111" actId="478"/>
          <ac:picMkLst>
            <pc:docMk/>
            <pc:sldMk cId="1731858340" sldId="272"/>
            <ac:picMk id="4" creationId="{AE0BA8D5-DA4B-D7D7-62C8-77501936F0C7}"/>
          </ac:picMkLst>
        </pc:picChg>
        <pc:picChg chg="del">
          <ac:chgData name="Clark, Jazmyn" userId="e393d1a3-99a1-4480-8484-d1b0ef1f7c2e" providerId="ADAL" clId="{CBE60D96-885C-4FF7-A6A6-53895293A939}" dt="2024-07-18T16:22:40.315" v="106" actId="478"/>
          <ac:picMkLst>
            <pc:docMk/>
            <pc:sldMk cId="1731858340" sldId="272"/>
            <ac:picMk id="5" creationId="{CA6228C2-50B3-1BBB-01CE-F5B913B2E2A0}"/>
          </ac:picMkLst>
        </pc:picChg>
        <pc:picChg chg="add mod">
          <ac:chgData name="Clark, Jazmyn" userId="e393d1a3-99a1-4480-8484-d1b0ef1f7c2e" providerId="ADAL" clId="{CBE60D96-885C-4FF7-A6A6-53895293A939}" dt="2024-07-18T16:27:46.432" v="120" actId="1076"/>
          <ac:picMkLst>
            <pc:docMk/>
            <pc:sldMk cId="1731858340" sldId="272"/>
            <ac:picMk id="11" creationId="{6178DD41-331D-4425-47DB-2A992DF1F225}"/>
          </ac:picMkLst>
        </pc:picChg>
        <pc:picChg chg="add mod">
          <ac:chgData name="Clark, Jazmyn" userId="e393d1a3-99a1-4480-8484-d1b0ef1f7c2e" providerId="ADAL" clId="{CBE60D96-885C-4FF7-A6A6-53895293A939}" dt="2024-07-18T16:27:49.523" v="122" actId="208"/>
          <ac:picMkLst>
            <pc:docMk/>
            <pc:sldMk cId="1731858340" sldId="272"/>
            <ac:picMk id="13" creationId="{8B0F3CEF-B8B0-D844-3F4A-8F328F87AC49}"/>
          </ac:picMkLst>
        </pc:picChg>
      </pc:sldChg>
      <pc:sldChg chg="addSp delSp modSp mod">
        <pc:chgData name="Clark, Jazmyn" userId="e393d1a3-99a1-4480-8484-d1b0ef1f7c2e" providerId="ADAL" clId="{CBE60D96-885C-4FF7-A6A6-53895293A939}" dt="2024-07-18T16:33:43.403" v="146" actId="208"/>
        <pc:sldMkLst>
          <pc:docMk/>
          <pc:sldMk cId="1012243038" sldId="273"/>
        </pc:sldMkLst>
        <pc:spChg chg="add mod">
          <ac:chgData name="Clark, Jazmyn" userId="e393d1a3-99a1-4480-8484-d1b0ef1f7c2e" providerId="ADAL" clId="{CBE60D96-885C-4FF7-A6A6-53895293A939}" dt="2024-07-18T16:33:36.010" v="144" actId="1076"/>
          <ac:spMkLst>
            <pc:docMk/>
            <pc:sldMk cId="1012243038" sldId="273"/>
            <ac:spMk id="3" creationId="{B3D4BD59-B2BB-CA99-69CE-89A37BAC24EE}"/>
          </ac:spMkLst>
        </pc:spChg>
        <pc:spChg chg="add mod">
          <ac:chgData name="Clark, Jazmyn" userId="e393d1a3-99a1-4480-8484-d1b0ef1f7c2e" providerId="ADAL" clId="{CBE60D96-885C-4FF7-A6A6-53895293A939}" dt="2024-07-18T16:33:39.506" v="145" actId="1076"/>
          <ac:spMkLst>
            <pc:docMk/>
            <pc:sldMk cId="1012243038" sldId="273"/>
            <ac:spMk id="4" creationId="{674DD4B4-FDD4-EE7D-8F59-75ECCF759EB7}"/>
          </ac:spMkLst>
        </pc:spChg>
        <pc:spChg chg="add mod">
          <ac:chgData name="Clark, Jazmyn" userId="e393d1a3-99a1-4480-8484-d1b0ef1f7c2e" providerId="ADAL" clId="{CBE60D96-885C-4FF7-A6A6-53895293A939}" dt="2024-07-18T16:33:31.952" v="143" actId="14100"/>
          <ac:spMkLst>
            <pc:docMk/>
            <pc:sldMk cId="1012243038" sldId="273"/>
            <ac:spMk id="5" creationId="{C0028395-9823-8FB2-872C-595C3E90E275}"/>
          </ac:spMkLst>
        </pc:spChg>
        <pc:spChg chg="del">
          <ac:chgData name="Clark, Jazmyn" userId="e393d1a3-99a1-4480-8484-d1b0ef1f7c2e" providerId="ADAL" clId="{CBE60D96-885C-4FF7-A6A6-53895293A939}" dt="2024-07-18T16:33:12.986" v="137" actId="478"/>
          <ac:spMkLst>
            <pc:docMk/>
            <pc:sldMk cId="1012243038" sldId="273"/>
            <ac:spMk id="14" creationId="{7C99258A-F566-2319-9F80-954F4758F0B5}"/>
          </ac:spMkLst>
        </pc:spChg>
        <pc:spChg chg="del">
          <ac:chgData name="Clark, Jazmyn" userId="e393d1a3-99a1-4480-8484-d1b0ef1f7c2e" providerId="ADAL" clId="{CBE60D96-885C-4FF7-A6A6-53895293A939}" dt="2024-07-18T16:33:12.986" v="137" actId="478"/>
          <ac:spMkLst>
            <pc:docMk/>
            <pc:sldMk cId="1012243038" sldId="273"/>
            <ac:spMk id="15" creationId="{901DFAE8-067C-03E2-CBF6-3D90AC3BA8DA}"/>
          </ac:spMkLst>
        </pc:spChg>
        <pc:spChg chg="del">
          <ac:chgData name="Clark, Jazmyn" userId="e393d1a3-99a1-4480-8484-d1b0ef1f7c2e" providerId="ADAL" clId="{CBE60D96-885C-4FF7-A6A6-53895293A939}" dt="2024-07-18T16:33:12.986" v="137" actId="478"/>
          <ac:spMkLst>
            <pc:docMk/>
            <pc:sldMk cId="1012243038" sldId="273"/>
            <ac:spMk id="16" creationId="{849FAEB7-3B93-BDB4-84ED-E30AD072D52B}"/>
          </ac:spMkLst>
        </pc:spChg>
        <pc:picChg chg="add mod">
          <ac:chgData name="Clark, Jazmyn" userId="e393d1a3-99a1-4480-8484-d1b0ef1f7c2e" providerId="ADAL" clId="{CBE60D96-885C-4FF7-A6A6-53895293A939}" dt="2024-07-18T16:33:43.403" v="146" actId="208"/>
          <ac:picMkLst>
            <pc:docMk/>
            <pc:sldMk cId="1012243038" sldId="273"/>
            <ac:picMk id="2" creationId="{760F1F45-C50F-E8AA-40B9-5280DE9D5238}"/>
          </ac:picMkLst>
        </pc:picChg>
        <pc:picChg chg="del">
          <ac:chgData name="Clark, Jazmyn" userId="e393d1a3-99a1-4480-8484-d1b0ef1f7c2e" providerId="ADAL" clId="{CBE60D96-885C-4FF7-A6A6-53895293A939}" dt="2024-07-18T16:29:20.286" v="128" actId="478"/>
          <ac:picMkLst>
            <pc:docMk/>
            <pc:sldMk cId="1012243038" sldId="273"/>
            <ac:picMk id="13" creationId="{65005E0E-3871-1D83-CDE4-34837889774C}"/>
          </ac:picMkLst>
        </pc:picChg>
      </pc:sldChg>
      <pc:sldChg chg="addSp delSp modSp mod">
        <pc:chgData name="Clark, Jazmyn" userId="e393d1a3-99a1-4480-8484-d1b0ef1f7c2e" providerId="ADAL" clId="{CBE60D96-885C-4FF7-A6A6-53895293A939}" dt="2024-07-18T16:34:18.449" v="152" actId="1076"/>
        <pc:sldMkLst>
          <pc:docMk/>
          <pc:sldMk cId="1598563772" sldId="274"/>
        </pc:sldMkLst>
        <pc:spChg chg="del">
          <ac:chgData name="Clark, Jazmyn" userId="e393d1a3-99a1-4480-8484-d1b0ef1f7c2e" providerId="ADAL" clId="{CBE60D96-885C-4FF7-A6A6-53895293A939}" dt="2024-07-18T16:34:08.500" v="150" actId="478"/>
          <ac:spMkLst>
            <pc:docMk/>
            <pc:sldMk cId="1598563772" sldId="274"/>
            <ac:spMk id="3" creationId="{8411748F-02F6-334D-8805-F5E6669BF041}"/>
          </ac:spMkLst>
        </pc:spChg>
        <pc:spChg chg="del">
          <ac:chgData name="Clark, Jazmyn" userId="e393d1a3-99a1-4480-8484-d1b0ef1f7c2e" providerId="ADAL" clId="{CBE60D96-885C-4FF7-A6A6-53895293A939}" dt="2024-07-18T16:34:08.500" v="150" actId="478"/>
          <ac:spMkLst>
            <pc:docMk/>
            <pc:sldMk cId="1598563772" sldId="274"/>
            <ac:spMk id="4" creationId="{42A3B68B-D6DE-248C-E54E-43E37F0B9C59}"/>
          </ac:spMkLst>
        </pc:spChg>
        <pc:spChg chg="del">
          <ac:chgData name="Clark, Jazmyn" userId="e393d1a3-99a1-4480-8484-d1b0ef1f7c2e" providerId="ADAL" clId="{CBE60D96-885C-4FF7-A6A6-53895293A939}" dt="2024-07-18T16:34:08.500" v="150" actId="478"/>
          <ac:spMkLst>
            <pc:docMk/>
            <pc:sldMk cId="1598563772" sldId="274"/>
            <ac:spMk id="5" creationId="{B0DF1CC6-C058-AB42-2C74-4F5EB150279A}"/>
          </ac:spMkLst>
        </pc:spChg>
        <pc:spChg chg="add mod">
          <ac:chgData name="Clark, Jazmyn" userId="e393d1a3-99a1-4480-8484-d1b0ef1f7c2e" providerId="ADAL" clId="{CBE60D96-885C-4FF7-A6A6-53895293A939}" dt="2024-07-18T16:34:18.449" v="152" actId="1076"/>
          <ac:spMkLst>
            <pc:docMk/>
            <pc:sldMk cId="1598563772" sldId="274"/>
            <ac:spMk id="8" creationId="{5071AC73-509D-3AA5-9FC9-750F68C2E344}"/>
          </ac:spMkLst>
        </pc:spChg>
        <pc:spChg chg="add mod">
          <ac:chgData name="Clark, Jazmyn" userId="e393d1a3-99a1-4480-8484-d1b0ef1f7c2e" providerId="ADAL" clId="{CBE60D96-885C-4FF7-A6A6-53895293A939}" dt="2024-07-18T16:34:18.449" v="152" actId="1076"/>
          <ac:spMkLst>
            <pc:docMk/>
            <pc:sldMk cId="1598563772" sldId="274"/>
            <ac:spMk id="9" creationId="{C41D6785-3760-86C1-09A5-9B978EF40523}"/>
          </ac:spMkLst>
        </pc:spChg>
        <pc:spChg chg="add mod">
          <ac:chgData name="Clark, Jazmyn" userId="e393d1a3-99a1-4480-8484-d1b0ef1f7c2e" providerId="ADAL" clId="{CBE60D96-885C-4FF7-A6A6-53895293A939}" dt="2024-07-18T16:34:18.449" v="152" actId="1076"/>
          <ac:spMkLst>
            <pc:docMk/>
            <pc:sldMk cId="1598563772" sldId="274"/>
            <ac:spMk id="10" creationId="{86A0F17B-0802-E528-29D7-38CB79EC29EE}"/>
          </ac:spMkLst>
        </pc:spChg>
        <pc:picChg chg="del">
          <ac:chgData name="Clark, Jazmyn" userId="e393d1a3-99a1-4480-8484-d1b0ef1f7c2e" providerId="ADAL" clId="{CBE60D96-885C-4FF7-A6A6-53895293A939}" dt="2024-07-18T16:33:57.110" v="148" actId="478"/>
          <ac:picMkLst>
            <pc:docMk/>
            <pc:sldMk cId="1598563772" sldId="274"/>
            <ac:picMk id="2" creationId="{DC66CF62-307E-694A-DE9B-9101E078E341}"/>
          </ac:picMkLst>
        </pc:picChg>
        <pc:picChg chg="add mod">
          <ac:chgData name="Clark, Jazmyn" userId="e393d1a3-99a1-4480-8484-d1b0ef1f7c2e" providerId="ADAL" clId="{CBE60D96-885C-4FF7-A6A6-53895293A939}" dt="2024-07-18T16:34:02.777" v="149"/>
          <ac:picMkLst>
            <pc:docMk/>
            <pc:sldMk cId="1598563772" sldId="274"/>
            <ac:picMk id="7" creationId="{85397785-260E-292C-56B2-C2502456968E}"/>
          </ac:picMkLst>
        </pc:picChg>
      </pc:sldChg>
      <pc:sldChg chg="addSp delSp modSp mod">
        <pc:chgData name="Clark, Jazmyn" userId="e393d1a3-99a1-4480-8484-d1b0ef1f7c2e" providerId="ADAL" clId="{CBE60D96-885C-4FF7-A6A6-53895293A939}" dt="2024-07-18T16:38:43.469" v="232" actId="20577"/>
        <pc:sldMkLst>
          <pc:docMk/>
          <pc:sldMk cId="1111762202" sldId="275"/>
        </pc:sldMkLst>
        <pc:spChg chg="del">
          <ac:chgData name="Clark, Jazmyn" userId="e393d1a3-99a1-4480-8484-d1b0ef1f7c2e" providerId="ADAL" clId="{CBE60D96-885C-4FF7-A6A6-53895293A939}" dt="2024-07-18T16:34:53.536" v="156" actId="478"/>
          <ac:spMkLst>
            <pc:docMk/>
            <pc:sldMk cId="1111762202" sldId="275"/>
            <ac:spMk id="6" creationId="{94124A44-333C-F8D9-2449-5D8F493D2AD1}"/>
          </ac:spMkLst>
        </pc:spChg>
        <pc:spChg chg="del">
          <ac:chgData name="Clark, Jazmyn" userId="e393d1a3-99a1-4480-8484-d1b0ef1f7c2e" providerId="ADAL" clId="{CBE60D96-885C-4FF7-A6A6-53895293A939}" dt="2024-07-18T16:34:53.536" v="156" actId="478"/>
          <ac:spMkLst>
            <pc:docMk/>
            <pc:sldMk cId="1111762202" sldId="275"/>
            <ac:spMk id="7" creationId="{13A5B4F6-89D5-AA6F-4C25-FF6F6518082B}"/>
          </ac:spMkLst>
        </pc:spChg>
        <pc:spChg chg="del">
          <ac:chgData name="Clark, Jazmyn" userId="e393d1a3-99a1-4480-8484-d1b0ef1f7c2e" providerId="ADAL" clId="{CBE60D96-885C-4FF7-A6A6-53895293A939}" dt="2024-07-18T16:34:53.536" v="156" actId="478"/>
          <ac:spMkLst>
            <pc:docMk/>
            <pc:sldMk cId="1111762202" sldId="275"/>
            <ac:spMk id="8" creationId="{E8AB5C09-0096-7C6B-85A5-780720FA5ADF}"/>
          </ac:spMkLst>
        </pc:spChg>
        <pc:spChg chg="del">
          <ac:chgData name="Clark, Jazmyn" userId="e393d1a3-99a1-4480-8484-d1b0ef1f7c2e" providerId="ADAL" clId="{CBE60D96-885C-4FF7-A6A6-53895293A939}" dt="2024-07-18T16:34:53.536" v="156" actId="478"/>
          <ac:spMkLst>
            <pc:docMk/>
            <pc:sldMk cId="1111762202" sldId="275"/>
            <ac:spMk id="9" creationId="{6E8617CE-02B5-F62F-6500-18E6AA9F5BF0}"/>
          </ac:spMkLst>
        </pc:spChg>
        <pc:spChg chg="add mod">
          <ac:chgData name="Clark, Jazmyn" userId="e393d1a3-99a1-4480-8484-d1b0ef1f7c2e" providerId="ADAL" clId="{CBE60D96-885C-4FF7-A6A6-53895293A939}" dt="2024-07-18T16:38:43.469" v="232" actId="20577"/>
          <ac:spMkLst>
            <pc:docMk/>
            <pc:sldMk cId="1111762202" sldId="275"/>
            <ac:spMk id="11" creationId="{CBAC54B1-7ED1-4ED3-C399-9AEECB75F101}"/>
          </ac:spMkLst>
        </pc:spChg>
        <pc:spChg chg="add mod">
          <ac:chgData name="Clark, Jazmyn" userId="e393d1a3-99a1-4480-8484-d1b0ef1f7c2e" providerId="ADAL" clId="{CBE60D96-885C-4FF7-A6A6-53895293A939}" dt="2024-07-18T16:34:58.808" v="158"/>
          <ac:spMkLst>
            <pc:docMk/>
            <pc:sldMk cId="1111762202" sldId="275"/>
            <ac:spMk id="12" creationId="{4547B082-EDC4-3F5A-428A-C5D1C71A81F3}"/>
          </ac:spMkLst>
        </pc:spChg>
        <pc:spChg chg="add mod">
          <ac:chgData name="Clark, Jazmyn" userId="e393d1a3-99a1-4480-8484-d1b0ef1f7c2e" providerId="ADAL" clId="{CBE60D96-885C-4FF7-A6A6-53895293A939}" dt="2024-07-18T16:35:12.273" v="161" actId="14100"/>
          <ac:spMkLst>
            <pc:docMk/>
            <pc:sldMk cId="1111762202" sldId="275"/>
            <ac:spMk id="13" creationId="{70966C20-405A-3AED-2A7D-5D8B2050A761}"/>
          </ac:spMkLst>
        </pc:spChg>
        <pc:spChg chg="add mod">
          <ac:chgData name="Clark, Jazmyn" userId="e393d1a3-99a1-4480-8484-d1b0ef1f7c2e" providerId="ADAL" clId="{CBE60D96-885C-4FF7-A6A6-53895293A939}" dt="2024-07-18T16:35:20.448" v="164" actId="14100"/>
          <ac:spMkLst>
            <pc:docMk/>
            <pc:sldMk cId="1111762202" sldId="275"/>
            <ac:spMk id="14" creationId="{75470033-3931-3510-3C49-8059CA6D1410}"/>
          </ac:spMkLst>
        </pc:spChg>
        <pc:picChg chg="del">
          <ac:chgData name="Clark, Jazmyn" userId="e393d1a3-99a1-4480-8484-d1b0ef1f7c2e" providerId="ADAL" clId="{CBE60D96-885C-4FF7-A6A6-53895293A939}" dt="2024-07-18T16:34:43.521" v="153" actId="478"/>
          <ac:picMkLst>
            <pc:docMk/>
            <pc:sldMk cId="1111762202" sldId="275"/>
            <ac:picMk id="3" creationId="{EB4D08F3-D83B-BF80-9847-6628BE4F6458}"/>
          </ac:picMkLst>
        </pc:picChg>
        <pc:picChg chg="del">
          <ac:chgData name="Clark, Jazmyn" userId="e393d1a3-99a1-4480-8484-d1b0ef1f7c2e" providerId="ADAL" clId="{CBE60D96-885C-4FF7-A6A6-53895293A939}" dt="2024-07-18T16:35:48.006" v="165" actId="478"/>
          <ac:picMkLst>
            <pc:docMk/>
            <pc:sldMk cId="1111762202" sldId="275"/>
            <ac:picMk id="5" creationId="{F6F33811-E45A-05F8-9350-C43E0A47CE54}"/>
          </ac:picMkLst>
        </pc:picChg>
        <pc:picChg chg="add mod">
          <ac:chgData name="Clark, Jazmyn" userId="e393d1a3-99a1-4480-8484-d1b0ef1f7c2e" providerId="ADAL" clId="{CBE60D96-885C-4FF7-A6A6-53895293A939}" dt="2024-07-18T16:36:03.345" v="172" actId="208"/>
          <ac:picMkLst>
            <pc:docMk/>
            <pc:sldMk cId="1111762202" sldId="275"/>
            <ac:picMk id="10" creationId="{C718A8DA-FA52-CA3D-DA3C-F3F1280B061E}"/>
          </ac:picMkLst>
        </pc:picChg>
        <pc:picChg chg="add mod">
          <ac:chgData name="Clark, Jazmyn" userId="e393d1a3-99a1-4480-8484-d1b0ef1f7c2e" providerId="ADAL" clId="{CBE60D96-885C-4FF7-A6A6-53895293A939}" dt="2024-07-18T16:36:01.914" v="171" actId="208"/>
          <ac:picMkLst>
            <pc:docMk/>
            <pc:sldMk cId="1111762202" sldId="275"/>
            <ac:picMk id="15" creationId="{BA9BBA01-F6E1-03D4-307A-B6FA9AD15760}"/>
          </ac:picMkLst>
        </pc:picChg>
      </pc:sldChg>
      <pc:sldChg chg="del">
        <pc:chgData name="Clark, Jazmyn" userId="e393d1a3-99a1-4480-8484-d1b0ef1f7c2e" providerId="ADAL" clId="{CBE60D96-885C-4FF7-A6A6-53895293A939}" dt="2024-07-18T16:39:34.226" v="238" actId="47"/>
        <pc:sldMkLst>
          <pc:docMk/>
          <pc:sldMk cId="220251988" sldId="276"/>
        </pc:sldMkLst>
      </pc:sldChg>
      <pc:sldChg chg="addSp modSp new del">
        <pc:chgData name="Clark, Jazmyn" userId="e393d1a3-99a1-4480-8484-d1b0ef1f7c2e" providerId="ADAL" clId="{CBE60D96-885C-4FF7-A6A6-53895293A939}" dt="2024-07-18T16:18:43.188" v="80" actId="47"/>
        <pc:sldMkLst>
          <pc:docMk/>
          <pc:sldMk cId="493152702" sldId="277"/>
        </pc:sldMkLst>
        <pc:spChg chg="add mod">
          <ac:chgData name="Clark, Jazmyn" userId="e393d1a3-99a1-4480-8484-d1b0ef1f7c2e" providerId="ADAL" clId="{CBE60D96-885C-4FF7-A6A6-53895293A939}" dt="2024-07-18T16:16:58.410" v="59"/>
          <ac:spMkLst>
            <pc:docMk/>
            <pc:sldMk cId="493152702" sldId="277"/>
            <ac:spMk id="2" creationId="{FCEA3637-713B-6A79-4479-D01A9DAA0D70}"/>
          </ac:spMkLst>
        </pc:spChg>
        <pc:spChg chg="add mod">
          <ac:chgData name="Clark, Jazmyn" userId="e393d1a3-99a1-4480-8484-d1b0ef1f7c2e" providerId="ADAL" clId="{CBE60D96-885C-4FF7-A6A6-53895293A939}" dt="2024-07-18T16:16:58.410" v="59"/>
          <ac:spMkLst>
            <pc:docMk/>
            <pc:sldMk cId="493152702" sldId="277"/>
            <ac:spMk id="3" creationId="{165DD1AC-E097-E63E-E6F6-366D2EB06977}"/>
          </ac:spMkLst>
        </pc:spChg>
        <pc:spChg chg="add mod">
          <ac:chgData name="Clark, Jazmyn" userId="e393d1a3-99a1-4480-8484-d1b0ef1f7c2e" providerId="ADAL" clId="{CBE60D96-885C-4FF7-A6A6-53895293A939}" dt="2024-07-18T16:16:58.410" v="59"/>
          <ac:spMkLst>
            <pc:docMk/>
            <pc:sldMk cId="493152702" sldId="277"/>
            <ac:spMk id="4" creationId="{20C7AEDD-B785-B6FA-D179-A169E47C0053}"/>
          </ac:spMkLst>
        </pc:spChg>
      </pc:sldChg>
      <pc:sldChg chg="addSp modSp new del">
        <pc:chgData name="Clark, Jazmyn" userId="e393d1a3-99a1-4480-8484-d1b0ef1f7c2e" providerId="ADAL" clId="{CBE60D96-885C-4FF7-A6A6-53895293A939}" dt="2024-07-18T16:21:34.963" v="102" actId="47"/>
        <pc:sldMkLst>
          <pc:docMk/>
          <pc:sldMk cId="641986003" sldId="277"/>
        </pc:sldMkLst>
        <pc:spChg chg="add mod">
          <ac:chgData name="Clark, Jazmyn" userId="e393d1a3-99a1-4480-8484-d1b0ef1f7c2e" providerId="ADAL" clId="{CBE60D96-885C-4FF7-A6A6-53895293A939}" dt="2024-07-18T16:19:31.047" v="85"/>
          <ac:spMkLst>
            <pc:docMk/>
            <pc:sldMk cId="641986003" sldId="277"/>
            <ac:spMk id="2" creationId="{A249E8E8-07C4-CB05-D985-8D88D0DCCE2E}"/>
          </ac:spMkLst>
        </pc:spChg>
        <pc:spChg chg="add mod">
          <ac:chgData name="Clark, Jazmyn" userId="e393d1a3-99a1-4480-8484-d1b0ef1f7c2e" providerId="ADAL" clId="{CBE60D96-885C-4FF7-A6A6-53895293A939}" dt="2024-07-18T16:19:31.047" v="85"/>
          <ac:spMkLst>
            <pc:docMk/>
            <pc:sldMk cId="641986003" sldId="277"/>
            <ac:spMk id="3" creationId="{91048BBE-E83C-F339-8D44-72C600FFF31A}"/>
          </ac:spMkLst>
        </pc:spChg>
        <pc:spChg chg="add mod">
          <ac:chgData name="Clark, Jazmyn" userId="e393d1a3-99a1-4480-8484-d1b0ef1f7c2e" providerId="ADAL" clId="{CBE60D96-885C-4FF7-A6A6-53895293A939}" dt="2024-07-18T16:19:31.047" v="85"/>
          <ac:spMkLst>
            <pc:docMk/>
            <pc:sldMk cId="641986003" sldId="277"/>
            <ac:spMk id="4" creationId="{815B3451-949C-36FC-5BB3-29F2A59949A0}"/>
          </ac:spMkLst>
        </pc:spChg>
        <pc:spChg chg="add mod">
          <ac:chgData name="Clark, Jazmyn" userId="e393d1a3-99a1-4480-8484-d1b0ef1f7c2e" providerId="ADAL" clId="{CBE60D96-885C-4FF7-A6A6-53895293A939}" dt="2024-07-18T16:19:31.047" v="85"/>
          <ac:spMkLst>
            <pc:docMk/>
            <pc:sldMk cId="641986003" sldId="277"/>
            <ac:spMk id="5" creationId="{4D6C7EA2-5935-0B65-B962-48083BB403AD}"/>
          </ac:spMkLst>
        </pc:spChg>
      </pc:sldChg>
      <pc:sldChg chg="addSp modSp new del">
        <pc:chgData name="Clark, Jazmyn" userId="e393d1a3-99a1-4480-8484-d1b0ef1f7c2e" providerId="ADAL" clId="{CBE60D96-885C-4FF7-A6A6-53895293A939}" dt="2024-07-18T16:28:13.471" v="125" actId="47"/>
        <pc:sldMkLst>
          <pc:docMk/>
          <pc:sldMk cId="1533288053" sldId="277"/>
        </pc:sldMkLst>
        <pc:spChg chg="add mod">
          <ac:chgData name="Clark, Jazmyn" userId="e393d1a3-99a1-4480-8484-d1b0ef1f7c2e" providerId="ADAL" clId="{CBE60D96-885C-4FF7-A6A6-53895293A939}" dt="2024-07-18T16:21:58.338" v="104"/>
          <ac:spMkLst>
            <pc:docMk/>
            <pc:sldMk cId="1533288053" sldId="277"/>
            <ac:spMk id="2" creationId="{ABC29109-A384-7DB3-EB56-E3F5944BAC93}"/>
          </ac:spMkLst>
        </pc:spChg>
        <pc:spChg chg="add mod">
          <ac:chgData name="Clark, Jazmyn" userId="e393d1a3-99a1-4480-8484-d1b0ef1f7c2e" providerId="ADAL" clId="{CBE60D96-885C-4FF7-A6A6-53895293A939}" dt="2024-07-18T16:21:58.338" v="104"/>
          <ac:spMkLst>
            <pc:docMk/>
            <pc:sldMk cId="1533288053" sldId="277"/>
            <ac:spMk id="3" creationId="{36B7DB33-739A-6706-3F2C-418A8633BC22}"/>
          </ac:spMkLst>
        </pc:spChg>
        <pc:spChg chg="add mod">
          <ac:chgData name="Clark, Jazmyn" userId="e393d1a3-99a1-4480-8484-d1b0ef1f7c2e" providerId="ADAL" clId="{CBE60D96-885C-4FF7-A6A6-53895293A939}" dt="2024-07-18T16:21:58.338" v="104"/>
          <ac:spMkLst>
            <pc:docMk/>
            <pc:sldMk cId="1533288053" sldId="277"/>
            <ac:spMk id="4" creationId="{B91694A0-4F67-E70A-5147-2B4B72D553E2}"/>
          </ac:spMkLst>
        </pc:spChg>
      </pc:sldChg>
      <pc:sldChg chg="addSp delSp modSp add mod">
        <pc:chgData name="Clark, Jazmyn" userId="e393d1a3-99a1-4480-8484-d1b0ef1f7c2e" providerId="ADAL" clId="{CBE60D96-885C-4FF7-A6A6-53895293A939}" dt="2024-07-18T16:39:30.775" v="237" actId="1076"/>
        <pc:sldMkLst>
          <pc:docMk/>
          <pc:sldMk cId="2049931665" sldId="277"/>
        </pc:sldMkLst>
        <pc:spChg chg="add mod">
          <ac:chgData name="Clark, Jazmyn" userId="e393d1a3-99a1-4480-8484-d1b0ef1f7c2e" providerId="ADAL" clId="{CBE60D96-885C-4FF7-A6A6-53895293A939}" dt="2024-07-18T16:39:22.124" v="235"/>
          <ac:spMkLst>
            <pc:docMk/>
            <pc:sldMk cId="2049931665" sldId="277"/>
            <ac:spMk id="2" creationId="{40EAAC7D-A6AA-722A-ACDB-CB3553B285AB}"/>
          </ac:spMkLst>
        </pc:spChg>
        <pc:spChg chg="del">
          <ac:chgData name="Clark, Jazmyn" userId="e393d1a3-99a1-4480-8484-d1b0ef1f7c2e" providerId="ADAL" clId="{CBE60D96-885C-4FF7-A6A6-53895293A939}" dt="2024-07-18T16:39:21.680" v="234" actId="478"/>
          <ac:spMkLst>
            <pc:docMk/>
            <pc:sldMk cId="2049931665" sldId="277"/>
            <ac:spMk id="6" creationId="{4BC819F0-650C-3AD5-66B6-591E177A1218}"/>
          </ac:spMkLst>
        </pc:spChg>
        <pc:spChg chg="mod">
          <ac:chgData name="Clark, Jazmyn" userId="e393d1a3-99a1-4480-8484-d1b0ef1f7c2e" providerId="ADAL" clId="{CBE60D96-885C-4FF7-A6A6-53895293A939}" dt="2024-07-18T16:39:30.775" v="237" actId="1076"/>
          <ac:spMkLst>
            <pc:docMk/>
            <pc:sldMk cId="2049931665" sldId="277"/>
            <ac:spMk id="16" creationId="{FD93EA8D-203C-E2DD-BBE0-DEED46A6E001}"/>
          </ac:spMkLst>
        </pc:spChg>
        <pc:picChg chg="mod">
          <ac:chgData name="Clark, Jazmyn" userId="e393d1a3-99a1-4480-8484-d1b0ef1f7c2e" providerId="ADAL" clId="{CBE60D96-885C-4FF7-A6A6-53895293A939}" dt="2024-07-18T16:39:27.178" v="236" actId="1076"/>
          <ac:picMkLst>
            <pc:docMk/>
            <pc:sldMk cId="2049931665" sldId="277"/>
            <ac:picMk id="11" creationId="{6178DD41-331D-4425-47DB-2A992DF1F225}"/>
          </ac:picMkLst>
        </pc:picChg>
      </pc:sldChg>
      <pc:sldChg chg="addSp modSp new del mod">
        <pc:chgData name="Clark, Jazmyn" userId="e393d1a3-99a1-4480-8484-d1b0ef1f7c2e" providerId="ADAL" clId="{CBE60D96-885C-4FF7-A6A6-53895293A939}" dt="2024-07-18T16:16:48.013" v="56" actId="47"/>
        <pc:sldMkLst>
          <pc:docMk/>
          <pc:sldMk cId="2856346641" sldId="277"/>
        </pc:sldMkLst>
        <pc:spChg chg="add mod">
          <ac:chgData name="Clark, Jazmyn" userId="e393d1a3-99a1-4480-8484-d1b0ef1f7c2e" providerId="ADAL" clId="{CBE60D96-885C-4FF7-A6A6-53895293A939}" dt="2024-07-18T16:14:12.249" v="21"/>
          <ac:spMkLst>
            <pc:docMk/>
            <pc:sldMk cId="2856346641" sldId="277"/>
            <ac:spMk id="2" creationId="{AE4F0BAA-5ED6-579C-BD80-C6A8B00E8A0C}"/>
          </ac:spMkLst>
        </pc:spChg>
        <pc:spChg chg="add mod">
          <ac:chgData name="Clark, Jazmyn" userId="e393d1a3-99a1-4480-8484-d1b0ef1f7c2e" providerId="ADAL" clId="{CBE60D96-885C-4FF7-A6A6-53895293A939}" dt="2024-07-18T16:14:12.249" v="21"/>
          <ac:spMkLst>
            <pc:docMk/>
            <pc:sldMk cId="2856346641" sldId="277"/>
            <ac:spMk id="3" creationId="{5E0CDC25-01B0-0726-9985-7F867D7D77A5}"/>
          </ac:spMkLst>
        </pc:spChg>
        <pc:spChg chg="add mod">
          <ac:chgData name="Clark, Jazmyn" userId="e393d1a3-99a1-4480-8484-d1b0ef1f7c2e" providerId="ADAL" clId="{CBE60D96-885C-4FF7-A6A6-53895293A939}" dt="2024-07-18T16:14:12.249" v="21"/>
          <ac:spMkLst>
            <pc:docMk/>
            <pc:sldMk cId="2856346641" sldId="277"/>
            <ac:spMk id="4" creationId="{0B7109D6-1286-ED62-E3FC-452642BFCF0A}"/>
          </ac:spMkLst>
        </pc:spChg>
        <pc:spChg chg="add mod">
          <ac:chgData name="Clark, Jazmyn" userId="e393d1a3-99a1-4480-8484-d1b0ef1f7c2e" providerId="ADAL" clId="{CBE60D96-885C-4FF7-A6A6-53895293A939}" dt="2024-07-18T16:15:11.223" v="35" actId="1076"/>
          <ac:spMkLst>
            <pc:docMk/>
            <pc:sldMk cId="2856346641" sldId="277"/>
            <ac:spMk id="5" creationId="{904C6D4E-8873-53F4-08FD-E0E12507816F}"/>
          </ac:spMkLst>
        </pc:spChg>
        <pc:spChg chg="add mod">
          <ac:chgData name="Clark, Jazmyn" userId="e393d1a3-99a1-4480-8484-d1b0ef1f7c2e" providerId="ADAL" clId="{CBE60D96-885C-4FF7-A6A6-53895293A939}" dt="2024-07-18T16:15:11.223" v="35" actId="1076"/>
          <ac:spMkLst>
            <pc:docMk/>
            <pc:sldMk cId="2856346641" sldId="277"/>
            <ac:spMk id="6" creationId="{680F49A7-EE87-BF80-E1F3-77DAD3DF70A2}"/>
          </ac:spMkLst>
        </pc:spChg>
        <pc:spChg chg="add mod">
          <ac:chgData name="Clark, Jazmyn" userId="e393d1a3-99a1-4480-8484-d1b0ef1f7c2e" providerId="ADAL" clId="{CBE60D96-885C-4FF7-A6A6-53895293A939}" dt="2024-07-18T16:15:11.223" v="35" actId="1076"/>
          <ac:spMkLst>
            <pc:docMk/>
            <pc:sldMk cId="2856346641" sldId="277"/>
            <ac:spMk id="7" creationId="{A0CBF77E-2F32-F84C-170E-666D7ECCEB06}"/>
          </ac:spMkLst>
        </pc:spChg>
      </pc:sldChg>
      <pc:sldChg chg="addSp delSp modSp new del mod">
        <pc:chgData name="Clark, Jazmyn" userId="e393d1a3-99a1-4480-8484-d1b0ef1f7c2e" providerId="ADAL" clId="{CBE60D96-885C-4FF7-A6A6-53895293A939}" dt="2024-07-18T16:33:48.512" v="147" actId="47"/>
        <pc:sldMkLst>
          <pc:docMk/>
          <pc:sldMk cId="4181719174" sldId="277"/>
        </pc:sldMkLst>
        <pc:spChg chg="add del mod">
          <ac:chgData name="Clark, Jazmyn" userId="e393d1a3-99a1-4480-8484-d1b0ef1f7c2e" providerId="ADAL" clId="{CBE60D96-885C-4FF7-A6A6-53895293A939}" dt="2024-07-18T16:33:01.571" v="135" actId="478"/>
          <ac:spMkLst>
            <pc:docMk/>
            <pc:sldMk cId="4181719174" sldId="277"/>
            <ac:spMk id="2" creationId="{5CD6F908-1787-6507-101D-F10F0CF985AE}"/>
          </ac:spMkLst>
        </pc:spChg>
        <pc:spChg chg="add del mod">
          <ac:chgData name="Clark, Jazmyn" userId="e393d1a3-99a1-4480-8484-d1b0ef1f7c2e" providerId="ADAL" clId="{CBE60D96-885C-4FF7-A6A6-53895293A939}" dt="2024-07-18T16:33:01.571" v="135" actId="478"/>
          <ac:spMkLst>
            <pc:docMk/>
            <pc:sldMk cId="4181719174" sldId="277"/>
            <ac:spMk id="3" creationId="{4ECF3145-A0ED-419A-FFBA-4C5952B8E9ED}"/>
          </ac:spMkLst>
        </pc:spChg>
        <pc:spChg chg="add del mod">
          <ac:chgData name="Clark, Jazmyn" userId="e393d1a3-99a1-4480-8484-d1b0ef1f7c2e" providerId="ADAL" clId="{CBE60D96-885C-4FF7-A6A6-53895293A939}" dt="2024-07-18T16:33:01.571" v="135" actId="478"/>
          <ac:spMkLst>
            <pc:docMk/>
            <pc:sldMk cId="4181719174" sldId="277"/>
            <ac:spMk id="4" creationId="{86F82FD2-1324-9183-F036-0AE838723858}"/>
          </ac:spMkLst>
        </pc:spChg>
        <pc:picChg chg="add mod">
          <ac:chgData name="Clark, Jazmyn" userId="e393d1a3-99a1-4480-8484-d1b0ef1f7c2e" providerId="ADAL" clId="{CBE60D96-885C-4FF7-A6A6-53895293A939}" dt="2024-07-18T16:29:30.680" v="129"/>
          <ac:picMkLst>
            <pc:docMk/>
            <pc:sldMk cId="4181719174" sldId="277"/>
            <ac:picMk id="5" creationId="{43B4A1A5-8CC0-20C3-C04A-1BF4916334F8}"/>
          </ac:picMkLst>
        </pc:picChg>
        <pc:picChg chg="add mod">
          <ac:chgData name="Clark, Jazmyn" userId="e393d1a3-99a1-4480-8484-d1b0ef1f7c2e" providerId="ADAL" clId="{CBE60D96-885C-4FF7-A6A6-53895293A939}" dt="2024-07-18T16:33:00.448" v="134" actId="1076"/>
          <ac:picMkLst>
            <pc:docMk/>
            <pc:sldMk cId="4181719174" sldId="277"/>
            <ac:picMk id="7" creationId="{9B3255F6-3DD0-502C-77C8-3D441E2C1C2F}"/>
          </ac:picMkLst>
        </pc:picChg>
      </pc:sldChg>
    </pc:docChg>
  </pc:docChgLst>
  <pc:docChgLst>
    <pc:chgData name="Grinberg, Mark" userId="S::mgrinberg@sanborn.com::9aa30f5c-9933-4306-aed2-b8ebbcdfc898" providerId="AD" clId="Web-{561BAFBF-A9B1-4E42-5B09-A11013A4E902}"/>
    <pc:docChg chg="modSld">
      <pc:chgData name="Grinberg, Mark" userId="S::mgrinberg@sanborn.com::9aa30f5c-9933-4306-aed2-b8ebbcdfc898" providerId="AD" clId="Web-{561BAFBF-A9B1-4E42-5B09-A11013A4E902}" dt="2024-04-03T17:13:22.724" v="1" actId="1076"/>
      <pc:docMkLst>
        <pc:docMk/>
      </pc:docMkLst>
      <pc:sldChg chg="modSp">
        <pc:chgData name="Grinberg, Mark" userId="S::mgrinberg@sanborn.com::9aa30f5c-9933-4306-aed2-b8ebbcdfc898" providerId="AD" clId="Web-{561BAFBF-A9B1-4E42-5B09-A11013A4E902}" dt="2024-04-03T17:13:22.724" v="1" actId="1076"/>
        <pc:sldMkLst>
          <pc:docMk/>
          <pc:sldMk cId="1598563772" sldId="274"/>
        </pc:sldMkLst>
        <pc:spChg chg="mod">
          <ac:chgData name="Grinberg, Mark" userId="S::mgrinberg@sanborn.com::9aa30f5c-9933-4306-aed2-b8ebbcdfc898" providerId="AD" clId="Web-{561BAFBF-A9B1-4E42-5B09-A11013A4E902}" dt="2024-04-03T17:13:22.724" v="1" actId="1076"/>
          <ac:spMkLst>
            <pc:docMk/>
            <pc:sldMk cId="1598563772" sldId="274"/>
            <ac:spMk id="6" creationId="{44F34FE2-00E9-B2E5-E7C6-D54F4F09E893}"/>
          </ac:spMkLst>
        </pc:spChg>
      </pc:sldChg>
    </pc:docChg>
  </pc:docChgLst>
  <pc:docChgLst>
    <pc:chgData name="Coolidge, Brian" userId="S::bcoolidge@sanborn.com::0fdaf717-62b5-4ae4-8608-8ae2937a6213" providerId="AD" clId="Web-{8484CC61-A402-43DA-3FA8-4FA72C776029}"/>
    <pc:docChg chg="modSld">
      <pc:chgData name="Coolidge, Brian" userId="S::bcoolidge@sanborn.com::0fdaf717-62b5-4ae4-8608-8ae2937a6213" providerId="AD" clId="Web-{8484CC61-A402-43DA-3FA8-4FA72C776029}" dt="2024-04-03T21:28:16.211" v="58" actId="1076"/>
      <pc:docMkLst>
        <pc:docMk/>
      </pc:docMkLst>
      <pc:sldChg chg="modSp">
        <pc:chgData name="Coolidge, Brian" userId="S::bcoolidge@sanborn.com::0fdaf717-62b5-4ae4-8608-8ae2937a6213" providerId="AD" clId="Web-{8484CC61-A402-43DA-3FA8-4FA72C776029}" dt="2024-04-03T21:24:26.706" v="50" actId="1076"/>
        <pc:sldMkLst>
          <pc:docMk/>
          <pc:sldMk cId="3917094040" sldId="265"/>
        </pc:sldMkLst>
        <pc:spChg chg="mod">
          <ac:chgData name="Coolidge, Brian" userId="S::bcoolidge@sanborn.com::0fdaf717-62b5-4ae4-8608-8ae2937a6213" providerId="AD" clId="Web-{8484CC61-A402-43DA-3FA8-4FA72C776029}" dt="2024-04-03T21:24:26.706" v="50" actId="1076"/>
          <ac:spMkLst>
            <pc:docMk/>
            <pc:sldMk cId="3917094040" sldId="265"/>
            <ac:spMk id="3" creationId="{4A8F64FC-6B48-66E2-3E2E-5526DD5BA4FE}"/>
          </ac:spMkLst>
        </pc:spChg>
        <pc:spChg chg="mod">
          <ac:chgData name="Coolidge, Brian" userId="S::bcoolidge@sanborn.com::0fdaf717-62b5-4ae4-8608-8ae2937a6213" providerId="AD" clId="Web-{8484CC61-A402-43DA-3FA8-4FA72C776029}" dt="2024-04-03T21:18:14.244" v="19"/>
          <ac:spMkLst>
            <pc:docMk/>
            <pc:sldMk cId="3917094040" sldId="265"/>
            <ac:spMk id="4" creationId="{161A7CF7-24A7-E9BC-F9A7-A343C6EB6478}"/>
          </ac:spMkLst>
        </pc:spChg>
        <pc:spChg chg="mod">
          <ac:chgData name="Coolidge, Brian" userId="S::bcoolidge@sanborn.com::0fdaf717-62b5-4ae4-8608-8ae2937a6213" providerId="AD" clId="Web-{8484CC61-A402-43DA-3FA8-4FA72C776029}" dt="2024-04-03T21:24:20.924" v="49" actId="14100"/>
          <ac:spMkLst>
            <pc:docMk/>
            <pc:sldMk cId="3917094040" sldId="265"/>
            <ac:spMk id="9" creationId="{5D4FFD76-34D3-C484-DB85-42A9A0687DBD}"/>
          </ac:spMkLst>
        </pc:spChg>
      </pc:sldChg>
      <pc:sldChg chg="modSp">
        <pc:chgData name="Coolidge, Brian" userId="S::bcoolidge@sanborn.com::0fdaf717-62b5-4ae4-8608-8ae2937a6213" providerId="AD" clId="Web-{8484CC61-A402-43DA-3FA8-4FA72C776029}" dt="2024-04-03T21:22:54.891" v="41"/>
        <pc:sldMkLst>
          <pc:docMk/>
          <pc:sldMk cId="2771357168" sldId="266"/>
        </pc:sldMkLst>
        <pc:spChg chg="mod">
          <ac:chgData name="Coolidge, Brian" userId="S::bcoolidge@sanborn.com::0fdaf717-62b5-4ae4-8608-8ae2937a6213" providerId="AD" clId="Web-{8484CC61-A402-43DA-3FA8-4FA72C776029}" dt="2024-04-03T21:22:05.562" v="38" actId="1076"/>
          <ac:spMkLst>
            <pc:docMk/>
            <pc:sldMk cId="2771357168" sldId="266"/>
            <ac:spMk id="13" creationId="{F7B9AA1D-DCA9-2029-AF98-E107C3F2FCE5}"/>
          </ac:spMkLst>
        </pc:spChg>
        <pc:spChg chg="mod">
          <ac:chgData name="Coolidge, Brian" userId="S::bcoolidge@sanborn.com::0fdaf717-62b5-4ae4-8608-8ae2937a6213" providerId="AD" clId="Web-{8484CC61-A402-43DA-3FA8-4FA72C776029}" dt="2024-04-03T21:22:05.562" v="39" actId="1076"/>
          <ac:spMkLst>
            <pc:docMk/>
            <pc:sldMk cId="2771357168" sldId="266"/>
            <ac:spMk id="14" creationId="{6580A72F-E517-2DF3-5B52-FC09145ED45F}"/>
          </ac:spMkLst>
        </pc:spChg>
        <pc:spChg chg="mod">
          <ac:chgData name="Coolidge, Brian" userId="S::bcoolidge@sanborn.com::0fdaf717-62b5-4ae4-8608-8ae2937a6213" providerId="AD" clId="Web-{8484CC61-A402-43DA-3FA8-4FA72C776029}" dt="2024-04-03T21:22:54.891" v="41"/>
          <ac:spMkLst>
            <pc:docMk/>
            <pc:sldMk cId="2771357168" sldId="266"/>
            <ac:spMk id="15" creationId="{F670A161-FD4A-5BE7-068B-CEA8858EF477}"/>
          </ac:spMkLst>
        </pc:spChg>
        <pc:picChg chg="mod">
          <ac:chgData name="Coolidge, Brian" userId="S::bcoolidge@sanborn.com::0fdaf717-62b5-4ae4-8608-8ae2937a6213" providerId="AD" clId="Web-{8484CC61-A402-43DA-3FA8-4FA72C776029}" dt="2024-04-03T21:21:10.811" v="36" actId="1076"/>
          <ac:picMkLst>
            <pc:docMk/>
            <pc:sldMk cId="2771357168" sldId="266"/>
            <ac:picMk id="12" creationId="{3CBC12A1-E391-81A8-5AD0-79ABBFDC29C7}"/>
          </ac:picMkLst>
        </pc:picChg>
      </pc:sldChg>
      <pc:sldChg chg="modSp">
        <pc:chgData name="Coolidge, Brian" userId="S::bcoolidge@sanborn.com::0fdaf717-62b5-4ae4-8608-8ae2937a6213" providerId="AD" clId="Web-{8484CC61-A402-43DA-3FA8-4FA72C776029}" dt="2024-04-03T21:25:09.035" v="51" actId="1076"/>
        <pc:sldMkLst>
          <pc:docMk/>
          <pc:sldMk cId="3729883027" sldId="267"/>
        </pc:sldMkLst>
        <pc:spChg chg="mod">
          <ac:chgData name="Coolidge, Brian" userId="S::bcoolidge@sanborn.com::0fdaf717-62b5-4ae4-8608-8ae2937a6213" providerId="AD" clId="Web-{8484CC61-A402-43DA-3FA8-4FA72C776029}" dt="2024-04-03T21:17:21.852" v="9" actId="20577"/>
          <ac:spMkLst>
            <pc:docMk/>
            <pc:sldMk cId="3729883027" sldId="267"/>
            <ac:spMk id="17" creationId="{1D45FB48-2D1D-E490-A094-4E484CD32E01}"/>
          </ac:spMkLst>
        </pc:spChg>
        <pc:spChg chg="mod">
          <ac:chgData name="Coolidge, Brian" userId="S::bcoolidge@sanborn.com::0fdaf717-62b5-4ae4-8608-8ae2937a6213" providerId="AD" clId="Web-{8484CC61-A402-43DA-3FA8-4FA72C776029}" dt="2024-04-03T21:18:01.681" v="17"/>
          <ac:spMkLst>
            <pc:docMk/>
            <pc:sldMk cId="3729883027" sldId="267"/>
            <ac:spMk id="18" creationId="{C6A8BF2D-2799-314E-0E57-C597CA5A71DB}"/>
          </ac:spMkLst>
        </pc:spChg>
        <pc:spChg chg="mod">
          <ac:chgData name="Coolidge, Brian" userId="S::bcoolidge@sanborn.com::0fdaf717-62b5-4ae4-8608-8ae2937a6213" providerId="AD" clId="Web-{8484CC61-A402-43DA-3FA8-4FA72C776029}" dt="2024-04-03T21:25:09.035" v="51" actId="1076"/>
          <ac:spMkLst>
            <pc:docMk/>
            <pc:sldMk cId="3729883027" sldId="267"/>
            <ac:spMk id="19" creationId="{1DEBC185-2934-26B1-BB6F-67A827F68072}"/>
          </ac:spMkLst>
        </pc:spChg>
      </pc:sldChg>
      <pc:sldChg chg="modSp">
        <pc:chgData name="Coolidge, Brian" userId="S::bcoolidge@sanborn.com::0fdaf717-62b5-4ae4-8608-8ae2937a6213" providerId="AD" clId="Web-{8484CC61-A402-43DA-3FA8-4FA72C776029}" dt="2024-04-03T21:26:10.974" v="56" actId="14100"/>
        <pc:sldMkLst>
          <pc:docMk/>
          <pc:sldMk cId="2269394541" sldId="268"/>
        </pc:sldMkLst>
        <pc:spChg chg="mod">
          <ac:chgData name="Coolidge, Brian" userId="S::bcoolidge@sanborn.com::0fdaf717-62b5-4ae4-8608-8ae2937a6213" providerId="AD" clId="Web-{8484CC61-A402-43DA-3FA8-4FA72C776029}" dt="2024-04-03T21:25:56.255" v="54" actId="1076"/>
          <ac:spMkLst>
            <pc:docMk/>
            <pc:sldMk cId="2269394541" sldId="268"/>
            <ac:spMk id="8" creationId="{989F409B-ECCB-872E-F995-12BC758CE8CB}"/>
          </ac:spMkLst>
        </pc:spChg>
        <pc:spChg chg="mod">
          <ac:chgData name="Coolidge, Brian" userId="S::bcoolidge@sanborn.com::0fdaf717-62b5-4ae4-8608-8ae2937a6213" providerId="AD" clId="Web-{8484CC61-A402-43DA-3FA8-4FA72C776029}" dt="2024-04-03T21:26:10.974" v="56" actId="14100"/>
          <ac:spMkLst>
            <pc:docMk/>
            <pc:sldMk cId="2269394541" sldId="268"/>
            <ac:spMk id="9" creationId="{273B5581-ED6A-E184-FCC9-FC99C6529BC4}"/>
          </ac:spMkLst>
        </pc:spChg>
        <pc:spChg chg="mod">
          <ac:chgData name="Coolidge, Brian" userId="S::bcoolidge@sanborn.com::0fdaf717-62b5-4ae4-8608-8ae2937a6213" providerId="AD" clId="Web-{8484CC61-A402-43DA-3FA8-4FA72C776029}" dt="2024-04-03T21:23:04.548" v="43"/>
          <ac:spMkLst>
            <pc:docMk/>
            <pc:sldMk cId="2269394541" sldId="268"/>
            <ac:spMk id="10" creationId="{193B75CB-3B15-362A-04A7-67168B1E5A56}"/>
          </ac:spMkLst>
        </pc:spChg>
        <pc:spChg chg="mod">
          <ac:chgData name="Coolidge, Brian" userId="S::bcoolidge@sanborn.com::0fdaf717-62b5-4ae4-8608-8ae2937a6213" providerId="AD" clId="Web-{8484CC61-A402-43DA-3FA8-4FA72C776029}" dt="2024-04-03T21:26:05.255" v="55" actId="14100"/>
          <ac:spMkLst>
            <pc:docMk/>
            <pc:sldMk cId="2269394541" sldId="268"/>
            <ac:spMk id="12" creationId="{FC69A0D9-42A9-1EE5-1A3E-8C6C65DA0140}"/>
          </ac:spMkLst>
        </pc:spChg>
      </pc:sldChg>
      <pc:sldChg chg="modSp">
        <pc:chgData name="Coolidge, Brian" userId="S::bcoolidge@sanborn.com::0fdaf717-62b5-4ae4-8608-8ae2937a6213" providerId="AD" clId="Web-{8484CC61-A402-43DA-3FA8-4FA72C776029}" dt="2024-04-03T21:26:43.974" v="57" actId="14100"/>
        <pc:sldMkLst>
          <pc:docMk/>
          <pc:sldMk cId="1731858340" sldId="272"/>
        </pc:sldMkLst>
        <pc:spChg chg="mod">
          <ac:chgData name="Coolidge, Brian" userId="S::bcoolidge@sanborn.com::0fdaf717-62b5-4ae4-8608-8ae2937a6213" providerId="AD" clId="Web-{8484CC61-A402-43DA-3FA8-4FA72C776029}" dt="2024-04-03T21:26:43.974" v="57" actId="14100"/>
          <ac:spMkLst>
            <pc:docMk/>
            <pc:sldMk cId="1731858340" sldId="272"/>
            <ac:spMk id="7" creationId="{955CE85C-3177-520A-1BFD-8DCA044E3BB8}"/>
          </ac:spMkLst>
        </pc:spChg>
        <pc:spChg chg="mod">
          <ac:chgData name="Coolidge, Brian" userId="S::bcoolidge@sanborn.com::0fdaf717-62b5-4ae4-8608-8ae2937a6213" providerId="AD" clId="Web-{8484CC61-A402-43DA-3FA8-4FA72C776029}" dt="2024-04-03T21:17:50.196" v="14"/>
          <ac:spMkLst>
            <pc:docMk/>
            <pc:sldMk cId="1731858340" sldId="272"/>
            <ac:spMk id="8" creationId="{5E7BE2B9-E5F6-B4D1-CCD4-EFAA83B4AEF2}"/>
          </ac:spMkLst>
        </pc:spChg>
        <pc:spChg chg="mod">
          <ac:chgData name="Coolidge, Brian" userId="S::bcoolidge@sanborn.com::0fdaf717-62b5-4ae4-8608-8ae2937a6213" providerId="AD" clId="Web-{8484CC61-A402-43DA-3FA8-4FA72C776029}" dt="2024-04-03T21:23:15.282" v="45"/>
          <ac:spMkLst>
            <pc:docMk/>
            <pc:sldMk cId="1731858340" sldId="272"/>
            <ac:spMk id="9" creationId="{CF6677DE-A92D-2ED3-4A38-745458A8470F}"/>
          </ac:spMkLst>
        </pc:spChg>
      </pc:sldChg>
      <pc:sldChg chg="modSp">
        <pc:chgData name="Coolidge, Brian" userId="S::bcoolidge@sanborn.com::0fdaf717-62b5-4ae4-8608-8ae2937a6213" providerId="AD" clId="Web-{8484CC61-A402-43DA-3FA8-4FA72C776029}" dt="2024-04-03T21:23:08.798" v="44"/>
        <pc:sldMkLst>
          <pc:docMk/>
          <pc:sldMk cId="1012243038" sldId="273"/>
        </pc:sldMkLst>
        <pc:spChg chg="mod">
          <ac:chgData name="Coolidge, Brian" userId="S::bcoolidge@sanborn.com::0fdaf717-62b5-4ae4-8608-8ae2937a6213" providerId="AD" clId="Web-{8484CC61-A402-43DA-3FA8-4FA72C776029}" dt="2024-04-03T21:18:28.479" v="22" actId="20577"/>
          <ac:spMkLst>
            <pc:docMk/>
            <pc:sldMk cId="1012243038" sldId="273"/>
            <ac:spMk id="14" creationId="{7C99258A-F566-2319-9F80-954F4758F0B5}"/>
          </ac:spMkLst>
        </pc:spChg>
        <pc:spChg chg="mod">
          <ac:chgData name="Coolidge, Brian" userId="S::bcoolidge@sanborn.com::0fdaf717-62b5-4ae4-8608-8ae2937a6213" providerId="AD" clId="Web-{8484CC61-A402-43DA-3FA8-4FA72C776029}" dt="2024-04-03T21:18:22.150" v="21"/>
          <ac:spMkLst>
            <pc:docMk/>
            <pc:sldMk cId="1012243038" sldId="273"/>
            <ac:spMk id="15" creationId="{901DFAE8-067C-03E2-CBF6-3D90AC3BA8DA}"/>
          </ac:spMkLst>
        </pc:spChg>
        <pc:spChg chg="mod">
          <ac:chgData name="Coolidge, Brian" userId="S::bcoolidge@sanborn.com::0fdaf717-62b5-4ae4-8608-8ae2937a6213" providerId="AD" clId="Web-{8484CC61-A402-43DA-3FA8-4FA72C776029}" dt="2024-04-03T21:23:08.798" v="44"/>
          <ac:spMkLst>
            <pc:docMk/>
            <pc:sldMk cId="1012243038" sldId="273"/>
            <ac:spMk id="16" creationId="{849FAEB7-3B93-BDB4-84ED-E30AD072D52B}"/>
          </ac:spMkLst>
        </pc:spChg>
      </pc:sldChg>
      <pc:sldChg chg="modSp">
        <pc:chgData name="Coolidge, Brian" userId="S::bcoolidge@sanborn.com::0fdaf717-62b5-4ae4-8608-8ae2937a6213" providerId="AD" clId="Web-{8484CC61-A402-43DA-3FA8-4FA72C776029}" dt="2024-04-03T21:23:38.923" v="46"/>
        <pc:sldMkLst>
          <pc:docMk/>
          <pc:sldMk cId="1598563772" sldId="274"/>
        </pc:sldMkLst>
        <pc:spChg chg="mod">
          <ac:chgData name="Coolidge, Brian" userId="S::bcoolidge@sanborn.com::0fdaf717-62b5-4ae4-8608-8ae2937a6213" providerId="AD" clId="Web-{8484CC61-A402-43DA-3FA8-4FA72C776029}" dt="2024-04-03T21:18:42.463" v="25" actId="20577"/>
          <ac:spMkLst>
            <pc:docMk/>
            <pc:sldMk cId="1598563772" sldId="274"/>
            <ac:spMk id="3" creationId="{8411748F-02F6-334D-8805-F5E6669BF041}"/>
          </ac:spMkLst>
        </pc:spChg>
        <pc:spChg chg="mod">
          <ac:chgData name="Coolidge, Brian" userId="S::bcoolidge@sanborn.com::0fdaf717-62b5-4ae4-8608-8ae2937a6213" providerId="AD" clId="Web-{8484CC61-A402-43DA-3FA8-4FA72C776029}" dt="2024-04-03T21:18:44.151" v="26"/>
          <ac:spMkLst>
            <pc:docMk/>
            <pc:sldMk cId="1598563772" sldId="274"/>
            <ac:spMk id="4" creationId="{42A3B68B-D6DE-248C-E54E-43E37F0B9C59}"/>
          </ac:spMkLst>
        </pc:spChg>
        <pc:spChg chg="mod">
          <ac:chgData name="Coolidge, Brian" userId="S::bcoolidge@sanborn.com::0fdaf717-62b5-4ae4-8608-8ae2937a6213" providerId="AD" clId="Web-{8484CC61-A402-43DA-3FA8-4FA72C776029}" dt="2024-04-03T21:23:38.923" v="46"/>
          <ac:spMkLst>
            <pc:docMk/>
            <pc:sldMk cId="1598563772" sldId="274"/>
            <ac:spMk id="5" creationId="{B0DF1CC6-C058-AB42-2C74-4F5EB150279A}"/>
          </ac:spMkLst>
        </pc:spChg>
      </pc:sldChg>
      <pc:sldChg chg="modSp">
        <pc:chgData name="Coolidge, Brian" userId="S::bcoolidge@sanborn.com::0fdaf717-62b5-4ae4-8608-8ae2937a6213" providerId="AD" clId="Web-{8484CC61-A402-43DA-3FA8-4FA72C776029}" dt="2024-04-03T21:28:16.211" v="58" actId="1076"/>
        <pc:sldMkLst>
          <pc:docMk/>
          <pc:sldMk cId="1111762202" sldId="275"/>
        </pc:sldMkLst>
        <pc:spChg chg="mod">
          <ac:chgData name="Coolidge, Brian" userId="S::bcoolidge@sanborn.com::0fdaf717-62b5-4ae4-8608-8ae2937a6213" providerId="AD" clId="Web-{8484CC61-A402-43DA-3FA8-4FA72C776029}" dt="2024-04-03T21:28:16.211" v="58" actId="1076"/>
          <ac:spMkLst>
            <pc:docMk/>
            <pc:sldMk cId="1111762202" sldId="275"/>
            <ac:spMk id="6" creationId="{94124A44-333C-F8D9-2449-5D8F493D2AD1}"/>
          </ac:spMkLst>
        </pc:spChg>
        <pc:spChg chg="mod">
          <ac:chgData name="Coolidge, Brian" userId="S::bcoolidge@sanborn.com::0fdaf717-62b5-4ae4-8608-8ae2937a6213" providerId="AD" clId="Web-{8484CC61-A402-43DA-3FA8-4FA72C776029}" dt="2024-04-03T21:18:53.245" v="28"/>
          <ac:spMkLst>
            <pc:docMk/>
            <pc:sldMk cId="1111762202" sldId="275"/>
            <ac:spMk id="7" creationId="{13A5B4F6-89D5-AA6F-4C25-FF6F6518082B}"/>
          </ac:spMkLst>
        </pc:spChg>
        <pc:spChg chg="mod">
          <ac:chgData name="Coolidge, Brian" userId="S::bcoolidge@sanborn.com::0fdaf717-62b5-4ae4-8608-8ae2937a6213" providerId="AD" clId="Web-{8484CC61-A402-43DA-3FA8-4FA72C776029}" dt="2024-04-03T21:23:44.127" v="47"/>
          <ac:spMkLst>
            <pc:docMk/>
            <pc:sldMk cId="1111762202" sldId="275"/>
            <ac:spMk id="8" creationId="{E8AB5C09-0096-7C6B-85A5-780720FA5ADF}"/>
          </ac:spMkLst>
        </pc:spChg>
        <pc:spChg chg="mod">
          <ac:chgData name="Coolidge, Brian" userId="S::bcoolidge@sanborn.com::0fdaf717-62b5-4ae4-8608-8ae2937a6213" providerId="AD" clId="Web-{8484CC61-A402-43DA-3FA8-4FA72C776029}" dt="2024-04-03T21:18:53.260" v="29"/>
          <ac:spMkLst>
            <pc:docMk/>
            <pc:sldMk cId="1111762202" sldId="275"/>
            <ac:spMk id="9" creationId="{6E8617CE-02B5-F62F-6500-18E6AA9F5BF0}"/>
          </ac:spMkLst>
        </pc:spChg>
      </pc:sldChg>
      <pc:sldChg chg="modSp">
        <pc:chgData name="Coolidge, Brian" userId="S::bcoolidge@sanborn.com::0fdaf717-62b5-4ae4-8608-8ae2937a6213" providerId="AD" clId="Web-{8484CC61-A402-43DA-3FA8-4FA72C776029}" dt="2024-04-03T21:19:22.214" v="34" actId="20577"/>
        <pc:sldMkLst>
          <pc:docMk/>
          <pc:sldMk cId="220251988" sldId="276"/>
        </pc:sldMkLst>
        <pc:spChg chg="mod">
          <ac:chgData name="Coolidge, Brian" userId="S::bcoolidge@sanborn.com::0fdaf717-62b5-4ae4-8608-8ae2937a6213" providerId="AD" clId="Web-{8484CC61-A402-43DA-3FA8-4FA72C776029}" dt="2024-04-03T21:19:22.214" v="34" actId="20577"/>
          <ac:spMkLst>
            <pc:docMk/>
            <pc:sldMk cId="220251988" sldId="276"/>
            <ac:spMk id="7" creationId="{955CE85C-3177-520A-1BFD-8DCA044E3BB8}"/>
          </ac:spMkLst>
        </pc:spChg>
        <pc:spChg chg="mod">
          <ac:chgData name="Coolidge, Brian" userId="S::bcoolidge@sanborn.com::0fdaf717-62b5-4ae4-8608-8ae2937a6213" providerId="AD" clId="Web-{8484CC61-A402-43DA-3FA8-4FA72C776029}" dt="2024-04-03T21:19:15.902" v="32"/>
          <ac:spMkLst>
            <pc:docMk/>
            <pc:sldMk cId="220251988" sldId="276"/>
            <ac:spMk id="8" creationId="{5E7BE2B9-E5F6-B4D1-CCD4-EFAA83B4AEF2}"/>
          </ac:spMkLst>
        </pc:spChg>
        <pc:spChg chg="mod">
          <ac:chgData name="Coolidge, Brian" userId="S::bcoolidge@sanborn.com::0fdaf717-62b5-4ae4-8608-8ae2937a6213" providerId="AD" clId="Web-{8484CC61-A402-43DA-3FA8-4FA72C776029}" dt="2024-04-03T21:19:15.917" v="33"/>
          <ac:spMkLst>
            <pc:docMk/>
            <pc:sldMk cId="220251988" sldId="276"/>
            <ac:spMk id="9" creationId="{CF6677DE-A92D-2ED3-4A38-745458A8470F}"/>
          </ac:spMkLst>
        </pc:spChg>
      </pc:sldChg>
    </pc:docChg>
  </pc:docChgLst>
  <pc:docChgLst>
    <pc:chgData name="Sankalia, Priya" userId="S::psankalia@sanborn.com::d372815a-faa6-49df-b00f-b3df292f35c3" providerId="AD" clId="Web-{CF36FCA8-D3A8-90C2-1CF6-78A69D1A39EA}"/>
    <pc:docChg chg="modSld">
      <pc:chgData name="Sankalia, Priya" userId="S::psankalia@sanborn.com::d372815a-faa6-49df-b00f-b3df292f35c3" providerId="AD" clId="Web-{CF36FCA8-D3A8-90C2-1CF6-78A69D1A39EA}" dt="2024-04-03T21:34:57.868" v="5" actId="1076"/>
      <pc:docMkLst>
        <pc:docMk/>
      </pc:docMkLst>
      <pc:sldChg chg="modSp">
        <pc:chgData name="Sankalia, Priya" userId="S::psankalia@sanborn.com::d372815a-faa6-49df-b00f-b3df292f35c3" providerId="AD" clId="Web-{CF36FCA8-D3A8-90C2-1CF6-78A69D1A39EA}" dt="2024-04-03T21:34:02.008" v="0" actId="14100"/>
        <pc:sldMkLst>
          <pc:docMk/>
          <pc:sldMk cId="3917094040" sldId="265"/>
        </pc:sldMkLst>
        <pc:spChg chg="mod">
          <ac:chgData name="Sankalia, Priya" userId="S::psankalia@sanborn.com::d372815a-faa6-49df-b00f-b3df292f35c3" providerId="AD" clId="Web-{CF36FCA8-D3A8-90C2-1CF6-78A69D1A39EA}" dt="2024-04-03T21:34:02.008" v="0" actId="14100"/>
          <ac:spMkLst>
            <pc:docMk/>
            <pc:sldMk cId="3917094040" sldId="265"/>
            <ac:spMk id="3" creationId="{4A8F64FC-6B48-66E2-3E2E-5526DD5BA4FE}"/>
          </ac:spMkLst>
        </pc:spChg>
      </pc:sldChg>
      <pc:sldChg chg="modSp">
        <pc:chgData name="Sankalia, Priya" userId="S::psankalia@sanborn.com::d372815a-faa6-49df-b00f-b3df292f35c3" providerId="AD" clId="Web-{CF36FCA8-D3A8-90C2-1CF6-78A69D1A39EA}" dt="2024-04-03T21:34:57.868" v="5" actId="1076"/>
        <pc:sldMkLst>
          <pc:docMk/>
          <pc:sldMk cId="1731858340" sldId="272"/>
        </pc:sldMkLst>
        <pc:spChg chg="mod">
          <ac:chgData name="Sankalia, Priya" userId="S::psankalia@sanborn.com::d372815a-faa6-49df-b00f-b3df292f35c3" providerId="AD" clId="Web-{CF36FCA8-D3A8-90C2-1CF6-78A69D1A39EA}" dt="2024-04-03T21:34:57.868" v="5" actId="1076"/>
          <ac:spMkLst>
            <pc:docMk/>
            <pc:sldMk cId="1731858340" sldId="272"/>
            <ac:spMk id="7" creationId="{955CE85C-3177-520A-1BFD-8DCA044E3B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8A46AB-B090-40BC-250F-CC87C2F28DCF}"/>
              </a:ext>
            </a:extLst>
          </p:cNvPr>
          <p:cNvSpPr txBox="1">
            <a:spLocks/>
          </p:cNvSpPr>
          <p:nvPr/>
        </p:nvSpPr>
        <p:spPr>
          <a:xfrm>
            <a:off x="372862" y="310719"/>
            <a:ext cx="11746636" cy="6016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26CB6"/>
                </a:solidFill>
                <a:latin typeface="Calibri" panose="020F0502020204030204" pitchFamily="34" charset="0"/>
              </a:rPr>
              <a:t>Minnesota Broadband Navigator™ Quick-Start Guide </a:t>
            </a:r>
            <a:endParaRPr lang="en-US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BA9D4-2E64-9B16-B01D-2DC3697CA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548" y="912409"/>
            <a:ext cx="7350904" cy="52709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1301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78DD41-331D-4425-47DB-2A992DF1F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95" y="793784"/>
            <a:ext cx="4460980" cy="5980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0F3CEF-B8B0-D844-3F4A-8F328F87A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243" y="708827"/>
            <a:ext cx="5167862" cy="2343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6E1B18-4E41-6EDE-6E64-46B43FC14BE8}"/>
              </a:ext>
            </a:extLst>
          </p:cNvPr>
          <p:cNvSpPr/>
          <p:nvPr/>
        </p:nvSpPr>
        <p:spPr>
          <a:xfrm>
            <a:off x="7044708" y="3381836"/>
            <a:ext cx="4595082" cy="2604404"/>
          </a:xfrm>
          <a:prstGeom prst="rect">
            <a:avLst/>
          </a:prstGeom>
          <a:solidFill>
            <a:srgbClr val="C94F0D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solidFill>
                  <a:schemeClr val="bg1"/>
                </a:solidFill>
              </a:rPr>
              <a:t>STEP 5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Submitting Service Issues:</a:t>
            </a:r>
          </a:p>
          <a:p>
            <a:endParaRPr lang="en-US" b="1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Fill out the form with your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Read and acknowledge the certifications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Upload the required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Submit the form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5177AC4-1C90-EBC7-1453-4FF2AC7DCC62}"/>
              </a:ext>
            </a:extLst>
          </p:cNvPr>
          <p:cNvSpPr/>
          <p:nvPr/>
        </p:nvSpPr>
        <p:spPr>
          <a:xfrm rot="13534501">
            <a:off x="9541151" y="3111633"/>
            <a:ext cx="283525" cy="198782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D93EA8D-203C-E2DD-BBE0-DEED46A6E001}"/>
              </a:ext>
            </a:extLst>
          </p:cNvPr>
          <p:cNvSpPr/>
          <p:nvPr/>
        </p:nvSpPr>
        <p:spPr>
          <a:xfrm rot="1923690">
            <a:off x="3931488" y="1014583"/>
            <a:ext cx="606962" cy="216330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AAC7D-A6AA-722A-ACDB-CB3553B285AB}"/>
              </a:ext>
            </a:extLst>
          </p:cNvPr>
          <p:cNvSpPr txBox="1">
            <a:spLocks/>
          </p:cNvSpPr>
          <p:nvPr/>
        </p:nvSpPr>
        <p:spPr>
          <a:xfrm>
            <a:off x="91579" y="205734"/>
            <a:ext cx="10515600" cy="503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26CB6"/>
                </a:solidFill>
              </a:rPr>
              <a:t>Eligible Challengers - Step 4</a:t>
            </a:r>
          </a:p>
        </p:txBody>
      </p:sp>
    </p:spTree>
    <p:extLst>
      <p:ext uri="{BB962C8B-B14F-4D97-AF65-F5344CB8AC3E}">
        <p14:creationId xmlns:p14="http://schemas.microsoft.com/office/powerpoint/2010/main" val="204993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84AEC3-0D66-09F6-49A3-9DA56B75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9" y="205734"/>
            <a:ext cx="10515600" cy="50309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26CB6"/>
                </a:solidFill>
              </a:rPr>
              <a:t>Resident - Step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922D3-7F43-BC27-B4A1-167662AA0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48" y="996253"/>
            <a:ext cx="11042904" cy="51703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B20F86-BDC4-FA48-1ADB-760C30C98BCA}"/>
              </a:ext>
            </a:extLst>
          </p:cNvPr>
          <p:cNvSpPr/>
          <p:nvPr/>
        </p:nvSpPr>
        <p:spPr>
          <a:xfrm>
            <a:off x="574548" y="2377585"/>
            <a:ext cx="4769737" cy="1685016"/>
          </a:xfrm>
          <a:prstGeom prst="rect">
            <a:avLst/>
          </a:prstGeom>
          <a:solidFill>
            <a:srgbClr val="C94F0D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solidFill>
                  <a:schemeClr val="bg1"/>
                </a:solidFill>
              </a:rPr>
              <a:t>STEP 1</a:t>
            </a:r>
          </a:p>
          <a:p>
            <a:pPr algn="ctr"/>
            <a:r>
              <a:rPr lang="en-US" b="1" u="sng">
                <a:solidFill>
                  <a:schemeClr val="bg1"/>
                </a:solidFill>
              </a:rPr>
              <a:t>Find your home or organization</a:t>
            </a:r>
          </a:p>
          <a:p>
            <a:pPr algn="ctr"/>
            <a:endParaRPr lang="en-US" b="1" u="sng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</a:rPr>
              <a:t>Select ‘Address’ as the area search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bg1"/>
                </a:solidFill>
              </a:rPr>
              <a:t>Type in and select your address in the search box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2ECF223-711D-78E0-431D-DA3D2DCCA6F9}"/>
              </a:ext>
            </a:extLst>
          </p:cNvPr>
          <p:cNvSpPr/>
          <p:nvPr/>
        </p:nvSpPr>
        <p:spPr>
          <a:xfrm rot="16200000">
            <a:off x="2761168" y="2066527"/>
            <a:ext cx="426279" cy="203200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525062-9A0F-E3E0-AD1B-B891FE06BAAE}"/>
              </a:ext>
            </a:extLst>
          </p:cNvPr>
          <p:cNvSpPr/>
          <p:nvPr/>
        </p:nvSpPr>
        <p:spPr>
          <a:xfrm>
            <a:off x="502920" y="1426464"/>
            <a:ext cx="4489704" cy="528596"/>
          </a:xfrm>
          <a:prstGeom prst="rect">
            <a:avLst/>
          </a:prstGeom>
          <a:noFill/>
          <a:ln w="28575">
            <a:solidFill>
              <a:srgbClr val="C94F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749A1B-9660-5760-2715-16B91333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9" y="205734"/>
            <a:ext cx="10515600" cy="50309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26CB6"/>
                </a:solidFill>
              </a:rPr>
              <a:t>Resident - Step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87C204-F921-EB48-7C99-E11AB9DA9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115140"/>
            <a:ext cx="10320362" cy="46277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4F65E-14BF-DA0F-E24A-D0CBF83CEBD3}"/>
              </a:ext>
            </a:extLst>
          </p:cNvPr>
          <p:cNvSpPr/>
          <p:nvPr/>
        </p:nvSpPr>
        <p:spPr>
          <a:xfrm>
            <a:off x="7439022" y="2606559"/>
            <a:ext cx="4318312" cy="1644880"/>
          </a:xfrm>
          <a:prstGeom prst="rect">
            <a:avLst/>
          </a:prstGeom>
          <a:solidFill>
            <a:srgbClr val="C94F0D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STEP 2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Review information associated with selected location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002B6D-C1C1-5268-376B-8D5565B2983A}"/>
              </a:ext>
            </a:extLst>
          </p:cNvPr>
          <p:cNvSpPr/>
          <p:nvPr/>
        </p:nvSpPr>
        <p:spPr>
          <a:xfrm rot="10800000">
            <a:off x="6904030" y="3428999"/>
            <a:ext cx="534992" cy="203200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C6D209-F5A4-B69F-906F-B5F9395AEA4C}"/>
              </a:ext>
            </a:extLst>
          </p:cNvPr>
          <p:cNvSpPr/>
          <p:nvPr/>
        </p:nvSpPr>
        <p:spPr>
          <a:xfrm>
            <a:off x="962025" y="2052659"/>
            <a:ext cx="5895975" cy="3020291"/>
          </a:xfrm>
          <a:prstGeom prst="rect">
            <a:avLst/>
          </a:prstGeom>
          <a:noFill/>
          <a:ln w="28575">
            <a:solidFill>
              <a:srgbClr val="C94F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3CAB68F-BF3B-AD4F-A76B-5C36470E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9" y="205734"/>
            <a:ext cx="10515600" cy="50309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26CB6"/>
                </a:solidFill>
              </a:rPr>
              <a:t>Resident - Step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17081-38D2-4C8B-223B-57E8BFECE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09" y="834891"/>
            <a:ext cx="10331981" cy="51882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981C54-03F5-FBFF-243F-08A2775398A7}"/>
              </a:ext>
            </a:extLst>
          </p:cNvPr>
          <p:cNvSpPr/>
          <p:nvPr/>
        </p:nvSpPr>
        <p:spPr>
          <a:xfrm>
            <a:off x="2738015" y="2240952"/>
            <a:ext cx="5142809" cy="3156066"/>
          </a:xfrm>
          <a:prstGeom prst="rect">
            <a:avLst/>
          </a:prstGeom>
          <a:solidFill>
            <a:srgbClr val="C94F0D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solidFill>
                  <a:schemeClr val="bg1"/>
                </a:solidFill>
              </a:rPr>
              <a:t>STEP 3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If you have slow or unreliable internet: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Take a speed Test!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You’ll be prompted to run a speed test, and, if your results are below 200/40 Mbps, you’ll be asked for information to remind you to take another test in &gt; 24 hours</a:t>
            </a:r>
          </a:p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You need to take a total of 3 speed tests to submit a challenge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07F1FC1-8890-A8A2-09E1-4F5C9B0762AB}"/>
              </a:ext>
            </a:extLst>
          </p:cNvPr>
          <p:cNvSpPr/>
          <p:nvPr/>
        </p:nvSpPr>
        <p:spPr>
          <a:xfrm rot="8258368">
            <a:off x="2137578" y="5292235"/>
            <a:ext cx="606962" cy="216330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F746A-0171-17FB-D4D6-FBB35D702E19}"/>
              </a:ext>
            </a:extLst>
          </p:cNvPr>
          <p:cNvSpPr/>
          <p:nvPr/>
        </p:nvSpPr>
        <p:spPr>
          <a:xfrm>
            <a:off x="1047483" y="5645923"/>
            <a:ext cx="1449361" cy="368980"/>
          </a:xfrm>
          <a:prstGeom prst="rect">
            <a:avLst/>
          </a:prstGeom>
          <a:noFill/>
          <a:ln w="28575">
            <a:solidFill>
              <a:srgbClr val="C94F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8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654CA-CAF2-846C-05E4-7FB9AFC66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34CA0F-9170-AB7D-7C65-960D31A9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79" y="205734"/>
            <a:ext cx="10515600" cy="50309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26CB6"/>
                </a:solidFill>
              </a:rPr>
              <a:t>Resident - Step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043C5-CAC2-ECE9-2F85-263E975D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73" y="740112"/>
            <a:ext cx="4819898" cy="5912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CF5604-668F-2FCF-1E44-B6F3E334B818}"/>
              </a:ext>
            </a:extLst>
          </p:cNvPr>
          <p:cNvSpPr/>
          <p:nvPr/>
        </p:nvSpPr>
        <p:spPr>
          <a:xfrm>
            <a:off x="5349379" y="740112"/>
            <a:ext cx="6537809" cy="2893022"/>
          </a:xfrm>
          <a:prstGeom prst="rect">
            <a:avLst/>
          </a:prstGeom>
          <a:solidFill>
            <a:srgbClr val="C94F0D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STEP 4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Have another service issue?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Availability Issues </a:t>
            </a:r>
            <a:r>
              <a:rPr lang="en-US" b="1" dirty="0">
                <a:solidFill>
                  <a:schemeClr val="bg1"/>
                </a:solidFill>
              </a:rPr>
              <a:t>– There are issues (untimely installation, excessive cost, equipment, other issues) with service listed on the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Data Cap </a:t>
            </a:r>
            <a:r>
              <a:rPr lang="en-US" b="1" dirty="0">
                <a:solidFill>
                  <a:schemeClr val="bg1"/>
                </a:solidFill>
              </a:rPr>
              <a:t>– Provider listed on the map has data caps on the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Business Service Only </a:t>
            </a:r>
            <a:r>
              <a:rPr lang="en-US" b="1" dirty="0">
                <a:solidFill>
                  <a:schemeClr val="bg1"/>
                </a:solidFill>
              </a:rPr>
              <a:t>– The provider only provides business service to this location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6B98DBE-6A6F-E02E-01C3-F1AA528C55D0}"/>
              </a:ext>
            </a:extLst>
          </p:cNvPr>
          <p:cNvSpPr/>
          <p:nvPr/>
        </p:nvSpPr>
        <p:spPr>
          <a:xfrm rot="8557071">
            <a:off x="2907310" y="4709261"/>
            <a:ext cx="3237480" cy="174124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E3F5EE-AFCA-F035-DFF1-22422696E6BC}"/>
              </a:ext>
            </a:extLst>
          </p:cNvPr>
          <p:cNvSpPr/>
          <p:nvPr/>
        </p:nvSpPr>
        <p:spPr>
          <a:xfrm>
            <a:off x="1738322" y="5836236"/>
            <a:ext cx="1453755" cy="364834"/>
          </a:xfrm>
          <a:prstGeom prst="rect">
            <a:avLst/>
          </a:prstGeom>
          <a:noFill/>
          <a:ln w="28575">
            <a:solidFill>
              <a:srgbClr val="C94F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A8873EE-E2B0-5A8B-5691-4ED707C7279F}"/>
              </a:ext>
            </a:extLst>
          </p:cNvPr>
          <p:cNvSpPr/>
          <p:nvPr/>
        </p:nvSpPr>
        <p:spPr>
          <a:xfrm rot="5400000">
            <a:off x="8252710" y="3972970"/>
            <a:ext cx="708329" cy="228899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FFD603-0AC7-0916-81A2-9C0BE8C09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93" y="4552810"/>
            <a:ext cx="6446580" cy="17594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939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BC819F0-650C-3AD5-66B6-591E177A1218}"/>
              </a:ext>
            </a:extLst>
          </p:cNvPr>
          <p:cNvSpPr txBox="1">
            <a:spLocks/>
          </p:cNvSpPr>
          <p:nvPr/>
        </p:nvSpPr>
        <p:spPr>
          <a:xfrm>
            <a:off x="91579" y="205734"/>
            <a:ext cx="10515600" cy="50309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26CB6"/>
                </a:solidFill>
              </a:rPr>
              <a:t>Resident - Step 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8DD41-331D-4425-47DB-2A992DF1F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95" y="671765"/>
            <a:ext cx="4460980" cy="5980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0F3CEF-B8B0-D844-3F4A-8F328F87A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243" y="708827"/>
            <a:ext cx="5167862" cy="2343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6E1B18-4E41-6EDE-6E64-46B43FC14BE8}"/>
              </a:ext>
            </a:extLst>
          </p:cNvPr>
          <p:cNvSpPr/>
          <p:nvPr/>
        </p:nvSpPr>
        <p:spPr>
          <a:xfrm>
            <a:off x="7044708" y="3381836"/>
            <a:ext cx="4595082" cy="2604404"/>
          </a:xfrm>
          <a:prstGeom prst="rect">
            <a:avLst/>
          </a:prstGeom>
          <a:solidFill>
            <a:srgbClr val="C94F0D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solidFill>
                  <a:schemeClr val="bg1"/>
                </a:solidFill>
              </a:rPr>
              <a:t>STEP 5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Submitting Service Issues:</a:t>
            </a:r>
          </a:p>
          <a:p>
            <a:endParaRPr lang="en-US" b="1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Fill out the form with your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Read and acknowledge the certifications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Upload the required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Submit the form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5177AC4-1C90-EBC7-1453-4FF2AC7DCC62}"/>
              </a:ext>
            </a:extLst>
          </p:cNvPr>
          <p:cNvSpPr/>
          <p:nvPr/>
        </p:nvSpPr>
        <p:spPr>
          <a:xfrm rot="13534501">
            <a:off x="9541151" y="3111633"/>
            <a:ext cx="283525" cy="198782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D93EA8D-203C-E2DD-BBE0-DEED46A6E001}"/>
              </a:ext>
            </a:extLst>
          </p:cNvPr>
          <p:cNvSpPr/>
          <p:nvPr/>
        </p:nvSpPr>
        <p:spPr>
          <a:xfrm rot="1923690">
            <a:off x="3855288" y="938384"/>
            <a:ext cx="606962" cy="216330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5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84AEC3-0D66-09F6-49A3-9DA56B75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54" y="281190"/>
            <a:ext cx="10515600" cy="50309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26CB6"/>
                </a:solidFill>
              </a:rPr>
              <a:t>Eligible Challengers - Step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0F1F45-C50F-E8AA-40B9-5280DE9D5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82" y="1223910"/>
            <a:ext cx="9929836" cy="4410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D4BD59-B2BB-CA99-69CE-89A37BAC24EE}"/>
              </a:ext>
            </a:extLst>
          </p:cNvPr>
          <p:cNvSpPr/>
          <p:nvPr/>
        </p:nvSpPr>
        <p:spPr>
          <a:xfrm>
            <a:off x="1435998" y="3785832"/>
            <a:ext cx="4688457" cy="1695847"/>
          </a:xfrm>
          <a:prstGeom prst="rect">
            <a:avLst/>
          </a:prstGeom>
          <a:solidFill>
            <a:srgbClr val="C94F0D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solidFill>
                  <a:schemeClr val="bg1"/>
                </a:solidFill>
              </a:rPr>
              <a:t>STEP 1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Find your home or organization:</a:t>
            </a:r>
            <a:endParaRPr lang="en-US" b="1" u="sng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Select ‘Address’ as the area search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Type in and select your address in the search box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74DD4B4-FDD4-EE7D-8F59-75ECCF759EB7}"/>
              </a:ext>
            </a:extLst>
          </p:cNvPr>
          <p:cNvSpPr/>
          <p:nvPr/>
        </p:nvSpPr>
        <p:spPr>
          <a:xfrm rot="16200000">
            <a:off x="3167181" y="2920726"/>
            <a:ext cx="1226090" cy="199301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28395-9823-8FB2-872C-595C3E90E275}"/>
              </a:ext>
            </a:extLst>
          </p:cNvPr>
          <p:cNvSpPr/>
          <p:nvPr/>
        </p:nvSpPr>
        <p:spPr>
          <a:xfrm>
            <a:off x="1131081" y="1242959"/>
            <a:ext cx="5298293" cy="1084337"/>
          </a:xfrm>
          <a:prstGeom prst="rect">
            <a:avLst/>
          </a:prstGeom>
          <a:noFill/>
          <a:ln w="28575">
            <a:solidFill>
              <a:srgbClr val="C94F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4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F34FE2-00E9-B2E5-E7C6-D54F4F09E893}"/>
              </a:ext>
            </a:extLst>
          </p:cNvPr>
          <p:cNvSpPr txBox="1">
            <a:spLocks/>
          </p:cNvSpPr>
          <p:nvPr/>
        </p:nvSpPr>
        <p:spPr>
          <a:xfrm>
            <a:off x="91579" y="205734"/>
            <a:ext cx="10515600" cy="503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26CB6"/>
                </a:solidFill>
              </a:rPr>
              <a:t>Eligible Challengers - Step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97785-260E-292C-56B2-C25024569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82" y="1223910"/>
            <a:ext cx="9929836" cy="4410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71AC73-509D-3AA5-9FC9-750F68C2E344}"/>
              </a:ext>
            </a:extLst>
          </p:cNvPr>
          <p:cNvSpPr/>
          <p:nvPr/>
        </p:nvSpPr>
        <p:spPr>
          <a:xfrm>
            <a:off x="5068194" y="3629323"/>
            <a:ext cx="4655129" cy="2004765"/>
          </a:xfrm>
          <a:prstGeom prst="rect">
            <a:avLst/>
          </a:prstGeom>
          <a:solidFill>
            <a:srgbClr val="C94F0D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>
                <a:solidFill>
                  <a:schemeClr val="bg1"/>
                </a:solidFill>
              </a:rPr>
              <a:t>STEP 2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Request an account: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Fill out the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Your application will be reviewed and you will be notified by email once access has been granted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41D6785-3760-86C1-09A5-9B978EF40523}"/>
              </a:ext>
            </a:extLst>
          </p:cNvPr>
          <p:cNvSpPr/>
          <p:nvPr/>
        </p:nvSpPr>
        <p:spPr>
          <a:xfrm rot="10800000">
            <a:off x="4641915" y="5303345"/>
            <a:ext cx="426279" cy="203200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A0F17B-0802-E528-29D7-38CB79EC29EE}"/>
              </a:ext>
            </a:extLst>
          </p:cNvPr>
          <p:cNvSpPr/>
          <p:nvPr/>
        </p:nvSpPr>
        <p:spPr>
          <a:xfrm>
            <a:off x="1131082" y="5175803"/>
            <a:ext cx="3510834" cy="458286"/>
          </a:xfrm>
          <a:prstGeom prst="rect">
            <a:avLst/>
          </a:prstGeom>
          <a:noFill/>
          <a:ln w="28575">
            <a:solidFill>
              <a:srgbClr val="C94F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C43E-297B-7DDE-DB2F-2A5B616C591E}"/>
              </a:ext>
            </a:extLst>
          </p:cNvPr>
          <p:cNvSpPr txBox="1">
            <a:spLocks/>
          </p:cNvSpPr>
          <p:nvPr/>
        </p:nvSpPr>
        <p:spPr>
          <a:xfrm>
            <a:off x="91579" y="205734"/>
            <a:ext cx="10515600" cy="503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26CB6"/>
                </a:solidFill>
              </a:rPr>
              <a:t>Eligible Challengers - Step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18A8DA-FA52-CA3D-DA3C-F3F1280B0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74" y="765609"/>
            <a:ext cx="4826248" cy="5931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AC54B1-7ED1-4ED3-C399-9AEECB75F101}"/>
              </a:ext>
            </a:extLst>
          </p:cNvPr>
          <p:cNvSpPr/>
          <p:nvPr/>
        </p:nvSpPr>
        <p:spPr>
          <a:xfrm>
            <a:off x="5349379" y="822330"/>
            <a:ext cx="6537809" cy="3156175"/>
          </a:xfrm>
          <a:prstGeom prst="rect">
            <a:avLst/>
          </a:prstGeom>
          <a:solidFill>
            <a:srgbClr val="C94F0D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2" rtlCol="0" anchor="ctr"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STEP 3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Want to submit a challenge? Choose one of the challenge types below: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Availability – Service Not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Availability – Service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Data 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Business Service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Latency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Enforceable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Not Part of an Enforceable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Planned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Location is a Community Anchor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Location is not a Community Anchor Institution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547B082-EDC4-3F5A-428A-C5D1C71A81F3}"/>
              </a:ext>
            </a:extLst>
          </p:cNvPr>
          <p:cNvSpPr/>
          <p:nvPr/>
        </p:nvSpPr>
        <p:spPr>
          <a:xfrm rot="5400000">
            <a:off x="8236515" y="4103443"/>
            <a:ext cx="417253" cy="200265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966C20-405A-3AED-2A7D-5D8B2050A761}"/>
              </a:ext>
            </a:extLst>
          </p:cNvPr>
          <p:cNvSpPr/>
          <p:nvPr/>
        </p:nvSpPr>
        <p:spPr>
          <a:xfrm>
            <a:off x="1738323" y="5838825"/>
            <a:ext cx="1328728" cy="346894"/>
          </a:xfrm>
          <a:prstGeom prst="rect">
            <a:avLst/>
          </a:prstGeom>
          <a:noFill/>
          <a:ln w="28575">
            <a:solidFill>
              <a:srgbClr val="C94F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5470033-3931-3510-3C49-8059CA6D1410}"/>
              </a:ext>
            </a:extLst>
          </p:cNvPr>
          <p:cNvSpPr/>
          <p:nvPr/>
        </p:nvSpPr>
        <p:spPr>
          <a:xfrm rot="8371730" flipV="1">
            <a:off x="2674356" y="4661353"/>
            <a:ext cx="2896068" cy="237608"/>
          </a:xfrm>
          <a:prstGeom prst="rightArrow">
            <a:avLst/>
          </a:prstGeom>
          <a:solidFill>
            <a:srgbClr val="C94F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9BBA01-F6E1-03D4-307A-B6FA9AD15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873" y="4472805"/>
            <a:ext cx="4746849" cy="21645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176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be4506ec-7003-4a06-bd41-3636298036fb" xsi:nil="true"/>
    <lcf76f155ced4ddcb4097134ff3c332f xmlns="be4506ec-7003-4a06-bd41-3636298036f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8705AC148F3042B55C353E172CCEC9" ma:contentTypeVersion="15" ma:contentTypeDescription="Create a new document." ma:contentTypeScope="" ma:versionID="37a120530591c079f20a4e4ce9152928">
  <xsd:schema xmlns:xsd="http://www.w3.org/2001/XMLSchema" xmlns:xs="http://www.w3.org/2001/XMLSchema" xmlns:p="http://schemas.microsoft.com/office/2006/metadata/properties" xmlns:ns2="be4506ec-7003-4a06-bd41-3636298036fb" xmlns:ns3="c4b8c1a6-cb6a-47d9-bf8e-24ddfcdf154d" targetNamespace="http://schemas.microsoft.com/office/2006/metadata/properties" ma:root="true" ma:fieldsID="08bb2ef1d5784263062d5092dea84b93" ns2:_="" ns3:_="">
    <xsd:import namespace="be4506ec-7003-4a06-bd41-3636298036fb"/>
    <xsd:import namespace="c4b8c1a6-cb6a-47d9-bf8e-24ddfcdf1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FolderPath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506ec-7003-4a06-bd41-3636298036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592fdc4-b179-40a0-8c3d-e7f37e9f87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FolderPath" ma:index="20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8c1a6-cb6a-47d9-bf8e-24ddfcdf15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4C8DC3-733A-49F5-9D87-E9AD386DF1B1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c4b8c1a6-cb6a-47d9-bf8e-24ddfcdf154d"/>
    <ds:schemaRef ds:uri="http://schemas.microsoft.com/office/infopath/2007/PartnerControls"/>
    <ds:schemaRef ds:uri="be4506ec-7003-4a06-bd41-3636298036fb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43AAAF4-B658-4703-9CB4-B0374D7EF5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8818B8-390C-4D1D-BF40-25239B48FDD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362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PowerPoint Presentation</vt:lpstr>
      <vt:lpstr>Resident - Step 1</vt:lpstr>
      <vt:lpstr>Resident - Step 2</vt:lpstr>
      <vt:lpstr>Resident - Step 3</vt:lpstr>
      <vt:lpstr>Resident - Step 4</vt:lpstr>
      <vt:lpstr>PowerPoint Presentation</vt:lpstr>
      <vt:lpstr>Eligible Challengers - Step 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Clark, Jazmyn</cp:lastModifiedBy>
  <cp:revision>2</cp:revision>
  <dcterms:created xsi:type="dcterms:W3CDTF">2024-04-03T12:46:12Z</dcterms:created>
  <dcterms:modified xsi:type="dcterms:W3CDTF">2024-07-18T16:39:36Z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f05394-d1f3-4922-9f89-39bd42bbbf32_Enabled">
    <vt:lpwstr>true</vt:lpwstr>
  </property>
  <property fmtid="{D5CDD505-2E9C-101B-9397-08002B2CF9AE}" pid="3" name="MSIP_Label_73f05394-d1f3-4922-9f89-39bd42bbbf32_SetDate">
    <vt:lpwstr>2024-04-03T12:46:18Z</vt:lpwstr>
  </property>
  <property fmtid="{D5CDD505-2E9C-101B-9397-08002B2CF9AE}" pid="4" name="MSIP_Label_73f05394-d1f3-4922-9f89-39bd42bbbf32_Method">
    <vt:lpwstr>Standard</vt:lpwstr>
  </property>
  <property fmtid="{D5CDD505-2E9C-101B-9397-08002B2CF9AE}" pid="5" name="MSIP_Label_73f05394-d1f3-4922-9f89-39bd42bbbf32_Name">
    <vt:lpwstr>defa4170-0d19-0005-0003-bc88714345d2</vt:lpwstr>
  </property>
  <property fmtid="{D5CDD505-2E9C-101B-9397-08002B2CF9AE}" pid="6" name="MSIP_Label_73f05394-d1f3-4922-9f89-39bd42bbbf32_SiteId">
    <vt:lpwstr>d5d2805a-75f6-4aa8-bc59-31dc5123e9f3</vt:lpwstr>
  </property>
  <property fmtid="{D5CDD505-2E9C-101B-9397-08002B2CF9AE}" pid="7" name="MSIP_Label_73f05394-d1f3-4922-9f89-39bd42bbbf32_ActionId">
    <vt:lpwstr>61715ba5-7cb8-46eb-b093-753253ed88f4</vt:lpwstr>
  </property>
  <property fmtid="{D5CDD505-2E9C-101B-9397-08002B2CF9AE}" pid="8" name="MSIP_Label_73f05394-d1f3-4922-9f89-39bd42bbbf32_ContentBits">
    <vt:lpwstr>0</vt:lpwstr>
  </property>
  <property fmtid="{D5CDD505-2E9C-101B-9397-08002B2CF9AE}" pid="9" name="ContentTypeId">
    <vt:lpwstr>0x010100418705AC148F3042B55C353E172CCEC9</vt:lpwstr>
  </property>
  <property fmtid="{D5CDD505-2E9C-101B-9397-08002B2CF9AE}" pid="10" name="MediaServiceImageTags">
    <vt:lpwstr/>
  </property>
</Properties>
</file>