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91" r:id="rId5"/>
    <p:sldId id="416" r:id="rId6"/>
    <p:sldId id="425" r:id="rId7"/>
    <p:sldId id="426" r:id="rId8"/>
    <p:sldId id="427" r:id="rId9"/>
    <p:sldId id="428" r:id="rId10"/>
    <p:sldId id="429" r:id="rId11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ard, Jane (DEED)" initials="LJ(" lastIdx="3" clrIdx="0">
    <p:extLst>
      <p:ext uri="{19B8F6BF-5375-455C-9EA6-DF929625EA0E}">
        <p15:presenceInfo xmlns:p15="http://schemas.microsoft.com/office/powerpoint/2012/main" userId="S-1-5-21-548176450-911158474-2148038326-352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  <a:srgbClr val="FFCC00"/>
    <a:srgbClr val="78BE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1" autoAdjust="0"/>
    <p:restoredTop sz="71974" autoAdjust="0"/>
  </p:normalViewPr>
  <p:slideViewPr>
    <p:cSldViewPr>
      <p:cViewPr varScale="1">
        <p:scale>
          <a:sx n="59" d="100"/>
          <a:sy n="59" d="100"/>
        </p:scale>
        <p:origin x="101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19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BB0B698D-8CCD-DA4D-9099-4FE6C63C5F54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1F3FD9DD-3461-0D4E-A824-2A45CED912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34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D5CD4671-D2FC-48D9-825D-D826817993CC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06268191-2601-4D16-BC0B-1F9159443C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090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569BD-4F78-4CA6-98D7-81F048A5086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52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276600"/>
            <a:ext cx="8077200" cy="80010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00386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19868"/>
            <a:ext cx="8077200" cy="7620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386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11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6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86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88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>
            <a:lvl1pPr algn="l">
              <a:defRPr sz="3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826267"/>
          </a:xfrm>
        </p:spPr>
        <p:txBody>
          <a:bodyPr/>
          <a:lstStyle>
            <a:lvl1pPr>
              <a:buClr>
                <a:schemeClr val="accent3"/>
              </a:buClr>
              <a:defRPr sz="2800">
                <a:solidFill>
                  <a:srgbClr val="003865"/>
                </a:solidFill>
              </a:defRPr>
            </a:lvl1pPr>
            <a:lvl2pPr>
              <a:buClr>
                <a:schemeClr val="accent3"/>
              </a:buClr>
              <a:defRPr sz="2400">
                <a:solidFill>
                  <a:srgbClr val="003865"/>
                </a:solidFill>
              </a:defRPr>
            </a:lvl2pPr>
            <a:lvl3pPr>
              <a:buClr>
                <a:schemeClr val="accent3"/>
              </a:buClr>
              <a:defRPr sz="2000">
                <a:solidFill>
                  <a:srgbClr val="003865"/>
                </a:solidFill>
              </a:defRPr>
            </a:lvl3pPr>
            <a:lvl4pPr>
              <a:buClr>
                <a:schemeClr val="accent3"/>
              </a:buClr>
              <a:defRPr sz="1800">
                <a:solidFill>
                  <a:srgbClr val="003865"/>
                </a:solidFill>
              </a:defRPr>
            </a:lvl4pPr>
            <a:lvl5pPr>
              <a:buClr>
                <a:schemeClr val="accent3"/>
              </a:buClr>
              <a:defRPr sz="1600">
                <a:solidFill>
                  <a:srgbClr val="00386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" y="6492875"/>
            <a:ext cx="2667000" cy="365125"/>
          </a:xfrm>
        </p:spPr>
        <p:txBody>
          <a:bodyPr/>
          <a:lstStyle>
            <a:lvl1pPr algn="l">
              <a:defRPr/>
            </a:lvl1pPr>
          </a:lstStyle>
          <a:p>
            <a:fld id="{EBFF2294-7853-4F86-BD16-9D9D7D8571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13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76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62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39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2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8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26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6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77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6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ane.wells@state.mn.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n.gov/deed/programs-services/broadband/task-forc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0557" y="2514600"/>
            <a:ext cx="8077200" cy="2448238"/>
          </a:xfrm>
        </p:spPr>
        <p:txBody>
          <a:bodyPr>
            <a:normAutofit/>
          </a:bodyPr>
          <a:lstStyle/>
          <a:p>
            <a:r>
              <a:rPr lang="en-US" sz="2700" dirty="0" smtClean="0"/>
              <a:t>Governor’s Task Force on Broadband</a:t>
            </a:r>
            <a:br>
              <a:rPr lang="en-US" sz="2700" dirty="0" smtClean="0"/>
            </a:br>
            <a:r>
              <a:rPr lang="en-US" sz="2700" dirty="0" smtClean="0"/>
              <a:t>Open Meeting Law and Data Practices</a:t>
            </a:r>
            <a:endParaRPr lang="en-US" sz="2700" dirty="0"/>
          </a:p>
        </p:txBody>
      </p:sp>
      <p:sp>
        <p:nvSpPr>
          <p:cNvPr id="6" name="Rectangle 5"/>
          <p:cNvSpPr/>
          <p:nvPr/>
        </p:nvSpPr>
        <p:spPr>
          <a:xfrm>
            <a:off x="450557" y="4521875"/>
            <a:ext cx="81819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December 10, 2019</a:t>
            </a:r>
          </a:p>
          <a:p>
            <a:r>
              <a:rPr lang="en-US" dirty="0" smtClean="0"/>
              <a:t>Diane Wells</a:t>
            </a:r>
          </a:p>
          <a:p>
            <a:r>
              <a:rPr lang="en-US" dirty="0">
                <a:hlinkClick r:id="rId3"/>
              </a:rPr>
              <a:t>d</a:t>
            </a:r>
            <a:r>
              <a:rPr lang="en-US" dirty="0" smtClean="0">
                <a:hlinkClick r:id="rId3"/>
              </a:rPr>
              <a:t>iane.wells@state.mn.us</a:t>
            </a:r>
            <a:endParaRPr lang="en-US" dirty="0" smtClean="0"/>
          </a:p>
          <a:p>
            <a:r>
              <a:rPr lang="en-US" dirty="0" smtClean="0"/>
              <a:t>MN </a:t>
            </a:r>
            <a:r>
              <a:rPr lang="en-US" dirty="0"/>
              <a:t>Office of Broadband Development</a:t>
            </a:r>
          </a:p>
          <a:p>
            <a:r>
              <a:rPr lang="en-US" dirty="0"/>
              <a:t>Department of Employment and </a:t>
            </a:r>
            <a:r>
              <a:rPr lang="en-US" dirty="0" smtClean="0"/>
              <a:t>Economic </a:t>
            </a:r>
            <a:r>
              <a:rPr lang="en-US" dirty="0"/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358454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Minnesota’s Open Meeting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Minn. Stat. Ch. 13D</a:t>
            </a:r>
          </a:p>
          <a:p>
            <a:r>
              <a:rPr lang="en-US" dirty="0" smtClean="0"/>
              <a:t>Broadband Task Force is a public body and Open Meeting Law requirements apply</a:t>
            </a:r>
          </a:p>
          <a:p>
            <a:r>
              <a:rPr lang="en-US" dirty="0" smtClean="0"/>
              <a:t>Meetings of the full task force will be open</a:t>
            </a:r>
          </a:p>
          <a:p>
            <a:r>
              <a:rPr lang="en-US" dirty="0" smtClean="0"/>
              <a:t>There are times when a public body can close a meeting—unlikely those would ever apply to the Task Force</a:t>
            </a:r>
          </a:p>
          <a:p>
            <a:r>
              <a:rPr lang="en-US" dirty="0" smtClean="0"/>
              <a:t>Public allowed to attend; Open Meeting Law does not require or prohibit public participation</a:t>
            </a:r>
          </a:p>
        </p:txBody>
      </p:sp>
    </p:spTree>
    <p:extLst>
      <p:ext uri="{BB962C8B-B14F-4D97-AF65-F5344CB8AC3E}">
        <p14:creationId xmlns:p14="http://schemas.microsoft.com/office/powerpoint/2010/main" val="2377301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Meeting Law--continued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548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Task Force will establish its schedule of meetings—”regular meetings”</a:t>
            </a:r>
          </a:p>
          <a:p>
            <a:r>
              <a:rPr lang="en-US" dirty="0" smtClean="0"/>
              <a:t>Posting of date, time and location</a:t>
            </a:r>
          </a:p>
          <a:p>
            <a:r>
              <a:rPr lang="en-US" dirty="0" smtClean="0"/>
              <a:t>Agendas will also be posted</a:t>
            </a:r>
          </a:p>
          <a:p>
            <a:r>
              <a:rPr lang="en-US" dirty="0" smtClean="0"/>
              <a:t>One public copy of any handout at meetings is required</a:t>
            </a:r>
          </a:p>
          <a:p>
            <a:r>
              <a:rPr lang="en-US" dirty="0" smtClean="0"/>
              <a:t>Following a </a:t>
            </a:r>
            <a:r>
              <a:rPr lang="en-US" dirty="0" smtClean="0"/>
              <a:t>meeting--minutes</a:t>
            </a:r>
            <a:r>
              <a:rPr lang="en-US" dirty="0" smtClean="0"/>
              <a:t>, handouts, powerpoints will be posted</a:t>
            </a:r>
          </a:p>
          <a:p>
            <a:r>
              <a:rPr lang="en-US" dirty="0">
                <a:hlinkClick r:id="rId2"/>
              </a:rPr>
              <a:t>https://mn.gov/deed/programs-services/broadband/task-force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under “Meeting Minutes and Materials” tab</a:t>
            </a:r>
          </a:p>
        </p:txBody>
      </p:sp>
    </p:spTree>
    <p:extLst>
      <p:ext uri="{BB962C8B-B14F-4D97-AF65-F5344CB8AC3E}">
        <p14:creationId xmlns:p14="http://schemas.microsoft.com/office/powerpoint/2010/main" val="846941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Meeting Law -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DEED staff will </a:t>
            </a:r>
            <a:r>
              <a:rPr lang="en-US" dirty="0" smtClean="0"/>
              <a:t>make sure items are </a:t>
            </a:r>
            <a:r>
              <a:rPr lang="en-US" dirty="0" smtClean="0"/>
              <a:t>posted</a:t>
            </a:r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 smtClean="0"/>
              <a:t>posting is on DEED’s website, we have also established a list of interested observers to email meeting notices and agendas </a:t>
            </a:r>
            <a:endParaRPr lang="en-US" dirty="0" smtClean="0"/>
          </a:p>
          <a:p>
            <a:r>
              <a:rPr lang="en-US" dirty="0" smtClean="0"/>
              <a:t>Website postings are a good </a:t>
            </a:r>
            <a:r>
              <a:rPr lang="en-US" dirty="0"/>
              <a:t>resource if you are looking for a document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Task Force will discuss how it wants to organize this afternoon—subgroups of the task force that are less than a quorum are </a:t>
            </a:r>
            <a:r>
              <a:rPr lang="en-US" dirty="0" smtClean="0"/>
              <a:t>generally not </a:t>
            </a:r>
            <a:r>
              <a:rPr lang="en-US" dirty="0" smtClean="0"/>
              <a:t>subject to Open Meeting Law </a:t>
            </a:r>
            <a:r>
              <a:rPr lang="en-US" dirty="0" smtClean="0"/>
              <a:t>requirements (cannot meet as a subgroup to avoid OML and subgroup cannot make decisions for the task force)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82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Electronic/Social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Meeting Law requirements apply to communications—in a meeting or in writing</a:t>
            </a:r>
          </a:p>
          <a:p>
            <a:r>
              <a:rPr lang="en-US" dirty="0" smtClean="0"/>
              <a:t>Task Force should not conduct business by email with a quorum</a:t>
            </a:r>
          </a:p>
          <a:p>
            <a:r>
              <a:rPr lang="en-US" dirty="0" smtClean="0"/>
              <a:t>Questions about task force use of other electronic forms of communication—ask and DEED staff will get an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668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Force is a government entity, so Data Practices Act applies</a:t>
            </a:r>
          </a:p>
          <a:p>
            <a:r>
              <a:rPr lang="en-US" dirty="0" smtClean="0"/>
              <a:t>Most of what we do is very transparent with public copies at meetings and posting after</a:t>
            </a:r>
          </a:p>
          <a:p>
            <a:r>
              <a:rPr lang="en-US" dirty="0" smtClean="0"/>
              <a:t>Email is a form of government data—please write emails that you would not mind anyone viewing</a:t>
            </a:r>
          </a:p>
          <a:p>
            <a:r>
              <a:rPr lang="en-US" dirty="0" smtClean="0"/>
              <a:t>If you get a request for task force related information—forward it to DEED for appropriate response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376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Meeting Law and Data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69227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8BE21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1BC46AF47E9C448C73ED95FF5B2E94" ma:contentTypeVersion="1" ma:contentTypeDescription="Create a new document." ma:contentTypeScope="" ma:versionID="9911e7074ade4e0c70b2ed35d2bd27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6e0469635d08b0303bd93bd960eb5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033308-E507-459C-978E-4F8AABCCBA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4C3D620-8A98-460F-A2D0-0832ED7312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E7EFAF-92F0-4595-8364-278CBCB9003D}">
  <ds:schemaRefs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6697</TotalTime>
  <Words>365</Words>
  <Application>Microsoft Office PowerPoint</Application>
  <PresentationFormat>On-screen Show (4:3)</PresentationFormat>
  <Paragraphs>41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Governor’s Task Force on Broadband Open Meeting Law and Data Practices</vt:lpstr>
      <vt:lpstr>Minnesota’s Open Meeting Law</vt:lpstr>
      <vt:lpstr>Open Meeting Law--continued</vt:lpstr>
      <vt:lpstr>Open Meeting Law - continued </vt:lpstr>
      <vt:lpstr>Electronic/Social Media</vt:lpstr>
      <vt:lpstr>Data Practices</vt:lpstr>
      <vt:lpstr>Open Meeting Law and Data Practices</vt:lpstr>
    </vt:vector>
  </TitlesOfParts>
  <Company>DEED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wfcuser</dc:creator>
  <cp:lastModifiedBy>Wells, Diane (COMM)</cp:lastModifiedBy>
  <cp:revision>568</cp:revision>
  <cp:lastPrinted>2018-08-08T19:38:14Z</cp:lastPrinted>
  <dcterms:created xsi:type="dcterms:W3CDTF">2013-12-20T19:47:01Z</dcterms:created>
  <dcterms:modified xsi:type="dcterms:W3CDTF">2019-12-09T19:40:34Z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0x010100921BC46AF47E9C448C73ED95FF5B2E94</vt:lpwstr>
  </property>
</Properties>
</file>