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0" r:id="rId3"/>
    <p:sldId id="262" r:id="rId4"/>
    <p:sldId id="268" r:id="rId5"/>
    <p:sldId id="259" r:id="rId6"/>
    <p:sldId id="263" r:id="rId7"/>
    <p:sldId id="264" r:id="rId8"/>
    <p:sldId id="265" r:id="rId9"/>
    <p:sldId id="266" r:id="rId10"/>
    <p:sldId id="267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D2772-F3B2-4281-BF11-74A2E38D96C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27CAB-2709-47C8-B4A5-1A2E472B0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7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7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3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7CAB-2709-47C8-B4A5-1A2E472B0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F234A3-A8B4-406E-9A30-4E22B7B0726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BA663E-413D-4289-B630-7AD76F723CA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heila.Koenig@state.mn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qX9FSZJu44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 to Employment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Programs for Minnesota </a:t>
            </a:r>
            <a:r>
              <a:rPr lang="en-US" dirty="0" smtClean="0"/>
              <a:t>Teens</a:t>
            </a:r>
            <a:endParaRPr lang="en-US" dirty="0" smtClean="0"/>
          </a:p>
          <a:p>
            <a:r>
              <a:rPr lang="en-US" dirty="0" smtClean="0"/>
              <a:t>who are Blind </a:t>
            </a:r>
            <a:r>
              <a:rPr lang="en-US" dirty="0" err="1" smtClean="0"/>
              <a:t>DeafBlind</a:t>
            </a:r>
            <a:r>
              <a:rPr lang="en-US" dirty="0" smtClean="0"/>
              <a:t>, or Low Vision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State Services for the Blind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009272"/>
            <a:ext cx="14573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Internships</a:t>
            </a:r>
          </a:p>
          <a:p>
            <a:r>
              <a:rPr lang="en-US" dirty="0" smtClean="0"/>
              <a:t>Summer Work</a:t>
            </a:r>
          </a:p>
          <a:p>
            <a:r>
              <a:rPr lang="en-US" dirty="0" smtClean="0"/>
              <a:t>Volunteer/Service Opportunities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Two figures shake hands with the caption &quot;work experience&quot; beneath" title="Work Experienc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0"/>
            <a:ext cx="2457450" cy="2557982"/>
          </a:xfrm>
        </p:spPr>
      </p:pic>
    </p:spTree>
    <p:extLst>
      <p:ext uri="{BB962C8B-B14F-4D97-AF65-F5344CB8AC3E}">
        <p14:creationId xmlns:p14="http://schemas.microsoft.com/office/powerpoint/2010/main" val="7094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SSB offers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Year-Round </a:t>
            </a:r>
            <a:r>
              <a:rPr lang="en-US" dirty="0" smtClean="0"/>
              <a:t>and Summer Teen Programs</a:t>
            </a:r>
          </a:p>
          <a:p>
            <a:r>
              <a:rPr lang="en-US" dirty="0" smtClean="0"/>
              <a:t>Career Exploration</a:t>
            </a:r>
            <a:endParaRPr lang="en-US" dirty="0"/>
          </a:p>
          <a:p>
            <a:r>
              <a:rPr lang="en-US" dirty="0" smtClean="0"/>
              <a:t>Mentoring</a:t>
            </a:r>
          </a:p>
          <a:p>
            <a:r>
              <a:rPr lang="en-US" dirty="0" smtClean="0"/>
              <a:t>Paid and volunteer work experience</a:t>
            </a:r>
          </a:p>
          <a:p>
            <a:r>
              <a:rPr lang="en-US" dirty="0" smtClean="0"/>
              <a:t>Technology assessments and resources</a:t>
            </a:r>
            <a:endParaRPr lang="en-US" dirty="0"/>
          </a:p>
          <a:p>
            <a:r>
              <a:rPr lang="en-US" dirty="0"/>
              <a:t>Teen </a:t>
            </a:r>
            <a:r>
              <a:rPr lang="en-US" dirty="0" smtClean="0"/>
              <a:t>Podcasts</a:t>
            </a:r>
          </a:p>
          <a:p>
            <a:r>
              <a:rPr lang="en-US" dirty="0" smtClean="0"/>
              <a:t>Peer Connections</a:t>
            </a:r>
            <a:endParaRPr lang="en-US" dirty="0"/>
          </a:p>
          <a:p>
            <a:r>
              <a:rPr lang="en-US" dirty="0"/>
              <a:t>Partnerships with </a:t>
            </a:r>
            <a:r>
              <a:rPr lang="en-US" dirty="0" smtClean="0"/>
              <a:t>Schools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Learn More, Contact: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Sheila.Koenig@state.mn.us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Well-designed and attractive bridge with support pillars and trusses" title="Final Bridge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40120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>
                <a:solidFill>
                  <a:srgbClr val="0033CC"/>
                </a:solidFill>
              </a:rPr>
              <a:t>connecting, transitional</a:t>
            </a:r>
            <a:r>
              <a:rPr lang="en-US" dirty="0"/>
              <a:t>, or intermediate </a:t>
            </a:r>
            <a:r>
              <a:rPr lang="en-US" dirty="0">
                <a:solidFill>
                  <a:srgbClr val="0033CC"/>
                </a:solidFill>
              </a:rPr>
              <a:t>route  </a:t>
            </a:r>
            <a:r>
              <a:rPr lang="en-US" dirty="0" smtClean="0">
                <a:solidFill>
                  <a:srgbClr val="0033CC"/>
                </a:solidFill>
              </a:rPr>
              <a:t>or phase</a:t>
            </a:r>
            <a:r>
              <a:rPr lang="en-US" dirty="0">
                <a:solidFill>
                  <a:srgbClr val="0033CC"/>
                </a:solidFill>
              </a:rPr>
              <a:t> between two</a:t>
            </a:r>
            <a:r>
              <a:rPr lang="en-US" dirty="0"/>
              <a:t> adjacent elements, </a:t>
            </a:r>
            <a:r>
              <a:rPr lang="en-US" dirty="0" smtClean="0"/>
              <a:t>activities, </a:t>
            </a:r>
            <a:r>
              <a:rPr lang="en-US" dirty="0" smtClean="0">
                <a:solidFill>
                  <a:srgbClr val="0033CC"/>
                </a:solidFill>
              </a:rPr>
              <a:t>conditions</a:t>
            </a:r>
          </a:p>
          <a:p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Goal </a:t>
            </a:r>
            <a:r>
              <a:rPr lang="en-US" dirty="0" smtClean="0"/>
              <a:t>of BRIDGE to Employment is to connect students with programs and services that prepare them for college and career success.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          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B</a:t>
            </a:r>
            <a:r>
              <a:rPr lang="en-US" dirty="0" smtClean="0"/>
              <a:t>asic Skills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R</a:t>
            </a:r>
            <a:r>
              <a:rPr lang="en-US" dirty="0" smtClean="0"/>
              <a:t>ole Models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I</a:t>
            </a:r>
            <a:r>
              <a:rPr lang="en-US" dirty="0" smtClean="0"/>
              <a:t>nitiative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iscovery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G</a:t>
            </a:r>
            <a:r>
              <a:rPr lang="en-US" dirty="0" smtClean="0"/>
              <a:t>oal Setting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E</a:t>
            </a:r>
            <a:r>
              <a:rPr lang="en-US" dirty="0" smtClean="0"/>
              <a:t>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177796" y="1281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ridge with 6 support pillars" title="Bridge with 6 support pillar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001336" cy="4495800"/>
          </a:xfrm>
        </p:spPr>
      </p:pic>
      <p:sp>
        <p:nvSpPr>
          <p:cNvPr id="3" name="Rectangle 2"/>
          <p:cNvSpPr/>
          <p:nvPr/>
        </p:nvSpPr>
        <p:spPr>
          <a:xfrm>
            <a:off x="685800" y="3105835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40386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FF00"/>
                </a:solidFill>
              </a:rPr>
              <a:t>  B  R  I  D  G  E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Skills</a:t>
            </a:r>
            <a:endParaRPr lang="en-US" dirty="0"/>
          </a:p>
        </p:txBody>
      </p:sp>
      <p:pic>
        <p:nvPicPr>
          <p:cNvPr id="6" name="Content Placeholder 5" descr="Circle grahp with &quot;21st Century Learner&quot; in the center. Sections include the following:&#10;&#10;Collaboration and Leadership&#10;Lifelong Learning, self-Direction, and Personal Management&#10;Digital Literacy&#10;Communication&#10;Social Responsibility an cultural and global and environmental awareness&#10;creativity and innovation&#10;Critical thinking and problem solving" title="21st Century Competencies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7" y="1909419"/>
            <a:ext cx="4591542" cy="4191000"/>
          </a:xfrm>
        </p:spPr>
      </p:pic>
      <p:pic>
        <p:nvPicPr>
          <p:cNvPr id="7" name="Content Placeholder 6" descr="Figure walking with cane" title="Figure walking with cane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7" y="2209801"/>
            <a:ext cx="2999581" cy="2743200"/>
          </a:xfrm>
        </p:spPr>
      </p:pic>
      <p:sp>
        <p:nvSpPr>
          <p:cNvPr id="2" name="Rectangle 1"/>
          <p:cNvSpPr/>
          <p:nvPr/>
        </p:nvSpPr>
        <p:spPr>
          <a:xfrm flipH="1">
            <a:off x="5562600" y="52578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Non-visual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to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Independent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In a diamond formation, the word &quot;mentoring appears in various formations." title="Mentorin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34" y="2074816"/>
            <a:ext cx="3472295" cy="3428999"/>
          </a:xfrm>
        </p:spPr>
      </p:pic>
      <p:pic>
        <p:nvPicPr>
          <p:cNvPr id="7" name="Picture 6" descr="The words Career Expo appear in capital letters, career in blue and expo in red" title="Career Exp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3505199" cy="198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Taking the First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Confidence  and Growth Mindset in </a:t>
            </a:r>
            <a:r>
              <a:rPr lang="en-US" dirty="0" smtClean="0">
                <a:hlinkClick r:id="rId2"/>
              </a:rPr>
              <a:t>action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Solving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 descr="Standing figures with lines drawn between them showing the various threads of interconnectivity" title="Connections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2232818"/>
            <a:ext cx="2796381" cy="2796381"/>
          </a:xfrm>
        </p:spPr>
      </p:pic>
      <p:pic>
        <p:nvPicPr>
          <p:cNvPr id="6" name="Picture 5" descr="Three figures with outstretched arms on a mountain with caption reading &quot;high expectations are the key to everything&quot;" title="High Expectati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56967"/>
            <a:ext cx="4191000" cy="19995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81600" y="5449348"/>
            <a:ext cx="3695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Peer Connections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Seminars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Career Exploration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Job Shadowing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Job Fairs </a:t>
            </a:r>
          </a:p>
          <a:p>
            <a:r>
              <a:rPr lang="en-US" dirty="0" smtClean="0"/>
              <a:t>College  Visits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on top of a globe the words &quot;world of work&quot; appear in capital letters. Beneath the globe, appears the question, &quot;are you ready?&quot;" title="World of wo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044" y="1761530"/>
            <a:ext cx="430695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pic>
        <p:nvPicPr>
          <p:cNvPr id="7" name="Content Placeholder 6" descr="The circle flow chart begins with &quot;gather information and flows through the following: set the direction, develop the IEP, Implement the IEP, Review and Update the IEP" title="circle flow chart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2623344"/>
            <a:ext cx="3181350" cy="3028950"/>
          </a:xfrm>
        </p:spPr>
      </p:pic>
      <p:pic>
        <p:nvPicPr>
          <p:cNvPr id="8" name="Content Placeholder 7" descr="Specific&#10;Measureable&#10;Attainable&#10;Relevant&#10;Time Based" title="SMART goal settin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1" y="2472944"/>
            <a:ext cx="2438399" cy="3470656"/>
          </a:xfrm>
        </p:spPr>
      </p:pic>
      <p:sp>
        <p:nvSpPr>
          <p:cNvPr id="9" name="Rectangle 8"/>
          <p:cNvSpPr/>
          <p:nvPr/>
        </p:nvSpPr>
        <p:spPr>
          <a:xfrm>
            <a:off x="2705100" y="5934670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Active role in IEP Goal setting and planning with SSB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1299</TotalTime>
  <Words>135</Words>
  <Application>Microsoft Office PowerPoint</Application>
  <PresentationFormat>On-screen Show (4:3)</PresentationFormat>
  <Paragraphs>66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BRIDGE to Employment  </vt:lpstr>
      <vt:lpstr>Bridge </vt:lpstr>
      <vt:lpstr>Youth           Employment </vt:lpstr>
      <vt:lpstr>PowerPoint Presentation</vt:lpstr>
      <vt:lpstr>Basic Skills</vt:lpstr>
      <vt:lpstr>Role Models</vt:lpstr>
      <vt:lpstr>Initiative</vt:lpstr>
      <vt:lpstr>Discovery</vt:lpstr>
      <vt:lpstr>Goal Setting</vt:lpstr>
      <vt:lpstr>Experiences</vt:lpstr>
      <vt:lpstr>SSB offers</vt:lpstr>
      <vt:lpstr>To Learn More, Contact: Sheila.Koenig@state.mn.us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</dc:creator>
  <cp:lastModifiedBy>Sheila Koenig</cp:lastModifiedBy>
  <cp:revision>106</cp:revision>
  <dcterms:created xsi:type="dcterms:W3CDTF">2015-05-06T22:01:43Z</dcterms:created>
  <dcterms:modified xsi:type="dcterms:W3CDTF">2015-09-04T19:47:24Z</dcterms:modified>
</cp:coreProperties>
</file>