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9" r:id="rId5"/>
  </p:sldMasterIdLst>
  <p:notesMasterIdLst>
    <p:notesMasterId r:id="rId20"/>
  </p:notesMasterIdLst>
  <p:handoutMasterIdLst>
    <p:handoutMasterId r:id="rId21"/>
  </p:handoutMasterIdLst>
  <p:sldIdLst>
    <p:sldId id="256" r:id="rId6"/>
    <p:sldId id="257" r:id="rId7"/>
    <p:sldId id="261" r:id="rId8"/>
    <p:sldId id="262" r:id="rId9"/>
    <p:sldId id="263" r:id="rId10"/>
    <p:sldId id="264" r:id="rId11"/>
    <p:sldId id="265" r:id="rId12"/>
    <p:sldId id="266" r:id="rId13"/>
    <p:sldId id="267" r:id="rId14"/>
    <p:sldId id="268" r:id="rId15"/>
    <p:sldId id="269" r:id="rId16"/>
    <p:sldId id="270" r:id="rId17"/>
    <p:sldId id="271" r:id="rId18"/>
    <p:sldId id="26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CAB"/>
    <a:srgbClr val="0000CC"/>
    <a:srgbClr val="339933"/>
    <a:srgbClr val="981C53"/>
    <a:srgbClr val="DA3326"/>
    <a:srgbClr val="FF3737"/>
    <a:srgbClr val="E60000"/>
    <a:srgbClr val="FF3300"/>
    <a:srgbClr val="E9A4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9" autoAdjust="0"/>
    <p:restoredTop sz="96267" autoAdjust="0"/>
  </p:normalViewPr>
  <p:slideViewPr>
    <p:cSldViewPr snapToGrid="0">
      <p:cViewPr varScale="1">
        <p:scale>
          <a:sx n="112" d="100"/>
          <a:sy n="112" d="100"/>
        </p:scale>
        <p:origin x="654" y="102"/>
      </p:cViewPr>
      <p:guideLst>
        <p:guide orient="horz" pos="2160"/>
        <p:guide pos="3840"/>
      </p:guideLst>
    </p:cSldViewPr>
  </p:slideViewPr>
  <p:outlineViewPr>
    <p:cViewPr>
      <p:scale>
        <a:sx n="33" d="100"/>
        <a:sy n="33" d="100"/>
      </p:scale>
      <p:origin x="0" y="-32549"/>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1" d="100"/>
          <a:sy n="51" d="100"/>
        </p:scale>
        <p:origin x="174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9F4F1DF-D105-492A-AC70-870A0553A52F}" type="datetimeFigureOut">
              <a:rPr lang="en-US" smtClean="0"/>
              <a:t>10/10/2019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8B06615-2BA8-47FE-89FA-E8E2B9CEFC86}" type="slidenum">
              <a:rPr lang="en-US" smtClean="0"/>
              <a:t>‹#›</a:t>
            </a:fld>
            <a:endParaRPr lang="en-US" dirty="0"/>
          </a:p>
        </p:txBody>
      </p:sp>
    </p:spTree>
    <p:extLst>
      <p:ext uri="{BB962C8B-B14F-4D97-AF65-F5344CB8AC3E}">
        <p14:creationId xmlns:p14="http://schemas.microsoft.com/office/powerpoint/2010/main" val="417818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FEE3B47-0474-4104-B481-7E7912D7E28F}" type="datetimeFigureOut">
              <a:rPr lang="en-US" smtClean="0"/>
              <a:t>10/10/2019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3F92DA4-0581-454C-9289-B9A88F3127B0}" type="slidenum">
              <a:rPr lang="en-US" smtClean="0"/>
              <a:t>‹#›</a:t>
            </a:fld>
            <a:endParaRPr lang="en-US" dirty="0"/>
          </a:p>
        </p:txBody>
      </p:sp>
    </p:spTree>
    <p:extLst>
      <p:ext uri="{BB962C8B-B14F-4D97-AF65-F5344CB8AC3E}">
        <p14:creationId xmlns:p14="http://schemas.microsoft.com/office/powerpoint/2010/main" val="1749764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F92DA4-0581-454C-9289-B9A88F3127B0}" type="slidenum">
              <a:rPr lang="en-US" smtClean="0"/>
              <a:t>1</a:t>
            </a:fld>
            <a:endParaRPr lang="en-US" dirty="0"/>
          </a:p>
        </p:txBody>
      </p:sp>
    </p:spTree>
    <p:extLst>
      <p:ext uri="{BB962C8B-B14F-4D97-AF65-F5344CB8AC3E}">
        <p14:creationId xmlns:p14="http://schemas.microsoft.com/office/powerpoint/2010/main" val="2499787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endParaRPr lang="en-US" dirty="0"/>
          </a:p>
        </p:txBody>
      </p:sp>
      <p:sp>
        <p:nvSpPr>
          <p:cNvPr id="4" name="Slide Number Placeholder 3"/>
          <p:cNvSpPr>
            <a:spLocks noGrp="1"/>
          </p:cNvSpPr>
          <p:nvPr>
            <p:ph type="sldNum" sz="quarter" idx="10"/>
          </p:nvPr>
        </p:nvSpPr>
        <p:spPr/>
        <p:txBody>
          <a:bodyPr/>
          <a:lstStyle/>
          <a:p>
            <a:fld id="{F3F92DA4-0581-454C-9289-B9A88F3127B0}" type="slidenum">
              <a:rPr lang="en-US" smtClean="0"/>
              <a:t>10</a:t>
            </a:fld>
            <a:endParaRPr lang="en-US" dirty="0"/>
          </a:p>
        </p:txBody>
      </p:sp>
    </p:spTree>
    <p:extLst>
      <p:ext uri="{BB962C8B-B14F-4D97-AF65-F5344CB8AC3E}">
        <p14:creationId xmlns:p14="http://schemas.microsoft.com/office/powerpoint/2010/main" val="3048805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endParaRPr lang="en-US" dirty="0"/>
          </a:p>
        </p:txBody>
      </p:sp>
      <p:sp>
        <p:nvSpPr>
          <p:cNvPr id="4" name="Slide Number Placeholder 3"/>
          <p:cNvSpPr>
            <a:spLocks noGrp="1"/>
          </p:cNvSpPr>
          <p:nvPr>
            <p:ph type="sldNum" sz="quarter" idx="10"/>
          </p:nvPr>
        </p:nvSpPr>
        <p:spPr/>
        <p:txBody>
          <a:bodyPr/>
          <a:lstStyle/>
          <a:p>
            <a:fld id="{F3F92DA4-0581-454C-9289-B9A88F3127B0}" type="slidenum">
              <a:rPr lang="en-US" smtClean="0"/>
              <a:t>11</a:t>
            </a:fld>
            <a:endParaRPr lang="en-US" dirty="0"/>
          </a:p>
        </p:txBody>
      </p:sp>
    </p:spTree>
    <p:extLst>
      <p:ext uri="{BB962C8B-B14F-4D97-AF65-F5344CB8AC3E}">
        <p14:creationId xmlns:p14="http://schemas.microsoft.com/office/powerpoint/2010/main" val="2098045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endParaRPr lang="en-US" dirty="0"/>
          </a:p>
        </p:txBody>
      </p:sp>
      <p:sp>
        <p:nvSpPr>
          <p:cNvPr id="4" name="Slide Number Placeholder 3"/>
          <p:cNvSpPr>
            <a:spLocks noGrp="1"/>
          </p:cNvSpPr>
          <p:nvPr>
            <p:ph type="sldNum" sz="quarter" idx="10"/>
          </p:nvPr>
        </p:nvSpPr>
        <p:spPr/>
        <p:txBody>
          <a:bodyPr/>
          <a:lstStyle/>
          <a:p>
            <a:fld id="{F3F92DA4-0581-454C-9289-B9A88F3127B0}" type="slidenum">
              <a:rPr lang="en-US" smtClean="0"/>
              <a:t>12</a:t>
            </a:fld>
            <a:endParaRPr lang="en-US" dirty="0"/>
          </a:p>
        </p:txBody>
      </p:sp>
    </p:spTree>
    <p:extLst>
      <p:ext uri="{BB962C8B-B14F-4D97-AF65-F5344CB8AC3E}">
        <p14:creationId xmlns:p14="http://schemas.microsoft.com/office/powerpoint/2010/main" val="4211576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endParaRPr lang="en-US" dirty="0"/>
          </a:p>
        </p:txBody>
      </p:sp>
      <p:sp>
        <p:nvSpPr>
          <p:cNvPr id="4" name="Slide Number Placeholder 3"/>
          <p:cNvSpPr>
            <a:spLocks noGrp="1"/>
          </p:cNvSpPr>
          <p:nvPr>
            <p:ph type="sldNum" sz="quarter" idx="10"/>
          </p:nvPr>
        </p:nvSpPr>
        <p:spPr/>
        <p:txBody>
          <a:bodyPr/>
          <a:lstStyle/>
          <a:p>
            <a:fld id="{F3F92DA4-0581-454C-9289-B9A88F3127B0}" type="slidenum">
              <a:rPr lang="en-US" smtClean="0"/>
              <a:t>13</a:t>
            </a:fld>
            <a:endParaRPr lang="en-US" dirty="0"/>
          </a:p>
        </p:txBody>
      </p:sp>
    </p:spTree>
    <p:extLst>
      <p:ext uri="{BB962C8B-B14F-4D97-AF65-F5344CB8AC3E}">
        <p14:creationId xmlns:p14="http://schemas.microsoft.com/office/powerpoint/2010/main" val="1392041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F92DA4-0581-454C-9289-B9A88F3127B0}" type="slidenum">
              <a:rPr lang="en-US" smtClean="0"/>
              <a:t>14</a:t>
            </a:fld>
            <a:endParaRPr lang="en-US" dirty="0"/>
          </a:p>
        </p:txBody>
      </p:sp>
    </p:spTree>
    <p:extLst>
      <p:ext uri="{BB962C8B-B14F-4D97-AF65-F5344CB8AC3E}">
        <p14:creationId xmlns:p14="http://schemas.microsoft.com/office/powerpoint/2010/main" val="300959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F92DA4-0581-454C-9289-B9A88F3127B0}" type="slidenum">
              <a:rPr lang="en-US" smtClean="0"/>
              <a:t>2</a:t>
            </a:fld>
            <a:endParaRPr lang="en-US" dirty="0"/>
          </a:p>
        </p:txBody>
      </p:sp>
    </p:spTree>
    <p:extLst>
      <p:ext uri="{BB962C8B-B14F-4D97-AF65-F5344CB8AC3E}">
        <p14:creationId xmlns:p14="http://schemas.microsoft.com/office/powerpoint/2010/main" val="171945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Tera</a:t>
            </a:r>
            <a:endParaRPr lang="en-US" dirty="0"/>
          </a:p>
        </p:txBody>
      </p:sp>
      <p:sp>
        <p:nvSpPr>
          <p:cNvPr id="4" name="Slide Number Placeholder 3"/>
          <p:cNvSpPr>
            <a:spLocks noGrp="1"/>
          </p:cNvSpPr>
          <p:nvPr>
            <p:ph type="sldNum" sz="quarter" idx="10"/>
          </p:nvPr>
        </p:nvSpPr>
        <p:spPr/>
        <p:txBody>
          <a:bodyPr/>
          <a:lstStyle/>
          <a:p>
            <a:fld id="{F3F92DA4-0581-454C-9289-B9A88F3127B0}" type="slidenum">
              <a:rPr lang="en-US" smtClean="0"/>
              <a:t>3</a:t>
            </a:fld>
            <a:endParaRPr lang="en-US" dirty="0"/>
          </a:p>
        </p:txBody>
      </p:sp>
    </p:spTree>
    <p:extLst>
      <p:ext uri="{BB962C8B-B14F-4D97-AF65-F5344CB8AC3E}">
        <p14:creationId xmlns:p14="http://schemas.microsoft.com/office/powerpoint/2010/main" val="342570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Tera</a:t>
            </a:r>
            <a:endParaRPr lang="en-US" dirty="0"/>
          </a:p>
        </p:txBody>
      </p:sp>
      <p:sp>
        <p:nvSpPr>
          <p:cNvPr id="4" name="Slide Number Placeholder 3"/>
          <p:cNvSpPr>
            <a:spLocks noGrp="1"/>
          </p:cNvSpPr>
          <p:nvPr>
            <p:ph type="sldNum" sz="quarter" idx="10"/>
          </p:nvPr>
        </p:nvSpPr>
        <p:spPr/>
        <p:txBody>
          <a:bodyPr/>
          <a:lstStyle/>
          <a:p>
            <a:fld id="{F3F92DA4-0581-454C-9289-B9A88F3127B0}" type="slidenum">
              <a:rPr lang="en-US" smtClean="0"/>
              <a:t>4</a:t>
            </a:fld>
            <a:endParaRPr lang="en-US" dirty="0"/>
          </a:p>
        </p:txBody>
      </p:sp>
    </p:spTree>
    <p:extLst>
      <p:ext uri="{BB962C8B-B14F-4D97-AF65-F5344CB8AC3E}">
        <p14:creationId xmlns:p14="http://schemas.microsoft.com/office/powerpoint/2010/main" val="7549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Tera</a:t>
            </a:r>
            <a:endParaRPr lang="en-US" dirty="0"/>
          </a:p>
        </p:txBody>
      </p:sp>
      <p:sp>
        <p:nvSpPr>
          <p:cNvPr id="4" name="Slide Number Placeholder 3"/>
          <p:cNvSpPr>
            <a:spLocks noGrp="1"/>
          </p:cNvSpPr>
          <p:nvPr>
            <p:ph type="sldNum" sz="quarter" idx="10"/>
          </p:nvPr>
        </p:nvSpPr>
        <p:spPr/>
        <p:txBody>
          <a:bodyPr/>
          <a:lstStyle/>
          <a:p>
            <a:fld id="{F3F92DA4-0581-454C-9289-B9A88F3127B0}" type="slidenum">
              <a:rPr lang="en-US" smtClean="0"/>
              <a:t>5</a:t>
            </a:fld>
            <a:endParaRPr lang="en-US" dirty="0"/>
          </a:p>
        </p:txBody>
      </p:sp>
    </p:spTree>
    <p:extLst>
      <p:ext uri="{BB962C8B-B14F-4D97-AF65-F5344CB8AC3E}">
        <p14:creationId xmlns:p14="http://schemas.microsoft.com/office/powerpoint/2010/main" val="2368938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Tera</a:t>
            </a:r>
            <a:endParaRPr lang="en-US" dirty="0"/>
          </a:p>
        </p:txBody>
      </p:sp>
      <p:sp>
        <p:nvSpPr>
          <p:cNvPr id="4" name="Slide Number Placeholder 3"/>
          <p:cNvSpPr>
            <a:spLocks noGrp="1"/>
          </p:cNvSpPr>
          <p:nvPr>
            <p:ph type="sldNum" sz="quarter" idx="10"/>
          </p:nvPr>
        </p:nvSpPr>
        <p:spPr/>
        <p:txBody>
          <a:bodyPr/>
          <a:lstStyle/>
          <a:p>
            <a:fld id="{F3F92DA4-0581-454C-9289-B9A88F3127B0}" type="slidenum">
              <a:rPr lang="en-US" smtClean="0"/>
              <a:t>6</a:t>
            </a:fld>
            <a:endParaRPr lang="en-US" dirty="0"/>
          </a:p>
        </p:txBody>
      </p:sp>
    </p:spTree>
    <p:extLst>
      <p:ext uri="{BB962C8B-B14F-4D97-AF65-F5344CB8AC3E}">
        <p14:creationId xmlns:p14="http://schemas.microsoft.com/office/powerpoint/2010/main" val="4213273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endParaRPr lang="en-US" dirty="0"/>
          </a:p>
        </p:txBody>
      </p:sp>
      <p:sp>
        <p:nvSpPr>
          <p:cNvPr id="4" name="Slide Number Placeholder 3"/>
          <p:cNvSpPr>
            <a:spLocks noGrp="1"/>
          </p:cNvSpPr>
          <p:nvPr>
            <p:ph type="sldNum" sz="quarter" idx="10"/>
          </p:nvPr>
        </p:nvSpPr>
        <p:spPr/>
        <p:txBody>
          <a:bodyPr/>
          <a:lstStyle/>
          <a:p>
            <a:fld id="{F3F92DA4-0581-454C-9289-B9A88F3127B0}" type="slidenum">
              <a:rPr lang="en-US" smtClean="0"/>
              <a:t>7</a:t>
            </a:fld>
            <a:endParaRPr lang="en-US" dirty="0"/>
          </a:p>
        </p:txBody>
      </p:sp>
    </p:spTree>
    <p:extLst>
      <p:ext uri="{BB962C8B-B14F-4D97-AF65-F5344CB8AC3E}">
        <p14:creationId xmlns:p14="http://schemas.microsoft.com/office/powerpoint/2010/main" val="375809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Tera</a:t>
            </a:r>
            <a:endParaRPr lang="en-US" dirty="0"/>
          </a:p>
        </p:txBody>
      </p:sp>
      <p:sp>
        <p:nvSpPr>
          <p:cNvPr id="4" name="Slide Number Placeholder 3"/>
          <p:cNvSpPr>
            <a:spLocks noGrp="1"/>
          </p:cNvSpPr>
          <p:nvPr>
            <p:ph type="sldNum" sz="quarter" idx="10"/>
          </p:nvPr>
        </p:nvSpPr>
        <p:spPr/>
        <p:txBody>
          <a:bodyPr/>
          <a:lstStyle/>
          <a:p>
            <a:fld id="{F3F92DA4-0581-454C-9289-B9A88F3127B0}" type="slidenum">
              <a:rPr lang="en-US" smtClean="0"/>
              <a:t>8</a:t>
            </a:fld>
            <a:endParaRPr lang="en-US" dirty="0"/>
          </a:p>
        </p:txBody>
      </p:sp>
    </p:spTree>
    <p:extLst>
      <p:ext uri="{BB962C8B-B14F-4D97-AF65-F5344CB8AC3E}">
        <p14:creationId xmlns:p14="http://schemas.microsoft.com/office/powerpoint/2010/main" val="269295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Tera</a:t>
            </a:r>
            <a:endParaRPr lang="en-US" dirty="0"/>
          </a:p>
        </p:txBody>
      </p:sp>
      <p:sp>
        <p:nvSpPr>
          <p:cNvPr id="4" name="Slide Number Placeholder 3"/>
          <p:cNvSpPr>
            <a:spLocks noGrp="1"/>
          </p:cNvSpPr>
          <p:nvPr>
            <p:ph type="sldNum" sz="quarter" idx="10"/>
          </p:nvPr>
        </p:nvSpPr>
        <p:spPr/>
        <p:txBody>
          <a:bodyPr/>
          <a:lstStyle/>
          <a:p>
            <a:fld id="{F3F92DA4-0581-454C-9289-B9A88F3127B0}" type="slidenum">
              <a:rPr lang="en-US" smtClean="0"/>
              <a:t>9</a:t>
            </a:fld>
            <a:endParaRPr lang="en-US" dirty="0"/>
          </a:p>
        </p:txBody>
      </p:sp>
    </p:spTree>
    <p:extLst>
      <p:ext uri="{BB962C8B-B14F-4D97-AF65-F5344CB8AC3E}">
        <p14:creationId xmlns:p14="http://schemas.microsoft.com/office/powerpoint/2010/main" val="2676043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D3C323AE-ED09-4E5E-87F2-734E3C7FC38B}"/>
              </a:ext>
            </a:extLst>
          </p:cNvPr>
          <p:cNvSpPr>
            <a:spLocks noGrp="1"/>
          </p:cNvSpPr>
          <p:nvPr>
            <p:ph type="body" sz="quarter" idx="10" hasCustomPrompt="1"/>
          </p:nvPr>
        </p:nvSpPr>
        <p:spPr>
          <a:xfrm>
            <a:off x="277090" y="1527445"/>
            <a:ext cx="11637097" cy="801688"/>
          </a:xfrm>
          <a:prstGeom prst="rect">
            <a:avLst/>
          </a:prstGeom>
        </p:spPr>
        <p:txBody>
          <a:bodyPr anchor="ctr" anchorCtr="1"/>
          <a:lstStyle>
            <a:lvl1pPr marL="34290" indent="0" algn="ctr">
              <a:lnSpc>
                <a:spcPts val="3800"/>
              </a:lnSpc>
              <a:spcBef>
                <a:spcPts val="0"/>
              </a:spcBef>
              <a:buNone/>
              <a:defRPr sz="3800" b="1">
                <a:solidFill>
                  <a:schemeClr val="tx1"/>
                </a:solidFill>
                <a:latin typeface="+mj-lt"/>
              </a:defRPr>
            </a:lvl1pPr>
            <a:lvl2pPr marL="274320" indent="0">
              <a:buNone/>
              <a:defRPr/>
            </a:lvl2pPr>
            <a:lvl3pPr marL="480060" indent="0">
              <a:buNone/>
              <a:defRPr/>
            </a:lvl3pPr>
            <a:lvl4pPr marL="685800" indent="0">
              <a:buNone/>
              <a:defRPr/>
            </a:lvl4pPr>
            <a:lvl5pPr marL="822960" indent="0">
              <a:buNone/>
              <a:defRPr/>
            </a:lvl5pPr>
          </a:lstStyle>
          <a:p>
            <a:pPr lvl="0"/>
            <a:r>
              <a:rPr lang="en-US" sz="3600" dirty="0">
                <a:latin typeface="+mj-lt"/>
              </a:rPr>
              <a:t>CLICK TO EDIT MASTER TITLE STYLE</a:t>
            </a:r>
            <a:endParaRPr lang="en-US" dirty="0"/>
          </a:p>
        </p:txBody>
      </p:sp>
      <p:sp>
        <p:nvSpPr>
          <p:cNvPr id="17" name="Text Placeholder 15">
            <a:extLst>
              <a:ext uri="{FF2B5EF4-FFF2-40B4-BE49-F238E27FC236}">
                <a16:creationId xmlns="" xmlns:a16="http://schemas.microsoft.com/office/drawing/2014/main" id="{C4F8234D-8606-4865-B27A-A315AB0FB8B7}"/>
              </a:ext>
            </a:extLst>
          </p:cNvPr>
          <p:cNvSpPr>
            <a:spLocks noGrp="1"/>
          </p:cNvSpPr>
          <p:nvPr>
            <p:ph type="body" sz="quarter" idx="11" hasCustomPrompt="1"/>
          </p:nvPr>
        </p:nvSpPr>
        <p:spPr>
          <a:xfrm>
            <a:off x="277089" y="2608773"/>
            <a:ext cx="11637097" cy="801688"/>
          </a:xfrm>
          <a:prstGeom prst="rect">
            <a:avLst/>
          </a:prstGeom>
        </p:spPr>
        <p:txBody>
          <a:bodyPr anchor="ctr" anchorCtr="1"/>
          <a:lstStyle>
            <a:lvl1pPr marL="34290" indent="0" algn="ctr">
              <a:lnSpc>
                <a:spcPts val="3400"/>
              </a:lnSpc>
              <a:spcBef>
                <a:spcPts val="0"/>
              </a:spcBef>
              <a:buNone/>
              <a:defRPr sz="3200" b="0">
                <a:solidFill>
                  <a:schemeClr val="tx2"/>
                </a:solidFill>
                <a:latin typeface="+mn-lt"/>
              </a:defRPr>
            </a:lvl1pPr>
            <a:lvl2pPr marL="274320" indent="0">
              <a:buNone/>
              <a:defRPr/>
            </a:lvl2pPr>
            <a:lvl3pPr marL="480060" indent="0">
              <a:buNone/>
              <a:defRPr/>
            </a:lvl3pPr>
            <a:lvl4pPr marL="685800" indent="0">
              <a:buNone/>
              <a:defRPr/>
            </a:lvl4pPr>
            <a:lvl5pPr marL="822960" indent="0">
              <a:buNone/>
              <a:defRPr/>
            </a:lvl5pPr>
          </a:lstStyle>
          <a:p>
            <a:pPr lvl="0"/>
            <a:r>
              <a:rPr lang="en-US" b="0" dirty="0"/>
              <a:t>Click to edit Master text styles</a:t>
            </a:r>
            <a:endParaRPr lang="en-US" dirty="0"/>
          </a:p>
        </p:txBody>
      </p:sp>
      <p:pic>
        <p:nvPicPr>
          <p:cNvPr id="8" name="Picture 7" descr="CareerForce Logo">
            <a:extLst>
              <a:ext uri="{FF2B5EF4-FFF2-40B4-BE49-F238E27FC236}">
                <a16:creationId xmlns="" xmlns:a16="http://schemas.microsoft.com/office/drawing/2014/main" id="{21F7FCC8-E86B-4863-B9B4-B2FB89DD92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812" y="6289410"/>
            <a:ext cx="1929222" cy="462422"/>
          </a:xfrm>
          <a:prstGeom prst="rect">
            <a:avLst/>
          </a:prstGeom>
        </p:spPr>
      </p:pic>
      <p:sp>
        <p:nvSpPr>
          <p:cNvPr id="10" name="bk object 17">
            <a:extLst>
              <a:ext uri="{FF2B5EF4-FFF2-40B4-BE49-F238E27FC236}">
                <a16:creationId xmlns="" xmlns:a16="http://schemas.microsoft.com/office/drawing/2014/main" id="{4E66BC1B-17B2-434F-9DF1-FC9B60BA9E47}"/>
              </a:ext>
            </a:extLst>
          </p:cNvPr>
          <p:cNvSpPr/>
          <p:nvPr userDrawn="1"/>
        </p:nvSpPr>
        <p:spPr>
          <a:xfrm>
            <a:off x="2530699" y="6645663"/>
            <a:ext cx="9661301" cy="212338"/>
          </a:xfrm>
          <a:prstGeom prst="rect">
            <a:avLst/>
          </a:prstGeom>
          <a:solidFill>
            <a:schemeClr val="accent2"/>
          </a:solidFill>
        </p:spPr>
        <p:txBody>
          <a:bodyPr wrap="square" lIns="0" tIns="0" rIns="0" bIns="0" rtlCol="0"/>
          <a:lstStyle/>
          <a:p>
            <a:endParaRPr sz="1800" dirty="0"/>
          </a:p>
        </p:txBody>
      </p:sp>
    </p:spTree>
    <p:extLst>
      <p:ext uri="{BB962C8B-B14F-4D97-AF65-F5344CB8AC3E}">
        <p14:creationId xmlns:p14="http://schemas.microsoft.com/office/powerpoint/2010/main" val="819241626"/>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7_Two Conten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DA56AE0-8932-4FBC-88EE-E1D770A4A579}"/>
              </a:ext>
            </a:extLst>
          </p:cNvPr>
          <p:cNvSpPr/>
          <p:nvPr userDrawn="1"/>
        </p:nvSpPr>
        <p:spPr>
          <a:xfrm>
            <a:off x="0" y="0"/>
            <a:ext cx="2530699" cy="6858000"/>
          </a:xfrm>
          <a:prstGeom prst="rect">
            <a:avLst/>
          </a:prstGeom>
          <a:solidFill>
            <a:schemeClr val="accent2"/>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4" name="Picture 3">
            <a:extLst>
              <a:ext uri="{FF2B5EF4-FFF2-40B4-BE49-F238E27FC236}">
                <a16:creationId xmlns="" xmlns:a16="http://schemas.microsoft.com/office/drawing/2014/main" id="{2D8E886E-6120-4549-98BE-9430E70619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1" y="6295983"/>
            <a:ext cx="1917873" cy="466850"/>
          </a:xfrm>
          <a:prstGeom prst="rect">
            <a:avLst/>
          </a:prstGeom>
        </p:spPr>
      </p:pic>
      <p:sp>
        <p:nvSpPr>
          <p:cNvPr id="11" name="TextBox 10">
            <a:extLst>
              <a:ext uri="{FF2B5EF4-FFF2-40B4-BE49-F238E27FC236}">
                <a16:creationId xmlns="" xmlns:a16="http://schemas.microsoft.com/office/drawing/2014/main" id="{8040FCD8-7948-4395-AF3F-21BDD58FE857}"/>
              </a:ext>
            </a:extLst>
          </p:cNvPr>
          <p:cNvSpPr txBox="1"/>
          <p:nvPr userDrawn="1"/>
        </p:nvSpPr>
        <p:spPr>
          <a:xfrm rot="16200000">
            <a:off x="-1955138" y="2781613"/>
            <a:ext cx="6542470" cy="979242"/>
          </a:xfrm>
          <a:prstGeom prst="rect">
            <a:avLst/>
          </a:prstGeom>
          <a:noFill/>
          <a:ln>
            <a:noFill/>
          </a:ln>
        </p:spPr>
        <p:txBody>
          <a:bodyPr wrap="square" rtlCol="0" anchor="ctr" anchorCtr="1">
            <a:spAutoFit/>
          </a:bodyPr>
          <a:lstStyle/>
          <a:p>
            <a:pPr algn="ctr">
              <a:lnSpc>
                <a:spcPts val="7400"/>
              </a:lnSpc>
            </a:pPr>
            <a:r>
              <a:rPr lang="en-US" sz="6000" i="1" dirty="0">
                <a:solidFill>
                  <a:schemeClr val="accent2">
                    <a:lumMod val="20000"/>
                    <a:lumOff val="80000"/>
                  </a:schemeClr>
                </a:solidFill>
              </a:rPr>
              <a:t>JOB FAIR</a:t>
            </a:r>
          </a:p>
        </p:txBody>
      </p:sp>
      <p:sp>
        <p:nvSpPr>
          <p:cNvPr id="13" name="Title 6">
            <a:extLst>
              <a:ext uri="{FF2B5EF4-FFF2-40B4-BE49-F238E27FC236}">
                <a16:creationId xmlns="" xmlns:a16="http://schemas.microsoft.com/office/drawing/2014/main" id="{6CF05C6D-226A-4B61-ABC3-2ECA5790D7BC}"/>
              </a:ext>
            </a:extLst>
          </p:cNvPr>
          <p:cNvSpPr>
            <a:spLocks noGrp="1"/>
          </p:cNvSpPr>
          <p:nvPr>
            <p:ph type="title"/>
          </p:nvPr>
        </p:nvSpPr>
        <p:spPr>
          <a:xfrm>
            <a:off x="2871788" y="381000"/>
            <a:ext cx="8972054" cy="1059474"/>
          </a:xfrm>
          <a:prstGeom prst="rect">
            <a:avLst/>
          </a:prstGeom>
        </p:spPr>
        <p:txBody>
          <a:bodyPr anchor="ctr" anchorCtr="0"/>
          <a:lstStyle>
            <a:lvl1pPr>
              <a:lnSpc>
                <a:spcPts val="3600"/>
              </a:lnSpc>
              <a:defRPr sz="3400" b="1" cap="none" spc="0" baseline="0">
                <a:solidFill>
                  <a:schemeClr val="tx1"/>
                </a:solidFill>
                <a:latin typeface="+mn-lt"/>
              </a:defRPr>
            </a:lvl1pPr>
          </a:lstStyle>
          <a:p>
            <a:r>
              <a:rPr lang="en-US" dirty="0"/>
              <a:t>Click to edit Master title style</a:t>
            </a:r>
          </a:p>
        </p:txBody>
      </p:sp>
      <p:sp>
        <p:nvSpPr>
          <p:cNvPr id="9" name="Text Placeholder 3">
            <a:extLst>
              <a:ext uri="{FF2B5EF4-FFF2-40B4-BE49-F238E27FC236}">
                <a16:creationId xmlns="" xmlns:a16="http://schemas.microsoft.com/office/drawing/2014/main" id="{D173887A-3C74-4DCA-9ACF-65531720CC5D}"/>
              </a:ext>
            </a:extLst>
          </p:cNvPr>
          <p:cNvSpPr>
            <a:spLocks noGrp="1"/>
          </p:cNvSpPr>
          <p:nvPr>
            <p:ph type="body" sz="quarter" idx="10"/>
          </p:nvPr>
        </p:nvSpPr>
        <p:spPr>
          <a:xfrm>
            <a:off x="2871788" y="1714500"/>
            <a:ext cx="8972054"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k object 17">
            <a:extLst>
              <a:ext uri="{FF2B5EF4-FFF2-40B4-BE49-F238E27FC236}">
                <a16:creationId xmlns="" xmlns:a16="http://schemas.microsoft.com/office/drawing/2014/main" id="{31E88367-4501-43E0-847A-92F95374941A}"/>
              </a:ext>
            </a:extLst>
          </p:cNvPr>
          <p:cNvSpPr/>
          <p:nvPr userDrawn="1"/>
        </p:nvSpPr>
        <p:spPr>
          <a:xfrm>
            <a:off x="2530699" y="6645663"/>
            <a:ext cx="9661301" cy="212338"/>
          </a:xfrm>
          <a:prstGeom prst="rect">
            <a:avLst/>
          </a:prstGeom>
          <a:solidFill>
            <a:schemeClr val="accent2"/>
          </a:solidFill>
        </p:spPr>
        <p:txBody>
          <a:bodyPr wrap="square" lIns="0" tIns="0" rIns="0" bIns="0" rtlCol="0"/>
          <a:lstStyle/>
          <a:p>
            <a:endParaRPr sz="1800" dirty="0"/>
          </a:p>
        </p:txBody>
      </p:sp>
    </p:spTree>
    <p:extLst>
      <p:ext uri="{BB962C8B-B14F-4D97-AF65-F5344CB8AC3E}">
        <p14:creationId xmlns:p14="http://schemas.microsoft.com/office/powerpoint/2010/main" val="3047323109"/>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extLst mod="1">
    <p:ext uri="{DCECCB84-F9BA-43D5-87BE-67443E8EF086}">
      <p15:sldGuideLst xmlns:p15="http://schemas.microsoft.com/office/powerpoint/2012/main">
        <p15:guide id="1" orient="horz" pos="1080">
          <p15:clr>
            <a:srgbClr val="FBAE40"/>
          </p15:clr>
        </p15:guide>
        <p15:guide id="3" pos="7464">
          <p15:clr>
            <a:srgbClr val="FBAE40"/>
          </p15:clr>
        </p15:guide>
        <p15:guide id="5" pos="1809">
          <p15:clr>
            <a:srgbClr val="FBAE40"/>
          </p15:clr>
        </p15:guide>
        <p15:guide id="6" orient="horz" pos="2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8_Two Content">
    <p:spTree>
      <p:nvGrpSpPr>
        <p:cNvPr id="1" name=""/>
        <p:cNvGrpSpPr/>
        <p:nvPr/>
      </p:nvGrpSpPr>
      <p:grpSpPr>
        <a:xfrm>
          <a:off x="0" y="0"/>
          <a:ext cx="0" cy="0"/>
          <a:chOff x="0" y="0"/>
          <a:chExt cx="0" cy="0"/>
        </a:xfrm>
      </p:grpSpPr>
      <p:sp>
        <p:nvSpPr>
          <p:cNvPr id="13" name="Title 6">
            <a:extLst>
              <a:ext uri="{FF2B5EF4-FFF2-40B4-BE49-F238E27FC236}">
                <a16:creationId xmlns="" xmlns:a16="http://schemas.microsoft.com/office/drawing/2014/main" id="{6CF05C6D-226A-4B61-ABC3-2ECA5790D7BC}"/>
              </a:ext>
            </a:extLst>
          </p:cNvPr>
          <p:cNvSpPr>
            <a:spLocks noGrp="1"/>
          </p:cNvSpPr>
          <p:nvPr>
            <p:ph type="title"/>
          </p:nvPr>
        </p:nvSpPr>
        <p:spPr>
          <a:xfrm>
            <a:off x="2857500" y="381000"/>
            <a:ext cx="8986342" cy="1059474"/>
          </a:xfrm>
          <a:prstGeom prst="rect">
            <a:avLst/>
          </a:prstGeom>
        </p:spPr>
        <p:txBody>
          <a:bodyPr anchor="ctr" anchorCtr="0"/>
          <a:lstStyle>
            <a:lvl1pPr>
              <a:lnSpc>
                <a:spcPts val="3600"/>
              </a:lnSpc>
              <a:defRPr sz="3400" b="1" cap="none" spc="0" baseline="0">
                <a:solidFill>
                  <a:schemeClr val="tx1"/>
                </a:solidFill>
                <a:latin typeface="+mn-lt"/>
              </a:defRPr>
            </a:lvl1pPr>
          </a:lstStyle>
          <a:p>
            <a:r>
              <a:rPr lang="en-US" dirty="0"/>
              <a:t>Click to edit Master title style</a:t>
            </a:r>
          </a:p>
        </p:txBody>
      </p:sp>
      <p:sp>
        <p:nvSpPr>
          <p:cNvPr id="12" name="Text Placeholder 3">
            <a:extLst>
              <a:ext uri="{FF2B5EF4-FFF2-40B4-BE49-F238E27FC236}">
                <a16:creationId xmlns="" xmlns:a16="http://schemas.microsoft.com/office/drawing/2014/main" id="{D355D252-BE1B-4106-BD8B-7CE0F6B9DF4A}"/>
              </a:ext>
            </a:extLst>
          </p:cNvPr>
          <p:cNvSpPr>
            <a:spLocks noGrp="1"/>
          </p:cNvSpPr>
          <p:nvPr>
            <p:ph type="body" sz="quarter" idx="10"/>
          </p:nvPr>
        </p:nvSpPr>
        <p:spPr>
          <a:xfrm>
            <a:off x="2857499" y="1714500"/>
            <a:ext cx="4283835"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10F8F823-671C-4748-A645-BA85E18EE4C9}"/>
              </a:ext>
            </a:extLst>
          </p:cNvPr>
          <p:cNvSpPr>
            <a:spLocks noGrp="1"/>
          </p:cNvSpPr>
          <p:nvPr>
            <p:ph type="body" sz="quarter" idx="11"/>
          </p:nvPr>
        </p:nvSpPr>
        <p:spPr>
          <a:xfrm>
            <a:off x="7560007" y="1714500"/>
            <a:ext cx="4283835"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 xmlns:a16="http://schemas.microsoft.com/office/drawing/2014/main" id="{7E46145F-ADB4-49D1-81A0-F6202403D8D7}"/>
              </a:ext>
            </a:extLst>
          </p:cNvPr>
          <p:cNvSpPr/>
          <p:nvPr userDrawn="1"/>
        </p:nvSpPr>
        <p:spPr>
          <a:xfrm>
            <a:off x="0" y="0"/>
            <a:ext cx="2530699" cy="6858000"/>
          </a:xfrm>
          <a:prstGeom prst="rect">
            <a:avLst/>
          </a:prstGeom>
          <a:solidFill>
            <a:schemeClr val="accent2"/>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10" name="Picture 9">
            <a:extLst>
              <a:ext uri="{FF2B5EF4-FFF2-40B4-BE49-F238E27FC236}">
                <a16:creationId xmlns="" xmlns:a16="http://schemas.microsoft.com/office/drawing/2014/main" id="{AB619367-4FDA-45C1-800D-4F9670E85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1" y="6295983"/>
            <a:ext cx="1917873" cy="466850"/>
          </a:xfrm>
          <a:prstGeom prst="rect">
            <a:avLst/>
          </a:prstGeom>
        </p:spPr>
      </p:pic>
      <p:sp>
        <p:nvSpPr>
          <p:cNvPr id="15" name="TextBox 14">
            <a:extLst>
              <a:ext uri="{FF2B5EF4-FFF2-40B4-BE49-F238E27FC236}">
                <a16:creationId xmlns="" xmlns:a16="http://schemas.microsoft.com/office/drawing/2014/main" id="{C082F451-B4C0-4377-9DB4-EA3FD201EC30}"/>
              </a:ext>
            </a:extLst>
          </p:cNvPr>
          <p:cNvSpPr txBox="1"/>
          <p:nvPr userDrawn="1"/>
        </p:nvSpPr>
        <p:spPr>
          <a:xfrm rot="16200000">
            <a:off x="-1955138" y="2781613"/>
            <a:ext cx="6542470" cy="979242"/>
          </a:xfrm>
          <a:prstGeom prst="rect">
            <a:avLst/>
          </a:prstGeom>
          <a:noFill/>
          <a:ln>
            <a:noFill/>
          </a:ln>
        </p:spPr>
        <p:txBody>
          <a:bodyPr wrap="square" rtlCol="0" anchor="ctr" anchorCtr="1">
            <a:spAutoFit/>
          </a:bodyPr>
          <a:lstStyle/>
          <a:p>
            <a:pPr algn="ctr">
              <a:lnSpc>
                <a:spcPts val="7400"/>
              </a:lnSpc>
            </a:pPr>
            <a:r>
              <a:rPr lang="en-US" sz="6000" i="1" dirty="0">
                <a:solidFill>
                  <a:schemeClr val="accent2">
                    <a:lumMod val="20000"/>
                    <a:lumOff val="80000"/>
                  </a:schemeClr>
                </a:solidFill>
              </a:rPr>
              <a:t>JOB FAIR</a:t>
            </a:r>
          </a:p>
        </p:txBody>
      </p:sp>
      <p:sp>
        <p:nvSpPr>
          <p:cNvPr id="17" name="bk object 17">
            <a:extLst>
              <a:ext uri="{FF2B5EF4-FFF2-40B4-BE49-F238E27FC236}">
                <a16:creationId xmlns="" xmlns:a16="http://schemas.microsoft.com/office/drawing/2014/main" id="{0B190F57-4BD3-4821-B885-68F6F37C5FC5}"/>
              </a:ext>
            </a:extLst>
          </p:cNvPr>
          <p:cNvSpPr/>
          <p:nvPr userDrawn="1"/>
        </p:nvSpPr>
        <p:spPr>
          <a:xfrm>
            <a:off x="2530699" y="6645663"/>
            <a:ext cx="9661301" cy="212338"/>
          </a:xfrm>
          <a:prstGeom prst="rect">
            <a:avLst/>
          </a:prstGeom>
          <a:solidFill>
            <a:schemeClr val="accent2"/>
          </a:solidFill>
        </p:spPr>
        <p:txBody>
          <a:bodyPr wrap="square" lIns="0" tIns="0" rIns="0" bIns="0" rtlCol="0"/>
          <a:lstStyle/>
          <a:p>
            <a:endParaRPr sz="1800" dirty="0"/>
          </a:p>
        </p:txBody>
      </p:sp>
    </p:spTree>
    <p:extLst>
      <p:ext uri="{BB962C8B-B14F-4D97-AF65-F5344CB8AC3E}">
        <p14:creationId xmlns:p14="http://schemas.microsoft.com/office/powerpoint/2010/main" val="3896319686"/>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extLst mod="1">
    <p:ext uri="{DCECCB84-F9BA-43D5-87BE-67443E8EF086}">
      <p15:sldGuideLst xmlns:p15="http://schemas.microsoft.com/office/powerpoint/2012/main">
        <p15:guide id="1" orient="horz" pos="1080">
          <p15:clr>
            <a:srgbClr val="FBAE40"/>
          </p15:clr>
        </p15:guide>
        <p15:guide id="3" pos="7464">
          <p15:clr>
            <a:srgbClr val="FBAE40"/>
          </p15:clr>
        </p15:guide>
        <p15:guide id="5" pos="1800">
          <p15:clr>
            <a:srgbClr val="FBAE40"/>
          </p15:clr>
        </p15:guide>
        <p15:guide id="6" orient="horz" pos="240">
          <p15:clr>
            <a:srgbClr val="FBAE40"/>
          </p15:clr>
        </p15:guide>
        <p15:guide id="7" pos="46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9_Two Conten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DA56AE0-8932-4FBC-88EE-E1D770A4A579}"/>
              </a:ext>
            </a:extLst>
          </p:cNvPr>
          <p:cNvSpPr/>
          <p:nvPr userDrawn="1"/>
        </p:nvSpPr>
        <p:spPr>
          <a:xfrm>
            <a:off x="0" y="0"/>
            <a:ext cx="2530699" cy="6858000"/>
          </a:xfrm>
          <a:prstGeom prst="rect">
            <a:avLst/>
          </a:prstGeom>
          <a:solidFill>
            <a:schemeClr val="accent3"/>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4" name="Picture 3">
            <a:extLst>
              <a:ext uri="{FF2B5EF4-FFF2-40B4-BE49-F238E27FC236}">
                <a16:creationId xmlns="" xmlns:a16="http://schemas.microsoft.com/office/drawing/2014/main" id="{2D8E886E-6120-4549-98BE-9430E70619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1" y="6295983"/>
            <a:ext cx="1917873" cy="466850"/>
          </a:xfrm>
          <a:prstGeom prst="rect">
            <a:avLst/>
          </a:prstGeom>
        </p:spPr>
      </p:pic>
      <p:sp>
        <p:nvSpPr>
          <p:cNvPr id="11" name="TextBox 10">
            <a:extLst>
              <a:ext uri="{FF2B5EF4-FFF2-40B4-BE49-F238E27FC236}">
                <a16:creationId xmlns="" xmlns:a16="http://schemas.microsoft.com/office/drawing/2014/main" id="{8040FCD8-7948-4395-AF3F-21BDD58FE857}"/>
              </a:ext>
            </a:extLst>
          </p:cNvPr>
          <p:cNvSpPr txBox="1"/>
          <p:nvPr userDrawn="1"/>
        </p:nvSpPr>
        <p:spPr>
          <a:xfrm rot="16200000">
            <a:off x="-1955138" y="2781613"/>
            <a:ext cx="6542470" cy="979242"/>
          </a:xfrm>
          <a:prstGeom prst="rect">
            <a:avLst/>
          </a:prstGeom>
          <a:noFill/>
          <a:ln>
            <a:noFill/>
          </a:ln>
        </p:spPr>
        <p:txBody>
          <a:bodyPr wrap="square" rtlCol="0" anchor="ctr" anchorCtr="1">
            <a:spAutoFit/>
          </a:bodyPr>
          <a:lstStyle/>
          <a:p>
            <a:pPr algn="ctr">
              <a:lnSpc>
                <a:spcPts val="7400"/>
              </a:lnSpc>
            </a:pPr>
            <a:r>
              <a:rPr lang="en-US" sz="6000" i="1" dirty="0">
                <a:solidFill>
                  <a:schemeClr val="accent3">
                    <a:lumMod val="20000"/>
                    <a:lumOff val="80000"/>
                  </a:schemeClr>
                </a:solidFill>
              </a:rPr>
              <a:t>VETERANS</a:t>
            </a:r>
          </a:p>
        </p:txBody>
      </p:sp>
      <p:sp>
        <p:nvSpPr>
          <p:cNvPr id="13" name="Title 6">
            <a:extLst>
              <a:ext uri="{FF2B5EF4-FFF2-40B4-BE49-F238E27FC236}">
                <a16:creationId xmlns="" xmlns:a16="http://schemas.microsoft.com/office/drawing/2014/main" id="{6CF05C6D-226A-4B61-ABC3-2ECA5790D7BC}"/>
              </a:ext>
            </a:extLst>
          </p:cNvPr>
          <p:cNvSpPr>
            <a:spLocks noGrp="1"/>
          </p:cNvSpPr>
          <p:nvPr>
            <p:ph type="title"/>
          </p:nvPr>
        </p:nvSpPr>
        <p:spPr>
          <a:xfrm>
            <a:off x="2871788" y="381000"/>
            <a:ext cx="8972054" cy="1059474"/>
          </a:xfrm>
          <a:prstGeom prst="rect">
            <a:avLst/>
          </a:prstGeom>
        </p:spPr>
        <p:txBody>
          <a:bodyPr anchor="ctr" anchorCtr="0"/>
          <a:lstStyle>
            <a:lvl1pPr>
              <a:lnSpc>
                <a:spcPts val="3600"/>
              </a:lnSpc>
              <a:defRPr sz="3400" b="1" cap="none" spc="0" baseline="0">
                <a:solidFill>
                  <a:schemeClr val="tx1"/>
                </a:solidFill>
                <a:latin typeface="+mn-lt"/>
              </a:defRPr>
            </a:lvl1pPr>
          </a:lstStyle>
          <a:p>
            <a:r>
              <a:rPr lang="en-US" dirty="0"/>
              <a:t>Click to edit Master title style</a:t>
            </a:r>
          </a:p>
        </p:txBody>
      </p:sp>
      <p:sp>
        <p:nvSpPr>
          <p:cNvPr id="9" name="Text Placeholder 3">
            <a:extLst>
              <a:ext uri="{FF2B5EF4-FFF2-40B4-BE49-F238E27FC236}">
                <a16:creationId xmlns="" xmlns:a16="http://schemas.microsoft.com/office/drawing/2014/main" id="{D173887A-3C74-4DCA-9ACF-65531720CC5D}"/>
              </a:ext>
            </a:extLst>
          </p:cNvPr>
          <p:cNvSpPr>
            <a:spLocks noGrp="1"/>
          </p:cNvSpPr>
          <p:nvPr>
            <p:ph type="body" sz="quarter" idx="10"/>
          </p:nvPr>
        </p:nvSpPr>
        <p:spPr>
          <a:xfrm>
            <a:off x="2871788" y="1714500"/>
            <a:ext cx="8972054"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k object 17">
            <a:extLst>
              <a:ext uri="{FF2B5EF4-FFF2-40B4-BE49-F238E27FC236}">
                <a16:creationId xmlns="" xmlns:a16="http://schemas.microsoft.com/office/drawing/2014/main" id="{31E88367-4501-43E0-847A-92F95374941A}"/>
              </a:ext>
            </a:extLst>
          </p:cNvPr>
          <p:cNvSpPr/>
          <p:nvPr userDrawn="1"/>
        </p:nvSpPr>
        <p:spPr>
          <a:xfrm>
            <a:off x="2530699" y="6645663"/>
            <a:ext cx="9661301" cy="212338"/>
          </a:xfrm>
          <a:prstGeom prst="rect">
            <a:avLst/>
          </a:prstGeom>
          <a:solidFill>
            <a:schemeClr val="accent2"/>
          </a:solidFill>
        </p:spPr>
        <p:txBody>
          <a:bodyPr wrap="square" lIns="0" tIns="0" rIns="0" bIns="0" rtlCol="0"/>
          <a:lstStyle/>
          <a:p>
            <a:endParaRPr sz="1800" dirty="0"/>
          </a:p>
        </p:txBody>
      </p:sp>
    </p:spTree>
    <p:extLst>
      <p:ext uri="{BB962C8B-B14F-4D97-AF65-F5344CB8AC3E}">
        <p14:creationId xmlns:p14="http://schemas.microsoft.com/office/powerpoint/2010/main" val="3760642859"/>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extLst mod="1">
    <p:ext uri="{DCECCB84-F9BA-43D5-87BE-67443E8EF086}">
      <p15:sldGuideLst xmlns:p15="http://schemas.microsoft.com/office/powerpoint/2012/main">
        <p15:guide id="1" orient="horz" pos="1080">
          <p15:clr>
            <a:srgbClr val="FBAE40"/>
          </p15:clr>
        </p15:guide>
        <p15:guide id="3" pos="7464">
          <p15:clr>
            <a:srgbClr val="FBAE40"/>
          </p15:clr>
        </p15:guide>
        <p15:guide id="5" pos="1809">
          <p15:clr>
            <a:srgbClr val="FBAE40"/>
          </p15:clr>
        </p15:guide>
        <p15:guide id="6" orient="horz" pos="2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0_Two Content">
    <p:spTree>
      <p:nvGrpSpPr>
        <p:cNvPr id="1" name=""/>
        <p:cNvGrpSpPr/>
        <p:nvPr/>
      </p:nvGrpSpPr>
      <p:grpSpPr>
        <a:xfrm>
          <a:off x="0" y="0"/>
          <a:ext cx="0" cy="0"/>
          <a:chOff x="0" y="0"/>
          <a:chExt cx="0" cy="0"/>
        </a:xfrm>
      </p:grpSpPr>
      <p:sp>
        <p:nvSpPr>
          <p:cNvPr id="13" name="Title 6">
            <a:extLst>
              <a:ext uri="{FF2B5EF4-FFF2-40B4-BE49-F238E27FC236}">
                <a16:creationId xmlns="" xmlns:a16="http://schemas.microsoft.com/office/drawing/2014/main" id="{6CF05C6D-226A-4B61-ABC3-2ECA5790D7BC}"/>
              </a:ext>
            </a:extLst>
          </p:cNvPr>
          <p:cNvSpPr>
            <a:spLocks noGrp="1"/>
          </p:cNvSpPr>
          <p:nvPr>
            <p:ph type="title"/>
          </p:nvPr>
        </p:nvSpPr>
        <p:spPr>
          <a:xfrm>
            <a:off x="2857500" y="381000"/>
            <a:ext cx="8986342" cy="1059474"/>
          </a:xfrm>
          <a:prstGeom prst="rect">
            <a:avLst/>
          </a:prstGeom>
        </p:spPr>
        <p:txBody>
          <a:bodyPr anchor="ctr" anchorCtr="0"/>
          <a:lstStyle>
            <a:lvl1pPr>
              <a:lnSpc>
                <a:spcPts val="3600"/>
              </a:lnSpc>
              <a:defRPr sz="3400" b="1" cap="none" spc="0" baseline="0">
                <a:solidFill>
                  <a:schemeClr val="tx1"/>
                </a:solidFill>
                <a:latin typeface="+mn-lt"/>
              </a:defRPr>
            </a:lvl1pPr>
          </a:lstStyle>
          <a:p>
            <a:r>
              <a:rPr lang="en-US" dirty="0"/>
              <a:t>Click to edit Master title style</a:t>
            </a:r>
          </a:p>
        </p:txBody>
      </p:sp>
      <p:sp>
        <p:nvSpPr>
          <p:cNvPr id="12" name="Text Placeholder 3">
            <a:extLst>
              <a:ext uri="{FF2B5EF4-FFF2-40B4-BE49-F238E27FC236}">
                <a16:creationId xmlns="" xmlns:a16="http://schemas.microsoft.com/office/drawing/2014/main" id="{D355D252-BE1B-4106-BD8B-7CE0F6B9DF4A}"/>
              </a:ext>
            </a:extLst>
          </p:cNvPr>
          <p:cNvSpPr>
            <a:spLocks noGrp="1"/>
          </p:cNvSpPr>
          <p:nvPr>
            <p:ph type="body" sz="quarter" idx="10"/>
          </p:nvPr>
        </p:nvSpPr>
        <p:spPr>
          <a:xfrm>
            <a:off x="2857499" y="1714500"/>
            <a:ext cx="4283835"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10F8F823-671C-4748-A645-BA85E18EE4C9}"/>
              </a:ext>
            </a:extLst>
          </p:cNvPr>
          <p:cNvSpPr>
            <a:spLocks noGrp="1"/>
          </p:cNvSpPr>
          <p:nvPr>
            <p:ph type="body" sz="quarter" idx="11"/>
          </p:nvPr>
        </p:nvSpPr>
        <p:spPr>
          <a:xfrm>
            <a:off x="7560007" y="1714500"/>
            <a:ext cx="4283835"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 xmlns:a16="http://schemas.microsoft.com/office/drawing/2014/main" id="{7E46145F-ADB4-49D1-81A0-F6202403D8D7}"/>
              </a:ext>
            </a:extLst>
          </p:cNvPr>
          <p:cNvSpPr/>
          <p:nvPr userDrawn="1"/>
        </p:nvSpPr>
        <p:spPr>
          <a:xfrm>
            <a:off x="0" y="0"/>
            <a:ext cx="2530699" cy="6858000"/>
          </a:xfrm>
          <a:prstGeom prst="rect">
            <a:avLst/>
          </a:prstGeom>
          <a:solidFill>
            <a:schemeClr val="accent3"/>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10" name="Picture 9">
            <a:extLst>
              <a:ext uri="{FF2B5EF4-FFF2-40B4-BE49-F238E27FC236}">
                <a16:creationId xmlns="" xmlns:a16="http://schemas.microsoft.com/office/drawing/2014/main" id="{AB619367-4FDA-45C1-800D-4F9670E85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1" y="6295983"/>
            <a:ext cx="1917873" cy="466850"/>
          </a:xfrm>
          <a:prstGeom prst="rect">
            <a:avLst/>
          </a:prstGeom>
        </p:spPr>
      </p:pic>
      <p:sp>
        <p:nvSpPr>
          <p:cNvPr id="15" name="TextBox 14">
            <a:extLst>
              <a:ext uri="{FF2B5EF4-FFF2-40B4-BE49-F238E27FC236}">
                <a16:creationId xmlns="" xmlns:a16="http://schemas.microsoft.com/office/drawing/2014/main" id="{C082F451-B4C0-4377-9DB4-EA3FD201EC30}"/>
              </a:ext>
            </a:extLst>
          </p:cNvPr>
          <p:cNvSpPr txBox="1"/>
          <p:nvPr userDrawn="1"/>
        </p:nvSpPr>
        <p:spPr>
          <a:xfrm rot="16200000">
            <a:off x="-1955138" y="2781613"/>
            <a:ext cx="6542470" cy="979242"/>
          </a:xfrm>
          <a:prstGeom prst="rect">
            <a:avLst/>
          </a:prstGeom>
          <a:noFill/>
          <a:ln>
            <a:noFill/>
          </a:ln>
        </p:spPr>
        <p:txBody>
          <a:bodyPr wrap="square" rtlCol="0" anchor="ctr" anchorCtr="1">
            <a:spAutoFit/>
          </a:bodyPr>
          <a:lstStyle/>
          <a:p>
            <a:pPr algn="ctr">
              <a:lnSpc>
                <a:spcPts val="7400"/>
              </a:lnSpc>
            </a:pPr>
            <a:r>
              <a:rPr lang="en-US" sz="6000" i="1" dirty="0">
                <a:solidFill>
                  <a:schemeClr val="accent3">
                    <a:lumMod val="20000"/>
                    <a:lumOff val="80000"/>
                  </a:schemeClr>
                </a:solidFill>
              </a:rPr>
              <a:t>VETERANS</a:t>
            </a:r>
          </a:p>
        </p:txBody>
      </p:sp>
      <p:sp>
        <p:nvSpPr>
          <p:cNvPr id="17" name="bk object 17">
            <a:extLst>
              <a:ext uri="{FF2B5EF4-FFF2-40B4-BE49-F238E27FC236}">
                <a16:creationId xmlns="" xmlns:a16="http://schemas.microsoft.com/office/drawing/2014/main" id="{0B190F57-4BD3-4821-B885-68F6F37C5FC5}"/>
              </a:ext>
            </a:extLst>
          </p:cNvPr>
          <p:cNvSpPr/>
          <p:nvPr userDrawn="1"/>
        </p:nvSpPr>
        <p:spPr>
          <a:xfrm>
            <a:off x="2530699" y="6645663"/>
            <a:ext cx="9661301" cy="212338"/>
          </a:xfrm>
          <a:prstGeom prst="rect">
            <a:avLst/>
          </a:prstGeom>
          <a:solidFill>
            <a:schemeClr val="accent2"/>
          </a:solidFill>
        </p:spPr>
        <p:txBody>
          <a:bodyPr wrap="square" lIns="0" tIns="0" rIns="0" bIns="0" rtlCol="0"/>
          <a:lstStyle/>
          <a:p>
            <a:endParaRPr sz="1800" dirty="0"/>
          </a:p>
        </p:txBody>
      </p:sp>
    </p:spTree>
    <p:extLst>
      <p:ext uri="{BB962C8B-B14F-4D97-AF65-F5344CB8AC3E}">
        <p14:creationId xmlns:p14="http://schemas.microsoft.com/office/powerpoint/2010/main" val="2712972393"/>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extLst mod="1">
    <p:ext uri="{DCECCB84-F9BA-43D5-87BE-67443E8EF086}">
      <p15:sldGuideLst xmlns:p15="http://schemas.microsoft.com/office/powerpoint/2012/main">
        <p15:guide id="1" orient="horz" pos="1080">
          <p15:clr>
            <a:srgbClr val="FBAE40"/>
          </p15:clr>
        </p15:guide>
        <p15:guide id="3" pos="7464">
          <p15:clr>
            <a:srgbClr val="FBAE40"/>
          </p15:clr>
        </p15:guide>
        <p15:guide id="5" pos="1800">
          <p15:clr>
            <a:srgbClr val="FBAE40"/>
          </p15:clr>
        </p15:guide>
        <p15:guide id="6" orient="horz" pos="240">
          <p15:clr>
            <a:srgbClr val="FBAE40"/>
          </p15:clr>
        </p15:guide>
        <p15:guide id="7" pos="46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1_Two Conten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DA56AE0-8932-4FBC-88EE-E1D770A4A579}"/>
              </a:ext>
            </a:extLst>
          </p:cNvPr>
          <p:cNvSpPr/>
          <p:nvPr userDrawn="1"/>
        </p:nvSpPr>
        <p:spPr>
          <a:xfrm>
            <a:off x="0" y="0"/>
            <a:ext cx="2530699" cy="6858000"/>
          </a:xfrm>
          <a:prstGeom prst="rect">
            <a:avLst/>
          </a:prstGeom>
          <a:solidFill>
            <a:schemeClr val="accent5"/>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4" name="Picture 3">
            <a:extLst>
              <a:ext uri="{FF2B5EF4-FFF2-40B4-BE49-F238E27FC236}">
                <a16:creationId xmlns="" xmlns:a16="http://schemas.microsoft.com/office/drawing/2014/main" id="{2D8E886E-6120-4549-98BE-9430E70619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1" y="6295983"/>
            <a:ext cx="1917873" cy="466850"/>
          </a:xfrm>
          <a:prstGeom prst="rect">
            <a:avLst/>
          </a:prstGeom>
        </p:spPr>
      </p:pic>
      <p:sp>
        <p:nvSpPr>
          <p:cNvPr id="11" name="TextBox 10">
            <a:extLst>
              <a:ext uri="{FF2B5EF4-FFF2-40B4-BE49-F238E27FC236}">
                <a16:creationId xmlns="" xmlns:a16="http://schemas.microsoft.com/office/drawing/2014/main" id="{8040FCD8-7948-4395-AF3F-21BDD58FE857}"/>
              </a:ext>
            </a:extLst>
          </p:cNvPr>
          <p:cNvSpPr txBox="1"/>
          <p:nvPr userDrawn="1"/>
        </p:nvSpPr>
        <p:spPr>
          <a:xfrm rot="16200000">
            <a:off x="-1955138" y="2429978"/>
            <a:ext cx="6542470" cy="1682512"/>
          </a:xfrm>
          <a:prstGeom prst="rect">
            <a:avLst/>
          </a:prstGeom>
          <a:noFill/>
          <a:ln>
            <a:noFill/>
          </a:ln>
        </p:spPr>
        <p:txBody>
          <a:bodyPr wrap="square" rtlCol="0" anchor="ctr" anchorCtr="1">
            <a:spAutoFit/>
          </a:bodyPr>
          <a:lstStyle/>
          <a:p>
            <a:pPr algn="ctr">
              <a:lnSpc>
                <a:spcPts val="6200"/>
              </a:lnSpc>
            </a:pPr>
            <a:r>
              <a:rPr lang="en-US" sz="6000" i="1" dirty="0">
                <a:solidFill>
                  <a:schemeClr val="accent5">
                    <a:lumMod val="20000"/>
                    <a:lumOff val="80000"/>
                  </a:schemeClr>
                </a:solidFill>
              </a:rPr>
              <a:t>NOW</a:t>
            </a:r>
          </a:p>
          <a:p>
            <a:pPr algn="ctr">
              <a:lnSpc>
                <a:spcPts val="6200"/>
              </a:lnSpc>
            </a:pPr>
            <a:r>
              <a:rPr lang="en-US" sz="6000" i="1" dirty="0">
                <a:solidFill>
                  <a:schemeClr val="accent5">
                    <a:lumMod val="20000"/>
                    <a:lumOff val="80000"/>
                  </a:schemeClr>
                </a:solidFill>
              </a:rPr>
              <a:t>HIRING</a:t>
            </a:r>
          </a:p>
        </p:txBody>
      </p:sp>
      <p:sp>
        <p:nvSpPr>
          <p:cNvPr id="13" name="Title 6">
            <a:extLst>
              <a:ext uri="{FF2B5EF4-FFF2-40B4-BE49-F238E27FC236}">
                <a16:creationId xmlns="" xmlns:a16="http://schemas.microsoft.com/office/drawing/2014/main" id="{6CF05C6D-226A-4B61-ABC3-2ECA5790D7BC}"/>
              </a:ext>
            </a:extLst>
          </p:cNvPr>
          <p:cNvSpPr>
            <a:spLocks noGrp="1"/>
          </p:cNvSpPr>
          <p:nvPr>
            <p:ph type="title"/>
          </p:nvPr>
        </p:nvSpPr>
        <p:spPr>
          <a:xfrm>
            <a:off x="2871788" y="381000"/>
            <a:ext cx="8972054" cy="1059474"/>
          </a:xfrm>
          <a:prstGeom prst="rect">
            <a:avLst/>
          </a:prstGeom>
        </p:spPr>
        <p:txBody>
          <a:bodyPr anchor="ctr" anchorCtr="0"/>
          <a:lstStyle>
            <a:lvl1pPr>
              <a:lnSpc>
                <a:spcPts val="3600"/>
              </a:lnSpc>
              <a:defRPr sz="3400" b="1" cap="none" spc="0" baseline="0">
                <a:solidFill>
                  <a:schemeClr val="tx1"/>
                </a:solidFill>
                <a:latin typeface="+mn-lt"/>
              </a:defRPr>
            </a:lvl1pPr>
          </a:lstStyle>
          <a:p>
            <a:r>
              <a:rPr lang="en-US" dirty="0"/>
              <a:t>Click to edit Master title style</a:t>
            </a:r>
          </a:p>
        </p:txBody>
      </p:sp>
      <p:sp>
        <p:nvSpPr>
          <p:cNvPr id="9" name="Text Placeholder 3">
            <a:extLst>
              <a:ext uri="{FF2B5EF4-FFF2-40B4-BE49-F238E27FC236}">
                <a16:creationId xmlns="" xmlns:a16="http://schemas.microsoft.com/office/drawing/2014/main" id="{D173887A-3C74-4DCA-9ACF-65531720CC5D}"/>
              </a:ext>
            </a:extLst>
          </p:cNvPr>
          <p:cNvSpPr>
            <a:spLocks noGrp="1"/>
          </p:cNvSpPr>
          <p:nvPr>
            <p:ph type="body" sz="quarter" idx="10"/>
          </p:nvPr>
        </p:nvSpPr>
        <p:spPr>
          <a:xfrm>
            <a:off x="2871788" y="1714500"/>
            <a:ext cx="8972054"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k object 17">
            <a:extLst>
              <a:ext uri="{FF2B5EF4-FFF2-40B4-BE49-F238E27FC236}">
                <a16:creationId xmlns="" xmlns:a16="http://schemas.microsoft.com/office/drawing/2014/main" id="{31E88367-4501-43E0-847A-92F95374941A}"/>
              </a:ext>
            </a:extLst>
          </p:cNvPr>
          <p:cNvSpPr/>
          <p:nvPr userDrawn="1"/>
        </p:nvSpPr>
        <p:spPr>
          <a:xfrm>
            <a:off x="2530699" y="6645663"/>
            <a:ext cx="9661301" cy="212338"/>
          </a:xfrm>
          <a:prstGeom prst="rect">
            <a:avLst/>
          </a:prstGeom>
          <a:solidFill>
            <a:schemeClr val="accent2"/>
          </a:solidFill>
        </p:spPr>
        <p:txBody>
          <a:bodyPr wrap="square" lIns="0" tIns="0" rIns="0" bIns="0" rtlCol="0"/>
          <a:lstStyle/>
          <a:p>
            <a:endParaRPr sz="1800" dirty="0"/>
          </a:p>
        </p:txBody>
      </p:sp>
    </p:spTree>
    <p:extLst>
      <p:ext uri="{BB962C8B-B14F-4D97-AF65-F5344CB8AC3E}">
        <p14:creationId xmlns:p14="http://schemas.microsoft.com/office/powerpoint/2010/main" val="215560720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extLst mod="1">
    <p:ext uri="{DCECCB84-F9BA-43D5-87BE-67443E8EF086}">
      <p15:sldGuideLst xmlns:p15="http://schemas.microsoft.com/office/powerpoint/2012/main">
        <p15:guide id="1" orient="horz" pos="1080">
          <p15:clr>
            <a:srgbClr val="FBAE40"/>
          </p15:clr>
        </p15:guide>
        <p15:guide id="3" pos="7464">
          <p15:clr>
            <a:srgbClr val="FBAE40"/>
          </p15:clr>
        </p15:guide>
        <p15:guide id="5" pos="1809">
          <p15:clr>
            <a:srgbClr val="FBAE40"/>
          </p15:clr>
        </p15:guide>
        <p15:guide id="6" orient="horz" pos="2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2_Two Content">
    <p:spTree>
      <p:nvGrpSpPr>
        <p:cNvPr id="1" name=""/>
        <p:cNvGrpSpPr/>
        <p:nvPr/>
      </p:nvGrpSpPr>
      <p:grpSpPr>
        <a:xfrm>
          <a:off x="0" y="0"/>
          <a:ext cx="0" cy="0"/>
          <a:chOff x="0" y="0"/>
          <a:chExt cx="0" cy="0"/>
        </a:xfrm>
      </p:grpSpPr>
      <p:sp>
        <p:nvSpPr>
          <p:cNvPr id="13" name="Title 6">
            <a:extLst>
              <a:ext uri="{FF2B5EF4-FFF2-40B4-BE49-F238E27FC236}">
                <a16:creationId xmlns="" xmlns:a16="http://schemas.microsoft.com/office/drawing/2014/main" id="{6CF05C6D-226A-4B61-ABC3-2ECA5790D7BC}"/>
              </a:ext>
            </a:extLst>
          </p:cNvPr>
          <p:cNvSpPr>
            <a:spLocks noGrp="1"/>
          </p:cNvSpPr>
          <p:nvPr>
            <p:ph type="title"/>
          </p:nvPr>
        </p:nvSpPr>
        <p:spPr>
          <a:xfrm>
            <a:off x="2857500" y="381000"/>
            <a:ext cx="8986342" cy="1059474"/>
          </a:xfrm>
          <a:prstGeom prst="rect">
            <a:avLst/>
          </a:prstGeom>
        </p:spPr>
        <p:txBody>
          <a:bodyPr anchor="ctr" anchorCtr="0"/>
          <a:lstStyle>
            <a:lvl1pPr>
              <a:lnSpc>
                <a:spcPts val="3600"/>
              </a:lnSpc>
              <a:defRPr sz="3400" b="1" cap="none" spc="0" baseline="0">
                <a:solidFill>
                  <a:schemeClr val="tx1"/>
                </a:solidFill>
                <a:latin typeface="+mn-lt"/>
              </a:defRPr>
            </a:lvl1pPr>
          </a:lstStyle>
          <a:p>
            <a:r>
              <a:rPr lang="en-US" dirty="0"/>
              <a:t>Click to edit Master title style</a:t>
            </a:r>
          </a:p>
        </p:txBody>
      </p:sp>
      <p:sp>
        <p:nvSpPr>
          <p:cNvPr id="12" name="Text Placeholder 3">
            <a:extLst>
              <a:ext uri="{FF2B5EF4-FFF2-40B4-BE49-F238E27FC236}">
                <a16:creationId xmlns="" xmlns:a16="http://schemas.microsoft.com/office/drawing/2014/main" id="{D355D252-BE1B-4106-BD8B-7CE0F6B9DF4A}"/>
              </a:ext>
            </a:extLst>
          </p:cNvPr>
          <p:cNvSpPr>
            <a:spLocks noGrp="1"/>
          </p:cNvSpPr>
          <p:nvPr>
            <p:ph type="body" sz="quarter" idx="10"/>
          </p:nvPr>
        </p:nvSpPr>
        <p:spPr>
          <a:xfrm>
            <a:off x="2857499" y="1714500"/>
            <a:ext cx="4283835"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10F8F823-671C-4748-A645-BA85E18EE4C9}"/>
              </a:ext>
            </a:extLst>
          </p:cNvPr>
          <p:cNvSpPr>
            <a:spLocks noGrp="1"/>
          </p:cNvSpPr>
          <p:nvPr>
            <p:ph type="body" sz="quarter" idx="11"/>
          </p:nvPr>
        </p:nvSpPr>
        <p:spPr>
          <a:xfrm>
            <a:off x="7560007" y="1714500"/>
            <a:ext cx="4283835"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 xmlns:a16="http://schemas.microsoft.com/office/drawing/2014/main" id="{7E46145F-ADB4-49D1-81A0-F6202403D8D7}"/>
              </a:ext>
            </a:extLst>
          </p:cNvPr>
          <p:cNvSpPr/>
          <p:nvPr userDrawn="1"/>
        </p:nvSpPr>
        <p:spPr>
          <a:xfrm>
            <a:off x="0" y="0"/>
            <a:ext cx="2530699" cy="6858000"/>
          </a:xfrm>
          <a:prstGeom prst="rect">
            <a:avLst/>
          </a:prstGeom>
          <a:solidFill>
            <a:schemeClr val="accent5"/>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10" name="Picture 9">
            <a:extLst>
              <a:ext uri="{FF2B5EF4-FFF2-40B4-BE49-F238E27FC236}">
                <a16:creationId xmlns="" xmlns:a16="http://schemas.microsoft.com/office/drawing/2014/main" id="{AB619367-4FDA-45C1-800D-4F9670E85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1" y="6295983"/>
            <a:ext cx="1917873" cy="466850"/>
          </a:xfrm>
          <a:prstGeom prst="rect">
            <a:avLst/>
          </a:prstGeom>
        </p:spPr>
      </p:pic>
      <p:sp>
        <p:nvSpPr>
          <p:cNvPr id="15" name="TextBox 14">
            <a:extLst>
              <a:ext uri="{FF2B5EF4-FFF2-40B4-BE49-F238E27FC236}">
                <a16:creationId xmlns="" xmlns:a16="http://schemas.microsoft.com/office/drawing/2014/main" id="{C082F451-B4C0-4377-9DB4-EA3FD201EC30}"/>
              </a:ext>
            </a:extLst>
          </p:cNvPr>
          <p:cNvSpPr txBox="1"/>
          <p:nvPr userDrawn="1"/>
        </p:nvSpPr>
        <p:spPr>
          <a:xfrm rot="16200000">
            <a:off x="-1955138" y="2429978"/>
            <a:ext cx="6542470" cy="1682512"/>
          </a:xfrm>
          <a:prstGeom prst="rect">
            <a:avLst/>
          </a:prstGeom>
          <a:noFill/>
          <a:ln>
            <a:noFill/>
          </a:ln>
        </p:spPr>
        <p:txBody>
          <a:bodyPr wrap="square" rtlCol="0" anchor="ctr" anchorCtr="1">
            <a:spAutoFit/>
          </a:bodyPr>
          <a:lstStyle/>
          <a:p>
            <a:pPr algn="ctr">
              <a:lnSpc>
                <a:spcPts val="6200"/>
              </a:lnSpc>
            </a:pPr>
            <a:r>
              <a:rPr lang="en-US" sz="6000" i="1" dirty="0">
                <a:solidFill>
                  <a:schemeClr val="accent5">
                    <a:lumMod val="20000"/>
                    <a:lumOff val="80000"/>
                  </a:schemeClr>
                </a:solidFill>
              </a:rPr>
              <a:t>NOW</a:t>
            </a:r>
          </a:p>
          <a:p>
            <a:pPr algn="ctr">
              <a:lnSpc>
                <a:spcPts val="6200"/>
              </a:lnSpc>
            </a:pPr>
            <a:r>
              <a:rPr lang="en-US" sz="6000" i="1" dirty="0">
                <a:solidFill>
                  <a:schemeClr val="accent5">
                    <a:lumMod val="20000"/>
                    <a:lumOff val="80000"/>
                  </a:schemeClr>
                </a:solidFill>
              </a:rPr>
              <a:t>HIRING</a:t>
            </a:r>
          </a:p>
        </p:txBody>
      </p:sp>
      <p:sp>
        <p:nvSpPr>
          <p:cNvPr id="17" name="bk object 17">
            <a:extLst>
              <a:ext uri="{FF2B5EF4-FFF2-40B4-BE49-F238E27FC236}">
                <a16:creationId xmlns="" xmlns:a16="http://schemas.microsoft.com/office/drawing/2014/main" id="{0B190F57-4BD3-4821-B885-68F6F37C5FC5}"/>
              </a:ext>
            </a:extLst>
          </p:cNvPr>
          <p:cNvSpPr/>
          <p:nvPr userDrawn="1"/>
        </p:nvSpPr>
        <p:spPr>
          <a:xfrm>
            <a:off x="2530699" y="6645663"/>
            <a:ext cx="9661301" cy="212338"/>
          </a:xfrm>
          <a:prstGeom prst="rect">
            <a:avLst/>
          </a:prstGeom>
          <a:solidFill>
            <a:schemeClr val="accent2"/>
          </a:solidFill>
        </p:spPr>
        <p:txBody>
          <a:bodyPr wrap="square" lIns="0" tIns="0" rIns="0" bIns="0" rtlCol="0"/>
          <a:lstStyle/>
          <a:p>
            <a:endParaRPr sz="1800" dirty="0"/>
          </a:p>
        </p:txBody>
      </p:sp>
    </p:spTree>
    <p:extLst>
      <p:ext uri="{BB962C8B-B14F-4D97-AF65-F5344CB8AC3E}">
        <p14:creationId xmlns:p14="http://schemas.microsoft.com/office/powerpoint/2010/main" val="102639453"/>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extLst mod="1">
    <p:ext uri="{DCECCB84-F9BA-43D5-87BE-67443E8EF086}">
      <p15:sldGuideLst xmlns:p15="http://schemas.microsoft.com/office/powerpoint/2012/main">
        <p15:guide id="1" orient="horz" pos="1080">
          <p15:clr>
            <a:srgbClr val="FBAE40"/>
          </p15:clr>
        </p15:guide>
        <p15:guide id="3" pos="7464">
          <p15:clr>
            <a:srgbClr val="FBAE40"/>
          </p15:clr>
        </p15:guide>
        <p15:guide id="5" pos="1800">
          <p15:clr>
            <a:srgbClr val="FBAE40"/>
          </p15:clr>
        </p15:guide>
        <p15:guide id="6" orient="horz" pos="240">
          <p15:clr>
            <a:srgbClr val="FBAE40"/>
          </p15:clr>
        </p15:guide>
        <p15:guide id="7" pos="46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508000" y="355847"/>
            <a:ext cx="11175013" cy="1054394"/>
          </a:xfrm>
          <a:prstGeom prst="rect">
            <a:avLst/>
          </a:prstGeom>
        </p:spPr>
        <p:txBody>
          <a:bodyPr anchor="ctr" anchorCtr="0"/>
          <a:lstStyle>
            <a:lvl1pPr>
              <a:lnSpc>
                <a:spcPts val="3600"/>
              </a:lnSpc>
              <a:defRPr sz="3400" b="1" cap="none" baseline="0">
                <a:solidFill>
                  <a:schemeClr val="tx1"/>
                </a:solidFill>
                <a:latin typeface="+mn-lt"/>
              </a:defRPr>
            </a:lvl1pPr>
          </a:lstStyle>
          <a:p>
            <a:r>
              <a:rPr lang="en-US" dirty="0"/>
              <a:t>Click to edit Master title style</a:t>
            </a:r>
          </a:p>
        </p:txBody>
      </p:sp>
      <p:sp>
        <p:nvSpPr>
          <p:cNvPr id="11" name="Slide Number Placeholder 10"/>
          <p:cNvSpPr txBox="1">
            <a:spLocks/>
          </p:cNvSpPr>
          <p:nvPr/>
        </p:nvSpPr>
        <p:spPr>
          <a:xfrm>
            <a:off x="10979573" y="6497224"/>
            <a:ext cx="777288" cy="226711"/>
          </a:xfrm>
          <a:prstGeom prst="rect">
            <a:avLst/>
          </a:prstGeom>
          <a:ln w="19050">
            <a:noFill/>
          </a:ln>
        </p:spPr>
        <p:txBody>
          <a:bodyPr vert="horz" lIns="91440" tIns="45720" rIns="91440" bIns="45720" rtlCol="0" anchor="ctr"/>
          <a:lstStyle>
            <a:defPPr>
              <a:defRPr lang="en-US"/>
            </a:defPPr>
            <a:lvl1pPr marL="0" algn="ctr" defTabSz="914400" rtl="0" eaLnBrk="1" latinLnBrk="0" hangingPunct="1">
              <a:defRPr sz="825"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4" name="Table 3"/>
          <p:cNvGraphicFramePr>
            <a:graphicFrameLocks noGrp="1"/>
          </p:cNvGraphicFramePr>
          <p:nvPr userDrawn="1">
            <p:extLst>
              <p:ext uri="{D42A27DB-BD31-4B8C-83A1-F6EECF244321}">
                <p14:modId xmlns:p14="http://schemas.microsoft.com/office/powerpoint/2010/main" val="1762398665"/>
              </p:ext>
            </p:extLst>
          </p:nvPr>
        </p:nvGraphicFramePr>
        <p:xfrm>
          <a:off x="508986" y="1714500"/>
          <a:ext cx="11187714" cy="3716336"/>
        </p:xfrm>
        <a:graphic>
          <a:graphicData uri="http://schemas.openxmlformats.org/drawingml/2006/table">
            <a:tbl>
              <a:tblPr firstRow="1" bandRow="1">
                <a:tableStyleId>{5C22544A-7EE6-4342-B048-85BDC9FD1C3A}</a:tableStyleId>
              </a:tblPr>
              <a:tblGrid>
                <a:gridCol w="2414155">
                  <a:extLst>
                    <a:ext uri="{9D8B030D-6E8A-4147-A177-3AD203B41FA5}">
                      <a16:colId xmlns="" xmlns:a16="http://schemas.microsoft.com/office/drawing/2014/main" val="20000"/>
                    </a:ext>
                  </a:extLst>
                </a:gridCol>
                <a:gridCol w="5874327">
                  <a:extLst>
                    <a:ext uri="{9D8B030D-6E8A-4147-A177-3AD203B41FA5}">
                      <a16:colId xmlns="" xmlns:a16="http://schemas.microsoft.com/office/drawing/2014/main" val="20001"/>
                    </a:ext>
                  </a:extLst>
                </a:gridCol>
                <a:gridCol w="2899232">
                  <a:extLst>
                    <a:ext uri="{9D8B030D-6E8A-4147-A177-3AD203B41FA5}">
                      <a16:colId xmlns="" xmlns:a16="http://schemas.microsoft.com/office/drawing/2014/main" val="20002"/>
                    </a:ext>
                  </a:extLst>
                </a:gridCol>
              </a:tblGrid>
              <a:tr h="464542">
                <a:tc>
                  <a:txBody>
                    <a:bodyPr/>
                    <a:lstStyle/>
                    <a:p>
                      <a:endParaRPr lang="en-US" dirty="0">
                        <a:latin typeface="+mn-lt"/>
                      </a:endParaRPr>
                    </a:p>
                  </a:txBody>
                  <a:tcPr anchor="ctr">
                    <a:solidFill>
                      <a:schemeClr val="tx2">
                        <a:lumMod val="75000"/>
                      </a:schemeClr>
                    </a:solidFill>
                  </a:tcPr>
                </a:tc>
                <a:tc>
                  <a:txBody>
                    <a:bodyPr/>
                    <a:lstStyle/>
                    <a:p>
                      <a:pPr algn="ctr"/>
                      <a:endParaRPr lang="en-US" dirty="0">
                        <a:latin typeface="+mn-lt"/>
                      </a:endParaRPr>
                    </a:p>
                  </a:txBody>
                  <a:tcPr anchor="ctr">
                    <a:solidFill>
                      <a:schemeClr val="tx2">
                        <a:lumMod val="75000"/>
                      </a:schemeClr>
                    </a:solidFill>
                  </a:tcPr>
                </a:tc>
                <a:tc>
                  <a:txBody>
                    <a:bodyPr/>
                    <a:lstStyle/>
                    <a:p>
                      <a:endParaRPr lang="en-US" dirty="0">
                        <a:latin typeface="+mn-lt"/>
                      </a:endParaRPr>
                    </a:p>
                  </a:txBody>
                  <a:tcPr anchor="ctr">
                    <a:solidFill>
                      <a:schemeClr val="tx2">
                        <a:lumMod val="75000"/>
                      </a:schemeClr>
                    </a:solidFill>
                  </a:tcPr>
                </a:tc>
                <a:extLst>
                  <a:ext uri="{0D108BD9-81ED-4DB2-BD59-A6C34878D82A}">
                    <a16:rowId xmlns="" xmlns:a16="http://schemas.microsoft.com/office/drawing/2014/main" val="10000"/>
                  </a:ext>
                </a:extLst>
              </a:tr>
              <a:tr h="464542">
                <a:tc>
                  <a:txBody>
                    <a:bodyPr/>
                    <a:lstStyle/>
                    <a:p>
                      <a:endParaRPr lang="en-US" dirty="0">
                        <a:latin typeface="+mn-lt"/>
                      </a:endParaRPr>
                    </a:p>
                  </a:txBody>
                  <a:tcPr anchor="ctr">
                    <a:solidFill>
                      <a:schemeClr val="bg1">
                        <a:lumMod val="95000"/>
                      </a:schemeClr>
                    </a:solidFill>
                  </a:tcPr>
                </a:tc>
                <a:tc>
                  <a:txBody>
                    <a:bodyPr/>
                    <a:lstStyle/>
                    <a:p>
                      <a:pPr algn="ctr"/>
                      <a:endParaRPr lang="en-US" dirty="0">
                        <a:latin typeface="+mn-lt"/>
                      </a:endParaRPr>
                    </a:p>
                  </a:txBody>
                  <a:tcPr>
                    <a:solidFill>
                      <a:schemeClr val="bg1">
                        <a:lumMod val="95000"/>
                      </a:schemeClr>
                    </a:solidFill>
                  </a:tcPr>
                </a:tc>
                <a:tc>
                  <a:txBody>
                    <a:bodyPr/>
                    <a:lstStyle/>
                    <a:p>
                      <a:endParaRPr lang="en-US" dirty="0">
                        <a:latin typeface="+mn-lt"/>
                      </a:endParaRPr>
                    </a:p>
                  </a:txBody>
                  <a:tcPr anchor="ctr">
                    <a:solidFill>
                      <a:schemeClr val="bg1">
                        <a:lumMod val="95000"/>
                      </a:schemeClr>
                    </a:solidFill>
                  </a:tcPr>
                </a:tc>
                <a:extLst>
                  <a:ext uri="{0D108BD9-81ED-4DB2-BD59-A6C34878D82A}">
                    <a16:rowId xmlns="" xmlns:a16="http://schemas.microsoft.com/office/drawing/2014/main" val="10001"/>
                  </a:ext>
                </a:extLst>
              </a:tr>
              <a:tr h="464542">
                <a:tc>
                  <a:txBody>
                    <a:bodyPr/>
                    <a:lstStyle/>
                    <a:p>
                      <a:endParaRPr lang="en-US" dirty="0">
                        <a:latin typeface="+mn-lt"/>
                      </a:endParaRPr>
                    </a:p>
                  </a:txBody>
                  <a:tcPr anchor="ctr">
                    <a:solidFill>
                      <a:schemeClr val="bg1">
                        <a:lumMod val="85000"/>
                      </a:schemeClr>
                    </a:solidFill>
                  </a:tcPr>
                </a:tc>
                <a:tc>
                  <a:txBody>
                    <a:bodyPr/>
                    <a:lstStyle/>
                    <a:p>
                      <a:endParaRPr lang="en-US" dirty="0">
                        <a:latin typeface="+mn-lt"/>
                      </a:endParaRPr>
                    </a:p>
                  </a:txBody>
                  <a:tcPr anchor="ctr">
                    <a:solidFill>
                      <a:schemeClr val="bg1">
                        <a:lumMod val="85000"/>
                      </a:schemeClr>
                    </a:solidFill>
                  </a:tcPr>
                </a:tc>
                <a:tc>
                  <a:txBody>
                    <a:bodyPr/>
                    <a:lstStyle/>
                    <a:p>
                      <a:endParaRPr lang="en-US" dirty="0">
                        <a:latin typeface="+mn-lt"/>
                      </a:endParaRPr>
                    </a:p>
                  </a:txBody>
                  <a:tcPr anchor="ctr">
                    <a:solidFill>
                      <a:schemeClr val="bg1">
                        <a:lumMod val="85000"/>
                      </a:schemeClr>
                    </a:solidFill>
                  </a:tcPr>
                </a:tc>
                <a:extLst>
                  <a:ext uri="{0D108BD9-81ED-4DB2-BD59-A6C34878D82A}">
                    <a16:rowId xmlns="" xmlns:a16="http://schemas.microsoft.com/office/drawing/2014/main" val="10002"/>
                  </a:ext>
                </a:extLst>
              </a:tr>
              <a:tr h="464542">
                <a:tc>
                  <a:txBody>
                    <a:bodyPr/>
                    <a:lstStyle/>
                    <a:p>
                      <a:endParaRPr lang="en-US" dirty="0">
                        <a:latin typeface="+mn-lt"/>
                      </a:endParaRPr>
                    </a:p>
                  </a:txBody>
                  <a:tcPr anchor="ctr">
                    <a:solidFill>
                      <a:schemeClr val="bg1">
                        <a:lumMod val="95000"/>
                      </a:schemeClr>
                    </a:solidFill>
                  </a:tcPr>
                </a:tc>
                <a:tc>
                  <a:txBody>
                    <a:bodyPr/>
                    <a:lstStyle/>
                    <a:p>
                      <a:endParaRPr lang="en-US" dirty="0">
                        <a:latin typeface="+mn-lt"/>
                      </a:endParaRPr>
                    </a:p>
                  </a:txBody>
                  <a:tcPr anchor="ctr">
                    <a:solidFill>
                      <a:schemeClr val="bg1">
                        <a:lumMod val="95000"/>
                      </a:schemeClr>
                    </a:solidFill>
                  </a:tcPr>
                </a:tc>
                <a:tc>
                  <a:txBody>
                    <a:bodyPr/>
                    <a:lstStyle/>
                    <a:p>
                      <a:endParaRPr lang="en-US" dirty="0">
                        <a:latin typeface="+mn-lt"/>
                      </a:endParaRPr>
                    </a:p>
                  </a:txBody>
                  <a:tcPr anchor="ctr">
                    <a:solidFill>
                      <a:schemeClr val="bg1">
                        <a:lumMod val="95000"/>
                      </a:schemeClr>
                    </a:solidFill>
                  </a:tcPr>
                </a:tc>
                <a:extLst>
                  <a:ext uri="{0D108BD9-81ED-4DB2-BD59-A6C34878D82A}">
                    <a16:rowId xmlns="" xmlns:a16="http://schemas.microsoft.com/office/drawing/2014/main" val="10003"/>
                  </a:ext>
                </a:extLst>
              </a:tr>
              <a:tr h="464542">
                <a:tc>
                  <a:txBody>
                    <a:bodyPr/>
                    <a:lstStyle/>
                    <a:p>
                      <a:endParaRPr lang="en-US" dirty="0">
                        <a:latin typeface="+mn-lt"/>
                      </a:endParaRPr>
                    </a:p>
                  </a:txBody>
                  <a:tcPr anchor="ctr">
                    <a:solidFill>
                      <a:schemeClr val="bg1">
                        <a:lumMod val="85000"/>
                      </a:schemeClr>
                    </a:solidFill>
                  </a:tcPr>
                </a:tc>
                <a:tc>
                  <a:txBody>
                    <a:bodyPr/>
                    <a:lstStyle/>
                    <a:p>
                      <a:endParaRPr lang="en-US" dirty="0">
                        <a:latin typeface="+mn-lt"/>
                      </a:endParaRPr>
                    </a:p>
                  </a:txBody>
                  <a:tcPr anchor="ctr">
                    <a:solidFill>
                      <a:schemeClr val="bg1">
                        <a:lumMod val="85000"/>
                      </a:schemeClr>
                    </a:solidFill>
                  </a:tcPr>
                </a:tc>
                <a:tc>
                  <a:txBody>
                    <a:bodyPr/>
                    <a:lstStyle/>
                    <a:p>
                      <a:endParaRPr lang="en-US" dirty="0">
                        <a:latin typeface="+mn-lt"/>
                      </a:endParaRPr>
                    </a:p>
                  </a:txBody>
                  <a:tcPr anchor="ctr">
                    <a:solidFill>
                      <a:schemeClr val="bg1">
                        <a:lumMod val="85000"/>
                      </a:schemeClr>
                    </a:solidFill>
                  </a:tcPr>
                </a:tc>
                <a:extLst>
                  <a:ext uri="{0D108BD9-81ED-4DB2-BD59-A6C34878D82A}">
                    <a16:rowId xmlns="" xmlns:a16="http://schemas.microsoft.com/office/drawing/2014/main" val="10004"/>
                  </a:ext>
                </a:extLst>
              </a:tr>
              <a:tr h="464542">
                <a:tc>
                  <a:txBody>
                    <a:bodyPr/>
                    <a:lstStyle/>
                    <a:p>
                      <a:endParaRPr lang="en-US" dirty="0">
                        <a:latin typeface="+mn-lt"/>
                      </a:endParaRPr>
                    </a:p>
                  </a:txBody>
                  <a:tcPr anchor="ctr">
                    <a:solidFill>
                      <a:schemeClr val="bg1">
                        <a:lumMod val="95000"/>
                      </a:schemeClr>
                    </a:solidFill>
                  </a:tcPr>
                </a:tc>
                <a:tc>
                  <a:txBody>
                    <a:bodyPr/>
                    <a:lstStyle/>
                    <a:p>
                      <a:endParaRPr lang="en-US" dirty="0">
                        <a:latin typeface="+mn-lt"/>
                      </a:endParaRPr>
                    </a:p>
                  </a:txBody>
                  <a:tcPr anchor="ctr">
                    <a:solidFill>
                      <a:schemeClr val="bg1">
                        <a:lumMod val="95000"/>
                      </a:schemeClr>
                    </a:solidFill>
                  </a:tcPr>
                </a:tc>
                <a:tc>
                  <a:txBody>
                    <a:bodyPr/>
                    <a:lstStyle/>
                    <a:p>
                      <a:endParaRPr lang="en-US" dirty="0">
                        <a:latin typeface="+mn-lt"/>
                      </a:endParaRPr>
                    </a:p>
                  </a:txBody>
                  <a:tcPr anchor="ctr">
                    <a:solidFill>
                      <a:schemeClr val="bg1">
                        <a:lumMod val="95000"/>
                      </a:schemeClr>
                    </a:solidFill>
                  </a:tcPr>
                </a:tc>
                <a:extLst>
                  <a:ext uri="{0D108BD9-81ED-4DB2-BD59-A6C34878D82A}">
                    <a16:rowId xmlns="" xmlns:a16="http://schemas.microsoft.com/office/drawing/2014/main" val="10005"/>
                  </a:ext>
                </a:extLst>
              </a:tr>
              <a:tr h="464542">
                <a:tc>
                  <a:txBody>
                    <a:bodyPr/>
                    <a:lstStyle/>
                    <a:p>
                      <a:endParaRPr lang="en-US" dirty="0">
                        <a:latin typeface="+mn-lt"/>
                      </a:endParaRPr>
                    </a:p>
                  </a:txBody>
                  <a:tcPr anchor="ctr">
                    <a:solidFill>
                      <a:schemeClr val="bg1">
                        <a:lumMod val="85000"/>
                      </a:schemeClr>
                    </a:solidFill>
                  </a:tcPr>
                </a:tc>
                <a:tc>
                  <a:txBody>
                    <a:bodyPr/>
                    <a:lstStyle/>
                    <a:p>
                      <a:endParaRPr lang="en-US" dirty="0">
                        <a:latin typeface="+mn-lt"/>
                      </a:endParaRPr>
                    </a:p>
                  </a:txBody>
                  <a:tcPr anchor="ctr">
                    <a:solidFill>
                      <a:schemeClr val="bg1">
                        <a:lumMod val="85000"/>
                      </a:schemeClr>
                    </a:solidFill>
                  </a:tcPr>
                </a:tc>
                <a:tc>
                  <a:txBody>
                    <a:bodyPr/>
                    <a:lstStyle/>
                    <a:p>
                      <a:endParaRPr lang="en-US" dirty="0">
                        <a:latin typeface="+mn-lt"/>
                      </a:endParaRPr>
                    </a:p>
                  </a:txBody>
                  <a:tcPr anchor="ctr">
                    <a:solidFill>
                      <a:schemeClr val="bg1">
                        <a:lumMod val="85000"/>
                      </a:schemeClr>
                    </a:solidFill>
                  </a:tcPr>
                </a:tc>
                <a:extLst>
                  <a:ext uri="{0D108BD9-81ED-4DB2-BD59-A6C34878D82A}">
                    <a16:rowId xmlns="" xmlns:a16="http://schemas.microsoft.com/office/drawing/2014/main" val="10006"/>
                  </a:ext>
                </a:extLst>
              </a:tr>
              <a:tr h="464542">
                <a:tc>
                  <a:txBody>
                    <a:bodyPr/>
                    <a:lstStyle/>
                    <a:p>
                      <a:endParaRPr lang="en-US" dirty="0">
                        <a:latin typeface="+mn-lt"/>
                      </a:endParaRPr>
                    </a:p>
                  </a:txBody>
                  <a:tcPr anchor="ctr">
                    <a:solidFill>
                      <a:schemeClr val="bg1">
                        <a:lumMod val="95000"/>
                      </a:schemeClr>
                    </a:solidFill>
                  </a:tcPr>
                </a:tc>
                <a:tc>
                  <a:txBody>
                    <a:bodyPr/>
                    <a:lstStyle/>
                    <a:p>
                      <a:endParaRPr lang="en-US" dirty="0">
                        <a:latin typeface="+mn-lt"/>
                      </a:endParaRPr>
                    </a:p>
                  </a:txBody>
                  <a:tcPr anchor="ctr">
                    <a:solidFill>
                      <a:schemeClr val="bg1">
                        <a:lumMod val="95000"/>
                      </a:schemeClr>
                    </a:solidFill>
                  </a:tcPr>
                </a:tc>
                <a:tc>
                  <a:txBody>
                    <a:bodyPr/>
                    <a:lstStyle/>
                    <a:p>
                      <a:endParaRPr lang="en-US" dirty="0">
                        <a:latin typeface="+mn-lt"/>
                      </a:endParaRPr>
                    </a:p>
                  </a:txBody>
                  <a:tcPr anchor="ctr">
                    <a:solidFill>
                      <a:schemeClr val="bg1">
                        <a:lumMod val="95000"/>
                      </a:schemeClr>
                    </a:solidFill>
                  </a:tcPr>
                </a:tc>
                <a:extLst>
                  <a:ext uri="{0D108BD9-81ED-4DB2-BD59-A6C34878D82A}">
                    <a16:rowId xmlns="" xmlns:a16="http://schemas.microsoft.com/office/drawing/2014/main" val="10007"/>
                  </a:ext>
                </a:extLst>
              </a:tr>
            </a:tbl>
          </a:graphicData>
        </a:graphic>
      </p:graphicFrame>
      <p:sp>
        <p:nvSpPr>
          <p:cNvPr id="6" name="Text Placeholder 5"/>
          <p:cNvSpPr>
            <a:spLocks noGrp="1"/>
          </p:cNvSpPr>
          <p:nvPr>
            <p:ph type="body" sz="quarter" idx="10"/>
          </p:nvPr>
        </p:nvSpPr>
        <p:spPr>
          <a:xfrm>
            <a:off x="508000" y="1714500"/>
            <a:ext cx="2395538" cy="446088"/>
          </a:xfrm>
          <a:prstGeom prst="rect">
            <a:avLst/>
          </a:prstGeom>
          <a:solidFill>
            <a:schemeClr val="tx2"/>
          </a:solidFill>
        </p:spPr>
        <p:txBody>
          <a:bodyPr anchor="ctr"/>
          <a:lstStyle>
            <a:lvl1pPr marL="34290" indent="0" algn="ctr">
              <a:buNone/>
              <a:defRPr sz="2000" b="0" i="0" baseline="0">
                <a:solidFill>
                  <a:schemeClr val="bg1"/>
                </a:solidFill>
                <a:latin typeface="+mn-lt"/>
              </a:defRPr>
            </a:lvl1pPr>
          </a:lstStyle>
          <a:p>
            <a:pPr lvl="0"/>
            <a:r>
              <a:rPr lang="en-US" b="1" dirty="0"/>
              <a:t>Click to edit</a:t>
            </a:r>
            <a:endParaRPr lang="en-US" dirty="0"/>
          </a:p>
        </p:txBody>
      </p:sp>
      <p:sp>
        <p:nvSpPr>
          <p:cNvPr id="10" name="Text Placeholder 9"/>
          <p:cNvSpPr>
            <a:spLocks noGrp="1"/>
          </p:cNvSpPr>
          <p:nvPr>
            <p:ph type="body" sz="quarter" idx="11"/>
          </p:nvPr>
        </p:nvSpPr>
        <p:spPr>
          <a:xfrm>
            <a:off x="2917824" y="1714500"/>
            <a:ext cx="5865813" cy="446088"/>
          </a:xfrm>
          <a:prstGeom prst="rect">
            <a:avLst/>
          </a:prstGeom>
          <a:solidFill>
            <a:schemeClr val="tx2"/>
          </a:solidFill>
        </p:spPr>
        <p:txBody>
          <a:bodyPr anchor="ctr"/>
          <a:lstStyle>
            <a:lvl1pPr marL="34290" indent="0" algn="ctr">
              <a:buNone/>
              <a:defRPr sz="2000" b="0">
                <a:solidFill>
                  <a:schemeClr val="bg1"/>
                </a:solidFill>
                <a:latin typeface="+mn-lt"/>
              </a:defRPr>
            </a:lvl1pPr>
            <a:lvl2pPr marL="274320" indent="0" algn="ctr">
              <a:buNone/>
              <a:defRPr/>
            </a:lvl2pPr>
            <a:lvl3pPr marL="480060" indent="0" algn="ctr">
              <a:buNone/>
              <a:defRPr/>
            </a:lvl3pPr>
            <a:lvl4pPr marL="685800" indent="0" algn="ctr">
              <a:buNone/>
              <a:defRPr/>
            </a:lvl4pPr>
            <a:lvl5pPr marL="822960" indent="0" algn="ctr">
              <a:buNone/>
              <a:defRPr/>
            </a:lvl5pPr>
          </a:lstStyle>
          <a:p>
            <a:pPr lvl="0"/>
            <a:r>
              <a:rPr lang="en-US" b="1" dirty="0"/>
              <a:t>Click to edit</a:t>
            </a:r>
            <a:endParaRPr lang="en-US" dirty="0"/>
          </a:p>
        </p:txBody>
      </p:sp>
      <p:sp>
        <p:nvSpPr>
          <p:cNvPr id="13" name="Text Placeholder 12"/>
          <p:cNvSpPr>
            <a:spLocks noGrp="1"/>
          </p:cNvSpPr>
          <p:nvPr>
            <p:ph type="body" sz="quarter" idx="12"/>
          </p:nvPr>
        </p:nvSpPr>
        <p:spPr>
          <a:xfrm>
            <a:off x="8791576" y="1714500"/>
            <a:ext cx="2890838" cy="446088"/>
          </a:xfrm>
          <a:prstGeom prst="rect">
            <a:avLst/>
          </a:prstGeom>
          <a:solidFill>
            <a:schemeClr val="tx2"/>
          </a:solidFill>
        </p:spPr>
        <p:txBody>
          <a:bodyPr anchor="ctr"/>
          <a:lstStyle>
            <a:lvl1pPr marL="34290" indent="0" algn="ctr">
              <a:buNone/>
              <a:defRPr sz="2000" b="0" baseline="0">
                <a:solidFill>
                  <a:schemeClr val="bg1"/>
                </a:solidFill>
                <a:latin typeface="+mn-lt"/>
              </a:defRPr>
            </a:lvl1pPr>
          </a:lstStyle>
          <a:p>
            <a:pPr lvl="0"/>
            <a:r>
              <a:rPr lang="en-US" b="1" dirty="0"/>
              <a:t>Click to edit</a:t>
            </a:r>
            <a:endParaRPr lang="en-US" dirty="0"/>
          </a:p>
        </p:txBody>
      </p:sp>
      <p:sp>
        <p:nvSpPr>
          <p:cNvPr id="15" name="Text Placeholder 14"/>
          <p:cNvSpPr>
            <a:spLocks noGrp="1"/>
          </p:cNvSpPr>
          <p:nvPr>
            <p:ph type="body" sz="quarter" idx="13"/>
          </p:nvPr>
        </p:nvSpPr>
        <p:spPr>
          <a:xfrm>
            <a:off x="509588" y="2203451"/>
            <a:ext cx="2393950" cy="431799"/>
          </a:xfrm>
          <a:prstGeom prst="rect">
            <a:avLst/>
          </a:prstGeom>
        </p:spPr>
        <p:txBody>
          <a:bodyPr anchor="ctr"/>
          <a:lstStyle>
            <a:lvl1pPr marL="34290" indent="0">
              <a:buNone/>
              <a:defRPr>
                <a:solidFill>
                  <a:schemeClr val="tx1"/>
                </a:solidFill>
                <a:latin typeface="+mj-lt"/>
              </a:defRPr>
            </a:lvl1pPr>
          </a:lstStyle>
          <a:p>
            <a:pPr lvl="0"/>
            <a:r>
              <a:rPr lang="en-US" dirty="0"/>
              <a:t>Click to edit</a:t>
            </a:r>
          </a:p>
        </p:txBody>
      </p:sp>
      <p:sp>
        <p:nvSpPr>
          <p:cNvPr id="21" name="Text Placeholder 20"/>
          <p:cNvSpPr>
            <a:spLocks noGrp="1"/>
          </p:cNvSpPr>
          <p:nvPr>
            <p:ph type="body" sz="quarter" idx="17"/>
          </p:nvPr>
        </p:nvSpPr>
        <p:spPr>
          <a:xfrm>
            <a:off x="2936874" y="2203450"/>
            <a:ext cx="5846763" cy="431800"/>
          </a:xfrm>
          <a:prstGeom prst="rect">
            <a:avLst/>
          </a:prstGeom>
        </p:spPr>
        <p:txBody>
          <a:bodyPr anchor="ctr"/>
          <a:lstStyle>
            <a:lvl1pPr marL="34290" indent="0">
              <a:buNone/>
              <a:defRPr>
                <a:solidFill>
                  <a:schemeClr val="tx1"/>
                </a:solidFill>
                <a:latin typeface="+mj-lt"/>
              </a:defRPr>
            </a:lvl1pPr>
          </a:lstStyle>
          <a:p>
            <a:pPr lvl="0"/>
            <a:r>
              <a:rPr lang="en-US" dirty="0"/>
              <a:t>Click to edit</a:t>
            </a:r>
          </a:p>
        </p:txBody>
      </p:sp>
      <p:sp>
        <p:nvSpPr>
          <p:cNvPr id="23" name="Text Placeholder 22"/>
          <p:cNvSpPr>
            <a:spLocks noGrp="1"/>
          </p:cNvSpPr>
          <p:nvPr>
            <p:ph type="body" sz="quarter" idx="18"/>
          </p:nvPr>
        </p:nvSpPr>
        <p:spPr>
          <a:xfrm>
            <a:off x="8816973" y="2203448"/>
            <a:ext cx="2865440" cy="431801"/>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31" name="Text Placeholder 14"/>
          <p:cNvSpPr>
            <a:spLocks noGrp="1"/>
          </p:cNvSpPr>
          <p:nvPr>
            <p:ph type="body" sz="quarter" idx="19"/>
          </p:nvPr>
        </p:nvSpPr>
        <p:spPr>
          <a:xfrm>
            <a:off x="508000" y="2651127"/>
            <a:ext cx="2395538" cy="447675"/>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32" name="Text Placeholder 20"/>
          <p:cNvSpPr>
            <a:spLocks noGrp="1"/>
          </p:cNvSpPr>
          <p:nvPr>
            <p:ph type="body" sz="quarter" idx="20"/>
          </p:nvPr>
        </p:nvSpPr>
        <p:spPr>
          <a:xfrm>
            <a:off x="2936874" y="2651125"/>
            <a:ext cx="5846763" cy="447673"/>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33" name="Text Placeholder 22"/>
          <p:cNvSpPr>
            <a:spLocks noGrp="1"/>
          </p:cNvSpPr>
          <p:nvPr>
            <p:ph type="body" sz="quarter" idx="21"/>
          </p:nvPr>
        </p:nvSpPr>
        <p:spPr>
          <a:xfrm>
            <a:off x="8816973" y="2651124"/>
            <a:ext cx="2867027" cy="447674"/>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34" name="Text Placeholder 14"/>
          <p:cNvSpPr>
            <a:spLocks noGrp="1"/>
          </p:cNvSpPr>
          <p:nvPr>
            <p:ph type="body" sz="quarter" idx="22"/>
          </p:nvPr>
        </p:nvSpPr>
        <p:spPr>
          <a:xfrm>
            <a:off x="508000" y="3127373"/>
            <a:ext cx="2395538" cy="431799"/>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35" name="Text Placeholder 20"/>
          <p:cNvSpPr>
            <a:spLocks noGrp="1"/>
          </p:cNvSpPr>
          <p:nvPr>
            <p:ph type="body" sz="quarter" idx="23"/>
          </p:nvPr>
        </p:nvSpPr>
        <p:spPr>
          <a:xfrm>
            <a:off x="2936874" y="3127372"/>
            <a:ext cx="5846763" cy="431800"/>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36" name="Text Placeholder 22"/>
          <p:cNvSpPr>
            <a:spLocks noGrp="1"/>
          </p:cNvSpPr>
          <p:nvPr>
            <p:ph type="body" sz="quarter" idx="24"/>
          </p:nvPr>
        </p:nvSpPr>
        <p:spPr>
          <a:xfrm>
            <a:off x="8816973" y="3127370"/>
            <a:ext cx="2863853" cy="431801"/>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37" name="Text Placeholder 14"/>
          <p:cNvSpPr>
            <a:spLocks noGrp="1"/>
          </p:cNvSpPr>
          <p:nvPr>
            <p:ph type="body" sz="quarter" idx="25"/>
          </p:nvPr>
        </p:nvSpPr>
        <p:spPr>
          <a:xfrm>
            <a:off x="506412" y="3575049"/>
            <a:ext cx="2397126" cy="447675"/>
          </a:xfrm>
          <a:prstGeom prst="rect">
            <a:avLst/>
          </a:prstGeom>
        </p:spPr>
        <p:txBody>
          <a:bodyPr anchor="ctr"/>
          <a:lstStyle>
            <a:lvl1pPr marL="34290" indent="0">
              <a:buNone/>
              <a:defRPr>
                <a:solidFill>
                  <a:schemeClr val="tx1"/>
                </a:solidFill>
                <a:latin typeface="+mj-lt"/>
              </a:defRPr>
            </a:lvl1pPr>
          </a:lstStyle>
          <a:p>
            <a:pPr lvl="0"/>
            <a:r>
              <a:rPr lang="en-US" dirty="0"/>
              <a:t>Click to edit</a:t>
            </a:r>
          </a:p>
        </p:txBody>
      </p:sp>
      <p:sp>
        <p:nvSpPr>
          <p:cNvPr id="38" name="Text Placeholder 20"/>
          <p:cNvSpPr>
            <a:spLocks noGrp="1"/>
          </p:cNvSpPr>
          <p:nvPr>
            <p:ph type="body" sz="quarter" idx="26"/>
          </p:nvPr>
        </p:nvSpPr>
        <p:spPr>
          <a:xfrm>
            <a:off x="2936874" y="3575047"/>
            <a:ext cx="5846763" cy="447673"/>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39" name="Text Placeholder 22"/>
          <p:cNvSpPr>
            <a:spLocks noGrp="1"/>
          </p:cNvSpPr>
          <p:nvPr>
            <p:ph type="body" sz="quarter" idx="27"/>
          </p:nvPr>
        </p:nvSpPr>
        <p:spPr>
          <a:xfrm>
            <a:off x="8816973" y="3575046"/>
            <a:ext cx="2865439" cy="447674"/>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49" name="Text Placeholder 14"/>
          <p:cNvSpPr>
            <a:spLocks noGrp="1"/>
          </p:cNvSpPr>
          <p:nvPr>
            <p:ph type="body" sz="quarter" idx="28"/>
          </p:nvPr>
        </p:nvSpPr>
        <p:spPr>
          <a:xfrm>
            <a:off x="509588" y="4051827"/>
            <a:ext cx="2393950" cy="431799"/>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50" name="Text Placeholder 20"/>
          <p:cNvSpPr>
            <a:spLocks noGrp="1"/>
          </p:cNvSpPr>
          <p:nvPr>
            <p:ph type="body" sz="quarter" idx="29"/>
          </p:nvPr>
        </p:nvSpPr>
        <p:spPr>
          <a:xfrm>
            <a:off x="2936874" y="4051826"/>
            <a:ext cx="5846763" cy="431800"/>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51" name="Text Placeholder 22"/>
          <p:cNvSpPr>
            <a:spLocks noGrp="1"/>
          </p:cNvSpPr>
          <p:nvPr>
            <p:ph type="body" sz="quarter" idx="30"/>
          </p:nvPr>
        </p:nvSpPr>
        <p:spPr>
          <a:xfrm>
            <a:off x="8816973" y="4051824"/>
            <a:ext cx="2865440" cy="431801"/>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52" name="Text Placeholder 14"/>
          <p:cNvSpPr>
            <a:spLocks noGrp="1"/>
          </p:cNvSpPr>
          <p:nvPr>
            <p:ph type="body" sz="quarter" idx="31"/>
          </p:nvPr>
        </p:nvSpPr>
        <p:spPr>
          <a:xfrm>
            <a:off x="508000" y="4512197"/>
            <a:ext cx="2395538" cy="434981"/>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53" name="Text Placeholder 20"/>
          <p:cNvSpPr>
            <a:spLocks noGrp="1"/>
          </p:cNvSpPr>
          <p:nvPr>
            <p:ph type="body" sz="quarter" idx="32"/>
          </p:nvPr>
        </p:nvSpPr>
        <p:spPr>
          <a:xfrm>
            <a:off x="2936874" y="4512197"/>
            <a:ext cx="5846763" cy="434977"/>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54" name="Text Placeholder 22"/>
          <p:cNvSpPr>
            <a:spLocks noGrp="1"/>
          </p:cNvSpPr>
          <p:nvPr>
            <p:ph type="body" sz="quarter" idx="33"/>
          </p:nvPr>
        </p:nvSpPr>
        <p:spPr>
          <a:xfrm>
            <a:off x="8816973" y="4521185"/>
            <a:ext cx="2867027" cy="425988"/>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55" name="Text Placeholder 14"/>
          <p:cNvSpPr>
            <a:spLocks noGrp="1"/>
          </p:cNvSpPr>
          <p:nvPr>
            <p:ph type="body" sz="quarter" idx="34"/>
          </p:nvPr>
        </p:nvSpPr>
        <p:spPr>
          <a:xfrm>
            <a:off x="508000" y="4975749"/>
            <a:ext cx="2395538" cy="448208"/>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56" name="Text Placeholder 20"/>
          <p:cNvSpPr>
            <a:spLocks noGrp="1"/>
          </p:cNvSpPr>
          <p:nvPr>
            <p:ph type="body" sz="quarter" idx="35"/>
          </p:nvPr>
        </p:nvSpPr>
        <p:spPr>
          <a:xfrm>
            <a:off x="2936874" y="4975748"/>
            <a:ext cx="5846763" cy="455090"/>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sp>
        <p:nvSpPr>
          <p:cNvPr id="57" name="Text Placeholder 22"/>
          <p:cNvSpPr>
            <a:spLocks noGrp="1"/>
          </p:cNvSpPr>
          <p:nvPr>
            <p:ph type="body" sz="quarter" idx="36"/>
          </p:nvPr>
        </p:nvSpPr>
        <p:spPr>
          <a:xfrm>
            <a:off x="8816973" y="4982090"/>
            <a:ext cx="2867027" cy="447674"/>
          </a:xfrm>
          <a:prstGeom prst="rect">
            <a:avLst/>
          </a:prstGeom>
        </p:spPr>
        <p:txBody>
          <a:bodyPr anchor="ctr"/>
          <a:lstStyle>
            <a:lvl1pPr marL="34290" indent="0">
              <a:buNone/>
              <a:defRPr>
                <a:solidFill>
                  <a:schemeClr val="tx1"/>
                </a:solidFill>
                <a:latin typeface="+mn-lt"/>
              </a:defRPr>
            </a:lvl1pPr>
          </a:lstStyle>
          <a:p>
            <a:pPr lvl="0"/>
            <a:r>
              <a:rPr lang="en-US" dirty="0"/>
              <a:t>Click to edit</a:t>
            </a:r>
          </a:p>
        </p:txBody>
      </p:sp>
      <p:pic>
        <p:nvPicPr>
          <p:cNvPr id="30" name="Content Placeholder 4"/>
          <p:cNvPicPr>
            <a:picLocks noChangeAspect="1"/>
          </p:cNvPicPr>
          <p:nvPr userDrawn="1"/>
        </p:nvPicPr>
        <p:blipFill>
          <a:blip r:embed="rId2"/>
          <a:stretch>
            <a:fillRect/>
          </a:stretch>
        </p:blipFill>
        <p:spPr>
          <a:xfrm>
            <a:off x="5850290" y="6346256"/>
            <a:ext cx="5832723" cy="329899"/>
          </a:xfrm>
          <a:prstGeom prst="rect">
            <a:avLst/>
          </a:prstGeom>
        </p:spPr>
      </p:pic>
      <p:sp>
        <p:nvSpPr>
          <p:cNvPr id="43" name="bk object 17">
            <a:extLst>
              <a:ext uri="{FF2B5EF4-FFF2-40B4-BE49-F238E27FC236}">
                <a16:creationId xmlns="" xmlns:a16="http://schemas.microsoft.com/office/drawing/2014/main" id="{9D11AB89-AD63-40B0-98BC-FE9ED5EE54B3}"/>
              </a:ext>
            </a:extLst>
          </p:cNvPr>
          <p:cNvSpPr/>
          <p:nvPr userDrawn="1"/>
        </p:nvSpPr>
        <p:spPr>
          <a:xfrm>
            <a:off x="3505198" y="6645663"/>
            <a:ext cx="8686802" cy="212338"/>
          </a:xfrm>
          <a:prstGeom prst="rect">
            <a:avLst/>
          </a:prstGeom>
          <a:solidFill>
            <a:schemeClr val="accent2"/>
          </a:solidFill>
        </p:spPr>
        <p:txBody>
          <a:bodyPr wrap="square" lIns="0" tIns="0" rIns="0" bIns="0" rtlCol="0"/>
          <a:lstStyle/>
          <a:p>
            <a:endParaRPr sz="1800" dirty="0"/>
          </a:p>
        </p:txBody>
      </p:sp>
      <p:pic>
        <p:nvPicPr>
          <p:cNvPr id="44" name="Picture 43" descr="CareerForce Logo">
            <a:extLst>
              <a:ext uri="{FF2B5EF4-FFF2-40B4-BE49-F238E27FC236}">
                <a16:creationId xmlns="" xmlns:a16="http://schemas.microsoft.com/office/drawing/2014/main" id="{A575DE55-F0A8-45B6-A1ED-0435A6967C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4339" y="6082738"/>
            <a:ext cx="2853193" cy="683892"/>
          </a:xfrm>
          <a:prstGeom prst="rect">
            <a:avLst/>
          </a:prstGeom>
        </p:spPr>
      </p:pic>
    </p:spTree>
    <p:extLst>
      <p:ext uri="{BB962C8B-B14F-4D97-AF65-F5344CB8AC3E}">
        <p14:creationId xmlns:p14="http://schemas.microsoft.com/office/powerpoint/2010/main" val="435661095"/>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extLst mod="1">
    <p:ext uri="{DCECCB84-F9BA-43D5-87BE-67443E8EF086}">
      <p15:sldGuideLst xmlns:p15="http://schemas.microsoft.com/office/powerpoint/2012/main">
        <p15:guide id="1" orient="horz" pos="3421">
          <p15:clr>
            <a:srgbClr val="FBAE40"/>
          </p15:clr>
        </p15:guide>
        <p15:guide id="2" pos="3840">
          <p15:clr>
            <a:srgbClr val="FBAE40"/>
          </p15:clr>
        </p15:guide>
        <p15:guide id="3" pos="312">
          <p15:clr>
            <a:srgbClr val="FBAE40"/>
          </p15:clr>
        </p15:guide>
        <p15:guide id="4" pos="7368">
          <p15:clr>
            <a:srgbClr val="FBAE40"/>
          </p15:clr>
        </p15:guide>
        <p15:guide id="5" orient="horz" pos="10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1 column">
    <p:spTree>
      <p:nvGrpSpPr>
        <p:cNvPr id="1" name=""/>
        <p:cNvGrpSpPr/>
        <p:nvPr/>
      </p:nvGrpSpPr>
      <p:grpSpPr>
        <a:xfrm>
          <a:off x="0" y="0"/>
          <a:ext cx="0" cy="0"/>
          <a:chOff x="0" y="0"/>
          <a:chExt cx="0" cy="0"/>
        </a:xfrm>
      </p:grpSpPr>
      <p:sp>
        <p:nvSpPr>
          <p:cNvPr id="7" name="Title 6"/>
          <p:cNvSpPr>
            <a:spLocks noGrp="1"/>
          </p:cNvSpPr>
          <p:nvPr>
            <p:ph type="title"/>
          </p:nvPr>
        </p:nvSpPr>
        <p:spPr>
          <a:xfrm>
            <a:off x="508000" y="355847"/>
            <a:ext cx="11175013" cy="1054394"/>
          </a:xfrm>
          <a:prstGeom prst="rect">
            <a:avLst/>
          </a:prstGeom>
        </p:spPr>
        <p:txBody>
          <a:bodyPr anchor="ctr" anchorCtr="0"/>
          <a:lstStyle>
            <a:lvl1pPr>
              <a:lnSpc>
                <a:spcPts val="3600"/>
              </a:lnSpc>
              <a:defRPr sz="3400" b="1" cap="none" spc="0" baseline="0">
                <a:solidFill>
                  <a:schemeClr val="tx1"/>
                </a:solidFill>
                <a:latin typeface="+mn-lt"/>
              </a:defRPr>
            </a:lvl1pPr>
          </a:lstStyle>
          <a:p>
            <a:r>
              <a:rPr lang="en-US" dirty="0"/>
              <a:t>Click to edit Master title style</a:t>
            </a:r>
          </a:p>
        </p:txBody>
      </p:sp>
      <p:pic>
        <p:nvPicPr>
          <p:cNvPr id="5" name="Content Placeholder 4"/>
          <p:cNvPicPr>
            <a:picLocks noChangeAspect="1"/>
          </p:cNvPicPr>
          <p:nvPr userDrawn="1"/>
        </p:nvPicPr>
        <p:blipFill>
          <a:blip r:embed="rId2"/>
          <a:stretch>
            <a:fillRect/>
          </a:stretch>
        </p:blipFill>
        <p:spPr>
          <a:xfrm>
            <a:off x="5850290" y="6346256"/>
            <a:ext cx="5832723" cy="329899"/>
          </a:xfrm>
          <a:prstGeom prst="rect">
            <a:avLst/>
          </a:prstGeom>
        </p:spPr>
      </p:pic>
      <p:sp>
        <p:nvSpPr>
          <p:cNvPr id="4" name="Text Placeholder 3">
            <a:extLst>
              <a:ext uri="{FF2B5EF4-FFF2-40B4-BE49-F238E27FC236}">
                <a16:creationId xmlns="" xmlns:a16="http://schemas.microsoft.com/office/drawing/2014/main" id="{0AD3914C-91D0-4091-A28C-F96061233CF0}"/>
              </a:ext>
            </a:extLst>
          </p:cNvPr>
          <p:cNvSpPr>
            <a:spLocks noGrp="1"/>
          </p:cNvSpPr>
          <p:nvPr>
            <p:ph type="body" sz="quarter" idx="10"/>
          </p:nvPr>
        </p:nvSpPr>
        <p:spPr>
          <a:xfrm>
            <a:off x="507400" y="1714500"/>
            <a:ext cx="11175013" cy="4191000"/>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CareerForce Logo">
            <a:extLst>
              <a:ext uri="{FF2B5EF4-FFF2-40B4-BE49-F238E27FC236}">
                <a16:creationId xmlns="" xmlns:a16="http://schemas.microsoft.com/office/drawing/2014/main" id="{A7F3520F-F187-4D0B-9F29-5CB708F72B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812" y="6289410"/>
            <a:ext cx="1929222" cy="462422"/>
          </a:xfrm>
          <a:prstGeom prst="rect">
            <a:avLst/>
          </a:prstGeom>
        </p:spPr>
      </p:pic>
      <p:sp>
        <p:nvSpPr>
          <p:cNvPr id="11" name="bk object 17">
            <a:extLst>
              <a:ext uri="{FF2B5EF4-FFF2-40B4-BE49-F238E27FC236}">
                <a16:creationId xmlns="" xmlns:a16="http://schemas.microsoft.com/office/drawing/2014/main" id="{5E7EC461-0065-4AC3-B8A9-C77E5DAB79AE}"/>
              </a:ext>
            </a:extLst>
          </p:cNvPr>
          <p:cNvSpPr/>
          <p:nvPr userDrawn="1"/>
        </p:nvSpPr>
        <p:spPr>
          <a:xfrm>
            <a:off x="2530699" y="6645663"/>
            <a:ext cx="9661301" cy="212338"/>
          </a:xfrm>
          <a:prstGeom prst="rect">
            <a:avLst/>
          </a:prstGeom>
          <a:solidFill>
            <a:schemeClr val="accent2"/>
          </a:solidFill>
        </p:spPr>
        <p:txBody>
          <a:bodyPr wrap="square" lIns="0" tIns="0" rIns="0" bIns="0" rtlCol="0"/>
          <a:lstStyle/>
          <a:p>
            <a:endParaRPr sz="1800" dirty="0"/>
          </a:p>
        </p:txBody>
      </p:sp>
    </p:spTree>
    <p:extLst>
      <p:ext uri="{BB962C8B-B14F-4D97-AF65-F5344CB8AC3E}">
        <p14:creationId xmlns:p14="http://schemas.microsoft.com/office/powerpoint/2010/main" val="3790744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extLst mod="1">
    <p:ext uri="{DCECCB84-F9BA-43D5-87BE-67443E8EF086}">
      <p15:sldGuideLst xmlns:p15="http://schemas.microsoft.com/office/powerpoint/2012/main">
        <p15:guide id="1" orient="horz" pos="3720" userDrawn="1">
          <p15:clr>
            <a:srgbClr val="FBAE40"/>
          </p15:clr>
        </p15:guide>
        <p15:guide id="2" pos="3840">
          <p15:clr>
            <a:srgbClr val="FBAE40"/>
          </p15:clr>
        </p15:guide>
        <p15:guide id="3" orient="horz" pos="1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_2 columns">
    <p:spTree>
      <p:nvGrpSpPr>
        <p:cNvPr id="1" name=""/>
        <p:cNvGrpSpPr/>
        <p:nvPr/>
      </p:nvGrpSpPr>
      <p:grpSpPr>
        <a:xfrm>
          <a:off x="0" y="0"/>
          <a:ext cx="0" cy="0"/>
          <a:chOff x="0" y="0"/>
          <a:chExt cx="0" cy="0"/>
        </a:xfrm>
      </p:grpSpPr>
      <p:sp>
        <p:nvSpPr>
          <p:cNvPr id="7" name="Title 6"/>
          <p:cNvSpPr>
            <a:spLocks noGrp="1"/>
          </p:cNvSpPr>
          <p:nvPr>
            <p:ph type="title"/>
          </p:nvPr>
        </p:nvSpPr>
        <p:spPr>
          <a:xfrm>
            <a:off x="508000" y="355847"/>
            <a:ext cx="11175013" cy="1054394"/>
          </a:xfrm>
          <a:prstGeom prst="rect">
            <a:avLst/>
          </a:prstGeom>
        </p:spPr>
        <p:txBody>
          <a:bodyPr anchor="ctr" anchorCtr="0"/>
          <a:lstStyle>
            <a:lvl1pPr>
              <a:lnSpc>
                <a:spcPts val="3600"/>
              </a:lnSpc>
              <a:defRPr sz="3400" b="1" cap="none" spc="0" baseline="0">
                <a:solidFill>
                  <a:schemeClr val="tx1"/>
                </a:solidFill>
                <a:latin typeface="+mn-lt"/>
              </a:defRPr>
            </a:lvl1pPr>
          </a:lstStyle>
          <a:p>
            <a:r>
              <a:rPr lang="en-US" dirty="0"/>
              <a:t>Click to edit Master title style</a:t>
            </a:r>
          </a:p>
        </p:txBody>
      </p:sp>
      <p:pic>
        <p:nvPicPr>
          <p:cNvPr id="5" name="Content Placeholder 4"/>
          <p:cNvPicPr>
            <a:picLocks noChangeAspect="1"/>
          </p:cNvPicPr>
          <p:nvPr userDrawn="1"/>
        </p:nvPicPr>
        <p:blipFill>
          <a:blip r:embed="rId2"/>
          <a:stretch>
            <a:fillRect/>
          </a:stretch>
        </p:blipFill>
        <p:spPr>
          <a:xfrm>
            <a:off x="5850290" y="6346256"/>
            <a:ext cx="5832723" cy="329899"/>
          </a:xfrm>
          <a:prstGeom prst="rect">
            <a:avLst/>
          </a:prstGeom>
        </p:spPr>
      </p:pic>
      <p:sp>
        <p:nvSpPr>
          <p:cNvPr id="8" name="bk object 17">
            <a:extLst>
              <a:ext uri="{FF2B5EF4-FFF2-40B4-BE49-F238E27FC236}">
                <a16:creationId xmlns="" xmlns:a16="http://schemas.microsoft.com/office/drawing/2014/main" id="{DA1FE9AA-1CEE-4CEB-A59E-F9BA3156FBE4}"/>
              </a:ext>
            </a:extLst>
          </p:cNvPr>
          <p:cNvSpPr/>
          <p:nvPr userDrawn="1"/>
        </p:nvSpPr>
        <p:spPr>
          <a:xfrm>
            <a:off x="3505198" y="6645663"/>
            <a:ext cx="8686802" cy="212338"/>
          </a:xfrm>
          <a:prstGeom prst="rect">
            <a:avLst/>
          </a:prstGeom>
          <a:solidFill>
            <a:schemeClr val="accent2"/>
          </a:solidFill>
        </p:spPr>
        <p:txBody>
          <a:bodyPr wrap="square" lIns="0" tIns="0" rIns="0" bIns="0" rtlCol="0"/>
          <a:lstStyle/>
          <a:p>
            <a:endParaRPr sz="1800" dirty="0"/>
          </a:p>
        </p:txBody>
      </p:sp>
      <p:sp>
        <p:nvSpPr>
          <p:cNvPr id="9" name="Text Placeholder 3">
            <a:extLst>
              <a:ext uri="{FF2B5EF4-FFF2-40B4-BE49-F238E27FC236}">
                <a16:creationId xmlns="" xmlns:a16="http://schemas.microsoft.com/office/drawing/2014/main" id="{CBA9FE25-615B-49D8-AB9E-6855675D7DF4}"/>
              </a:ext>
            </a:extLst>
          </p:cNvPr>
          <p:cNvSpPr>
            <a:spLocks noGrp="1"/>
          </p:cNvSpPr>
          <p:nvPr>
            <p:ph type="body" sz="quarter" idx="10"/>
          </p:nvPr>
        </p:nvSpPr>
        <p:spPr>
          <a:xfrm>
            <a:off x="507401" y="1714500"/>
            <a:ext cx="5342890" cy="4191000"/>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F614BB6A-BBF5-4769-8C57-01CA6FC5CC15}"/>
              </a:ext>
            </a:extLst>
          </p:cNvPr>
          <p:cNvSpPr>
            <a:spLocks noGrp="1"/>
          </p:cNvSpPr>
          <p:nvPr>
            <p:ph type="body" sz="quarter" idx="11"/>
          </p:nvPr>
        </p:nvSpPr>
        <p:spPr>
          <a:xfrm>
            <a:off x="6339523" y="1714500"/>
            <a:ext cx="5342890" cy="4191000"/>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CareerForce Logo">
            <a:extLst>
              <a:ext uri="{FF2B5EF4-FFF2-40B4-BE49-F238E27FC236}">
                <a16:creationId xmlns="" xmlns:a16="http://schemas.microsoft.com/office/drawing/2014/main" id="{9F8411B3-9657-48DC-B504-FBEF8E61DA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812" y="6289410"/>
            <a:ext cx="1929222" cy="462422"/>
          </a:xfrm>
          <a:prstGeom prst="rect">
            <a:avLst/>
          </a:prstGeom>
        </p:spPr>
      </p:pic>
      <p:sp>
        <p:nvSpPr>
          <p:cNvPr id="13" name="bk object 17">
            <a:extLst>
              <a:ext uri="{FF2B5EF4-FFF2-40B4-BE49-F238E27FC236}">
                <a16:creationId xmlns="" xmlns:a16="http://schemas.microsoft.com/office/drawing/2014/main" id="{851DD156-924C-474A-A3E2-C541B00D5797}"/>
              </a:ext>
            </a:extLst>
          </p:cNvPr>
          <p:cNvSpPr/>
          <p:nvPr userDrawn="1"/>
        </p:nvSpPr>
        <p:spPr>
          <a:xfrm>
            <a:off x="2530699" y="6645663"/>
            <a:ext cx="9661301" cy="212338"/>
          </a:xfrm>
          <a:prstGeom prst="rect">
            <a:avLst/>
          </a:prstGeom>
          <a:solidFill>
            <a:schemeClr val="accent2"/>
          </a:solidFill>
        </p:spPr>
        <p:txBody>
          <a:bodyPr wrap="square" lIns="0" tIns="0" rIns="0" bIns="0" rtlCol="0"/>
          <a:lstStyle/>
          <a:p>
            <a:endParaRPr sz="1800" dirty="0"/>
          </a:p>
        </p:txBody>
      </p:sp>
    </p:spTree>
    <p:extLst>
      <p:ext uri="{BB962C8B-B14F-4D97-AF65-F5344CB8AC3E}">
        <p14:creationId xmlns:p14="http://schemas.microsoft.com/office/powerpoint/2010/main" val="1675292766"/>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extLst mod="1">
    <p:ext uri="{DCECCB84-F9BA-43D5-87BE-67443E8EF086}">
      <p15:sldGuideLst xmlns:p15="http://schemas.microsoft.com/office/powerpoint/2012/main">
        <p15:guide id="1" orient="horz" pos="3720">
          <p15:clr>
            <a:srgbClr val="FBAE40"/>
          </p15:clr>
        </p15:guide>
        <p15:guide id="2" pos="3840">
          <p15:clr>
            <a:srgbClr val="FBAE40"/>
          </p15:clr>
        </p15:guide>
        <p15:guide id="3" orient="horz" pos="10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wo Conten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DA56AE0-8932-4FBC-88EE-E1D770A4A579}"/>
              </a:ext>
            </a:extLst>
          </p:cNvPr>
          <p:cNvSpPr/>
          <p:nvPr userDrawn="1"/>
        </p:nvSpPr>
        <p:spPr>
          <a:xfrm>
            <a:off x="0" y="0"/>
            <a:ext cx="2530699" cy="6858000"/>
          </a:xfrm>
          <a:prstGeom prst="rect">
            <a:avLst/>
          </a:prstGeom>
          <a:solidFill>
            <a:schemeClr val="bg2"/>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4" name="Picture 3">
            <a:extLst>
              <a:ext uri="{FF2B5EF4-FFF2-40B4-BE49-F238E27FC236}">
                <a16:creationId xmlns="" xmlns:a16="http://schemas.microsoft.com/office/drawing/2014/main" id="{2D8E886E-6120-4549-98BE-9430E70619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1" y="6295983"/>
            <a:ext cx="1917873" cy="466850"/>
          </a:xfrm>
          <a:prstGeom prst="rect">
            <a:avLst/>
          </a:prstGeom>
        </p:spPr>
      </p:pic>
      <p:sp>
        <p:nvSpPr>
          <p:cNvPr id="11" name="TextBox 10">
            <a:extLst>
              <a:ext uri="{FF2B5EF4-FFF2-40B4-BE49-F238E27FC236}">
                <a16:creationId xmlns="" xmlns:a16="http://schemas.microsoft.com/office/drawing/2014/main" id="{8040FCD8-7948-4395-AF3F-21BDD58FE857}"/>
              </a:ext>
            </a:extLst>
          </p:cNvPr>
          <p:cNvSpPr txBox="1"/>
          <p:nvPr userDrawn="1"/>
        </p:nvSpPr>
        <p:spPr>
          <a:xfrm rot="16200000">
            <a:off x="-1955138" y="2781614"/>
            <a:ext cx="6542470" cy="979242"/>
          </a:xfrm>
          <a:prstGeom prst="rect">
            <a:avLst/>
          </a:prstGeom>
          <a:noFill/>
          <a:ln>
            <a:noFill/>
          </a:ln>
        </p:spPr>
        <p:txBody>
          <a:bodyPr wrap="square" rtlCol="0" anchor="ctr" anchorCtr="1">
            <a:spAutoFit/>
          </a:bodyPr>
          <a:lstStyle/>
          <a:p>
            <a:pPr algn="ctr">
              <a:lnSpc>
                <a:spcPts val="7400"/>
              </a:lnSpc>
            </a:pPr>
            <a:r>
              <a:rPr lang="en-US" sz="6000" i="1" dirty="0">
                <a:solidFill>
                  <a:schemeClr val="bg2">
                    <a:lumMod val="20000"/>
                    <a:lumOff val="80000"/>
                  </a:schemeClr>
                </a:solidFill>
              </a:rPr>
              <a:t>TRAINING</a:t>
            </a:r>
          </a:p>
        </p:txBody>
      </p:sp>
      <p:sp>
        <p:nvSpPr>
          <p:cNvPr id="13" name="Title 6">
            <a:extLst>
              <a:ext uri="{FF2B5EF4-FFF2-40B4-BE49-F238E27FC236}">
                <a16:creationId xmlns="" xmlns:a16="http://schemas.microsoft.com/office/drawing/2014/main" id="{6CF05C6D-226A-4B61-ABC3-2ECA5790D7BC}"/>
              </a:ext>
            </a:extLst>
          </p:cNvPr>
          <p:cNvSpPr>
            <a:spLocks noGrp="1"/>
          </p:cNvSpPr>
          <p:nvPr>
            <p:ph type="title"/>
          </p:nvPr>
        </p:nvSpPr>
        <p:spPr>
          <a:xfrm>
            <a:off x="2871788" y="381000"/>
            <a:ext cx="8972054" cy="1059474"/>
          </a:xfrm>
          <a:prstGeom prst="rect">
            <a:avLst/>
          </a:prstGeom>
        </p:spPr>
        <p:txBody>
          <a:bodyPr anchor="ctr" anchorCtr="0"/>
          <a:lstStyle>
            <a:lvl1pPr>
              <a:lnSpc>
                <a:spcPts val="3600"/>
              </a:lnSpc>
              <a:defRPr sz="3400" b="1" cap="none" spc="0" baseline="0">
                <a:solidFill>
                  <a:schemeClr val="tx1"/>
                </a:solidFill>
                <a:latin typeface="+mn-lt"/>
              </a:defRPr>
            </a:lvl1pPr>
          </a:lstStyle>
          <a:p>
            <a:r>
              <a:rPr lang="en-US" dirty="0"/>
              <a:t>Click to edit Master title style</a:t>
            </a:r>
          </a:p>
        </p:txBody>
      </p:sp>
      <p:sp>
        <p:nvSpPr>
          <p:cNvPr id="9" name="Text Placeholder 3">
            <a:extLst>
              <a:ext uri="{FF2B5EF4-FFF2-40B4-BE49-F238E27FC236}">
                <a16:creationId xmlns="" xmlns:a16="http://schemas.microsoft.com/office/drawing/2014/main" id="{D173887A-3C74-4DCA-9ACF-65531720CC5D}"/>
              </a:ext>
            </a:extLst>
          </p:cNvPr>
          <p:cNvSpPr>
            <a:spLocks noGrp="1"/>
          </p:cNvSpPr>
          <p:nvPr>
            <p:ph type="body" sz="quarter" idx="10"/>
          </p:nvPr>
        </p:nvSpPr>
        <p:spPr>
          <a:xfrm>
            <a:off x="2871788" y="1714500"/>
            <a:ext cx="8972054"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k object 17">
            <a:extLst>
              <a:ext uri="{FF2B5EF4-FFF2-40B4-BE49-F238E27FC236}">
                <a16:creationId xmlns="" xmlns:a16="http://schemas.microsoft.com/office/drawing/2014/main" id="{31E88367-4501-43E0-847A-92F95374941A}"/>
              </a:ext>
            </a:extLst>
          </p:cNvPr>
          <p:cNvSpPr/>
          <p:nvPr userDrawn="1"/>
        </p:nvSpPr>
        <p:spPr>
          <a:xfrm>
            <a:off x="2530699" y="6645663"/>
            <a:ext cx="9661301" cy="212338"/>
          </a:xfrm>
          <a:prstGeom prst="rect">
            <a:avLst/>
          </a:prstGeom>
          <a:solidFill>
            <a:schemeClr val="accent2"/>
          </a:solidFill>
        </p:spPr>
        <p:txBody>
          <a:bodyPr wrap="square" lIns="0" tIns="0" rIns="0" bIns="0" rtlCol="0"/>
          <a:lstStyle/>
          <a:p>
            <a:endParaRPr sz="1800" dirty="0"/>
          </a:p>
        </p:txBody>
      </p:sp>
    </p:spTree>
    <p:extLst>
      <p:ext uri="{BB962C8B-B14F-4D97-AF65-F5344CB8AC3E}">
        <p14:creationId xmlns:p14="http://schemas.microsoft.com/office/powerpoint/2010/main" val="229183997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extLst mod="1">
    <p:ext uri="{DCECCB84-F9BA-43D5-87BE-67443E8EF086}">
      <p15:sldGuideLst xmlns:p15="http://schemas.microsoft.com/office/powerpoint/2012/main">
        <p15:guide id="1" orient="horz" pos="1080" userDrawn="1">
          <p15:clr>
            <a:srgbClr val="FBAE40"/>
          </p15:clr>
        </p15:guide>
        <p15:guide id="3" pos="7464">
          <p15:clr>
            <a:srgbClr val="FBAE40"/>
          </p15:clr>
        </p15:guide>
        <p15:guide id="5" pos="1809" userDrawn="1">
          <p15:clr>
            <a:srgbClr val="FBAE40"/>
          </p15:clr>
        </p15:guide>
        <p15:guide id="6" orient="horz" pos="2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_Two Content">
    <p:spTree>
      <p:nvGrpSpPr>
        <p:cNvPr id="1" name=""/>
        <p:cNvGrpSpPr/>
        <p:nvPr/>
      </p:nvGrpSpPr>
      <p:grpSpPr>
        <a:xfrm>
          <a:off x="0" y="0"/>
          <a:ext cx="0" cy="0"/>
          <a:chOff x="0" y="0"/>
          <a:chExt cx="0" cy="0"/>
        </a:xfrm>
      </p:grpSpPr>
      <p:sp>
        <p:nvSpPr>
          <p:cNvPr id="13" name="Title 6">
            <a:extLst>
              <a:ext uri="{FF2B5EF4-FFF2-40B4-BE49-F238E27FC236}">
                <a16:creationId xmlns="" xmlns:a16="http://schemas.microsoft.com/office/drawing/2014/main" id="{6CF05C6D-226A-4B61-ABC3-2ECA5790D7BC}"/>
              </a:ext>
            </a:extLst>
          </p:cNvPr>
          <p:cNvSpPr>
            <a:spLocks noGrp="1"/>
          </p:cNvSpPr>
          <p:nvPr>
            <p:ph type="title"/>
          </p:nvPr>
        </p:nvSpPr>
        <p:spPr>
          <a:xfrm>
            <a:off x="2857500" y="381000"/>
            <a:ext cx="8986342" cy="1059474"/>
          </a:xfrm>
          <a:prstGeom prst="rect">
            <a:avLst/>
          </a:prstGeom>
        </p:spPr>
        <p:txBody>
          <a:bodyPr anchor="ctr" anchorCtr="0"/>
          <a:lstStyle>
            <a:lvl1pPr>
              <a:lnSpc>
                <a:spcPts val="3600"/>
              </a:lnSpc>
              <a:defRPr sz="3400" b="1" cap="none" spc="0" baseline="0">
                <a:solidFill>
                  <a:schemeClr val="tx1"/>
                </a:solidFill>
                <a:latin typeface="+mn-lt"/>
              </a:defRPr>
            </a:lvl1pPr>
          </a:lstStyle>
          <a:p>
            <a:r>
              <a:rPr lang="en-US" dirty="0"/>
              <a:t>Click to edit Master title style</a:t>
            </a:r>
          </a:p>
        </p:txBody>
      </p:sp>
      <p:sp>
        <p:nvSpPr>
          <p:cNvPr id="12" name="Text Placeholder 3">
            <a:extLst>
              <a:ext uri="{FF2B5EF4-FFF2-40B4-BE49-F238E27FC236}">
                <a16:creationId xmlns="" xmlns:a16="http://schemas.microsoft.com/office/drawing/2014/main" id="{D355D252-BE1B-4106-BD8B-7CE0F6B9DF4A}"/>
              </a:ext>
            </a:extLst>
          </p:cNvPr>
          <p:cNvSpPr>
            <a:spLocks noGrp="1"/>
          </p:cNvSpPr>
          <p:nvPr>
            <p:ph type="body" sz="quarter" idx="10"/>
          </p:nvPr>
        </p:nvSpPr>
        <p:spPr>
          <a:xfrm>
            <a:off x="2857499" y="1714500"/>
            <a:ext cx="4283835"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10F8F823-671C-4748-A645-BA85E18EE4C9}"/>
              </a:ext>
            </a:extLst>
          </p:cNvPr>
          <p:cNvSpPr>
            <a:spLocks noGrp="1"/>
          </p:cNvSpPr>
          <p:nvPr>
            <p:ph type="body" sz="quarter" idx="11"/>
          </p:nvPr>
        </p:nvSpPr>
        <p:spPr>
          <a:xfrm>
            <a:off x="7560007" y="1714500"/>
            <a:ext cx="4283835"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 xmlns:a16="http://schemas.microsoft.com/office/drawing/2014/main" id="{7E46145F-ADB4-49D1-81A0-F6202403D8D7}"/>
              </a:ext>
            </a:extLst>
          </p:cNvPr>
          <p:cNvSpPr/>
          <p:nvPr userDrawn="1"/>
        </p:nvSpPr>
        <p:spPr>
          <a:xfrm>
            <a:off x="0" y="0"/>
            <a:ext cx="2530699" cy="6858000"/>
          </a:xfrm>
          <a:prstGeom prst="rect">
            <a:avLst/>
          </a:prstGeom>
          <a:solidFill>
            <a:schemeClr val="bg2"/>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10" name="Picture 9">
            <a:extLst>
              <a:ext uri="{FF2B5EF4-FFF2-40B4-BE49-F238E27FC236}">
                <a16:creationId xmlns="" xmlns:a16="http://schemas.microsoft.com/office/drawing/2014/main" id="{AB619367-4FDA-45C1-800D-4F9670E85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1" y="6295983"/>
            <a:ext cx="1917873" cy="466850"/>
          </a:xfrm>
          <a:prstGeom prst="rect">
            <a:avLst/>
          </a:prstGeom>
        </p:spPr>
      </p:pic>
      <p:sp>
        <p:nvSpPr>
          <p:cNvPr id="15" name="TextBox 14">
            <a:extLst>
              <a:ext uri="{FF2B5EF4-FFF2-40B4-BE49-F238E27FC236}">
                <a16:creationId xmlns="" xmlns:a16="http://schemas.microsoft.com/office/drawing/2014/main" id="{C082F451-B4C0-4377-9DB4-EA3FD201EC30}"/>
              </a:ext>
            </a:extLst>
          </p:cNvPr>
          <p:cNvSpPr txBox="1"/>
          <p:nvPr userDrawn="1"/>
        </p:nvSpPr>
        <p:spPr>
          <a:xfrm rot="16200000">
            <a:off x="-1955138" y="2781614"/>
            <a:ext cx="6542470" cy="979242"/>
          </a:xfrm>
          <a:prstGeom prst="rect">
            <a:avLst/>
          </a:prstGeom>
          <a:noFill/>
          <a:ln>
            <a:noFill/>
          </a:ln>
        </p:spPr>
        <p:txBody>
          <a:bodyPr wrap="square" rtlCol="0" anchor="ctr" anchorCtr="1">
            <a:spAutoFit/>
          </a:bodyPr>
          <a:lstStyle/>
          <a:p>
            <a:pPr algn="ctr">
              <a:lnSpc>
                <a:spcPts val="7400"/>
              </a:lnSpc>
            </a:pPr>
            <a:r>
              <a:rPr lang="en-US" sz="6000" i="1" dirty="0">
                <a:solidFill>
                  <a:schemeClr val="bg2">
                    <a:lumMod val="20000"/>
                    <a:lumOff val="80000"/>
                  </a:schemeClr>
                </a:solidFill>
              </a:rPr>
              <a:t>TRAINING</a:t>
            </a:r>
          </a:p>
        </p:txBody>
      </p:sp>
      <p:sp>
        <p:nvSpPr>
          <p:cNvPr id="17" name="bk object 17">
            <a:extLst>
              <a:ext uri="{FF2B5EF4-FFF2-40B4-BE49-F238E27FC236}">
                <a16:creationId xmlns="" xmlns:a16="http://schemas.microsoft.com/office/drawing/2014/main" id="{0B190F57-4BD3-4821-B885-68F6F37C5FC5}"/>
              </a:ext>
            </a:extLst>
          </p:cNvPr>
          <p:cNvSpPr/>
          <p:nvPr userDrawn="1"/>
        </p:nvSpPr>
        <p:spPr>
          <a:xfrm>
            <a:off x="2530699" y="6645663"/>
            <a:ext cx="9661301" cy="212338"/>
          </a:xfrm>
          <a:prstGeom prst="rect">
            <a:avLst/>
          </a:prstGeom>
          <a:solidFill>
            <a:schemeClr val="accent2"/>
          </a:solidFill>
        </p:spPr>
        <p:txBody>
          <a:bodyPr wrap="square" lIns="0" tIns="0" rIns="0" bIns="0" rtlCol="0"/>
          <a:lstStyle/>
          <a:p>
            <a:endParaRPr sz="1800" dirty="0"/>
          </a:p>
        </p:txBody>
      </p:sp>
    </p:spTree>
    <p:extLst>
      <p:ext uri="{BB962C8B-B14F-4D97-AF65-F5344CB8AC3E}">
        <p14:creationId xmlns:p14="http://schemas.microsoft.com/office/powerpoint/2010/main" val="403159210"/>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extLst mod="1">
    <p:ext uri="{DCECCB84-F9BA-43D5-87BE-67443E8EF086}">
      <p15:sldGuideLst xmlns:p15="http://schemas.microsoft.com/office/powerpoint/2012/main">
        <p15:guide id="1" orient="horz" pos="1080">
          <p15:clr>
            <a:srgbClr val="FBAE40"/>
          </p15:clr>
        </p15:guide>
        <p15:guide id="3" pos="7464">
          <p15:clr>
            <a:srgbClr val="FBAE40"/>
          </p15:clr>
        </p15:guide>
        <p15:guide id="5" pos="1800" userDrawn="1">
          <p15:clr>
            <a:srgbClr val="FBAE40"/>
          </p15:clr>
        </p15:guide>
        <p15:guide id="6" orient="horz" pos="240">
          <p15:clr>
            <a:srgbClr val="FBAE40"/>
          </p15:clr>
        </p15:guide>
        <p15:guide id="7" pos="463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_Two Conten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DA56AE0-8932-4FBC-88EE-E1D770A4A579}"/>
              </a:ext>
            </a:extLst>
          </p:cNvPr>
          <p:cNvSpPr/>
          <p:nvPr userDrawn="1"/>
        </p:nvSpPr>
        <p:spPr>
          <a:xfrm>
            <a:off x="0" y="0"/>
            <a:ext cx="2530699" cy="6858000"/>
          </a:xfrm>
          <a:prstGeom prst="rect">
            <a:avLst/>
          </a:prstGeom>
          <a:solidFill>
            <a:schemeClr val="tx2"/>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4" name="Picture 3">
            <a:extLst>
              <a:ext uri="{FF2B5EF4-FFF2-40B4-BE49-F238E27FC236}">
                <a16:creationId xmlns="" xmlns:a16="http://schemas.microsoft.com/office/drawing/2014/main" id="{2D8E886E-6120-4549-98BE-9430E70619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1" y="6295983"/>
            <a:ext cx="1917873" cy="466850"/>
          </a:xfrm>
          <a:prstGeom prst="rect">
            <a:avLst/>
          </a:prstGeom>
        </p:spPr>
      </p:pic>
      <p:sp>
        <p:nvSpPr>
          <p:cNvPr id="11" name="TextBox 10">
            <a:extLst>
              <a:ext uri="{FF2B5EF4-FFF2-40B4-BE49-F238E27FC236}">
                <a16:creationId xmlns="" xmlns:a16="http://schemas.microsoft.com/office/drawing/2014/main" id="{8040FCD8-7948-4395-AF3F-21BDD58FE857}"/>
              </a:ext>
            </a:extLst>
          </p:cNvPr>
          <p:cNvSpPr txBox="1"/>
          <p:nvPr userDrawn="1"/>
        </p:nvSpPr>
        <p:spPr>
          <a:xfrm rot="16200000">
            <a:off x="-1955138" y="2429979"/>
            <a:ext cx="6542470" cy="1682512"/>
          </a:xfrm>
          <a:prstGeom prst="rect">
            <a:avLst/>
          </a:prstGeom>
          <a:noFill/>
          <a:ln>
            <a:noFill/>
          </a:ln>
        </p:spPr>
        <p:txBody>
          <a:bodyPr wrap="square" rtlCol="0" anchor="ctr" anchorCtr="1">
            <a:spAutoFit/>
          </a:bodyPr>
          <a:lstStyle/>
          <a:p>
            <a:pPr algn="ctr">
              <a:lnSpc>
                <a:spcPts val="6200"/>
              </a:lnSpc>
            </a:pPr>
            <a:r>
              <a:rPr lang="en-US" sz="6000" i="1" dirty="0">
                <a:solidFill>
                  <a:schemeClr val="tx2">
                    <a:lumMod val="20000"/>
                    <a:lumOff val="80000"/>
                  </a:schemeClr>
                </a:solidFill>
              </a:rPr>
              <a:t>CareerForce</a:t>
            </a:r>
            <a:br>
              <a:rPr lang="en-US" sz="6000" i="1" dirty="0">
                <a:solidFill>
                  <a:schemeClr val="tx2">
                    <a:lumMod val="20000"/>
                    <a:lumOff val="80000"/>
                  </a:schemeClr>
                </a:solidFill>
              </a:rPr>
            </a:br>
            <a:r>
              <a:rPr lang="en-US" sz="6000" i="1" dirty="0">
                <a:solidFill>
                  <a:schemeClr val="tx2">
                    <a:lumMod val="20000"/>
                    <a:lumOff val="80000"/>
                  </a:schemeClr>
                </a:solidFill>
              </a:rPr>
              <a:t>PARTNER</a:t>
            </a:r>
          </a:p>
        </p:txBody>
      </p:sp>
      <p:sp>
        <p:nvSpPr>
          <p:cNvPr id="13" name="Title 6">
            <a:extLst>
              <a:ext uri="{FF2B5EF4-FFF2-40B4-BE49-F238E27FC236}">
                <a16:creationId xmlns="" xmlns:a16="http://schemas.microsoft.com/office/drawing/2014/main" id="{6CF05C6D-226A-4B61-ABC3-2ECA5790D7BC}"/>
              </a:ext>
            </a:extLst>
          </p:cNvPr>
          <p:cNvSpPr>
            <a:spLocks noGrp="1"/>
          </p:cNvSpPr>
          <p:nvPr>
            <p:ph type="title"/>
          </p:nvPr>
        </p:nvSpPr>
        <p:spPr>
          <a:xfrm>
            <a:off x="2871788" y="381000"/>
            <a:ext cx="8972054" cy="1059474"/>
          </a:xfrm>
          <a:prstGeom prst="rect">
            <a:avLst/>
          </a:prstGeom>
        </p:spPr>
        <p:txBody>
          <a:bodyPr anchor="ctr" anchorCtr="0"/>
          <a:lstStyle>
            <a:lvl1pPr>
              <a:lnSpc>
                <a:spcPts val="3600"/>
              </a:lnSpc>
              <a:defRPr sz="3400" b="1" cap="none" spc="0" baseline="0">
                <a:solidFill>
                  <a:schemeClr val="tx1"/>
                </a:solidFill>
                <a:latin typeface="+mn-lt"/>
              </a:defRPr>
            </a:lvl1pPr>
          </a:lstStyle>
          <a:p>
            <a:r>
              <a:rPr lang="en-US" dirty="0"/>
              <a:t>Click to edit Master title style</a:t>
            </a:r>
          </a:p>
        </p:txBody>
      </p:sp>
      <p:sp>
        <p:nvSpPr>
          <p:cNvPr id="9" name="Text Placeholder 3">
            <a:extLst>
              <a:ext uri="{FF2B5EF4-FFF2-40B4-BE49-F238E27FC236}">
                <a16:creationId xmlns="" xmlns:a16="http://schemas.microsoft.com/office/drawing/2014/main" id="{D173887A-3C74-4DCA-9ACF-65531720CC5D}"/>
              </a:ext>
            </a:extLst>
          </p:cNvPr>
          <p:cNvSpPr>
            <a:spLocks noGrp="1"/>
          </p:cNvSpPr>
          <p:nvPr>
            <p:ph type="body" sz="quarter" idx="10"/>
          </p:nvPr>
        </p:nvSpPr>
        <p:spPr>
          <a:xfrm>
            <a:off x="2871788" y="1714500"/>
            <a:ext cx="8972054"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k object 17">
            <a:extLst>
              <a:ext uri="{FF2B5EF4-FFF2-40B4-BE49-F238E27FC236}">
                <a16:creationId xmlns="" xmlns:a16="http://schemas.microsoft.com/office/drawing/2014/main" id="{31E88367-4501-43E0-847A-92F95374941A}"/>
              </a:ext>
            </a:extLst>
          </p:cNvPr>
          <p:cNvSpPr/>
          <p:nvPr userDrawn="1"/>
        </p:nvSpPr>
        <p:spPr>
          <a:xfrm>
            <a:off x="2530699" y="6645663"/>
            <a:ext cx="9661301" cy="212338"/>
          </a:xfrm>
          <a:prstGeom prst="rect">
            <a:avLst/>
          </a:prstGeom>
          <a:solidFill>
            <a:schemeClr val="accent2"/>
          </a:solidFill>
        </p:spPr>
        <p:txBody>
          <a:bodyPr wrap="square" lIns="0" tIns="0" rIns="0" bIns="0" rtlCol="0"/>
          <a:lstStyle/>
          <a:p>
            <a:endParaRPr sz="1800" dirty="0"/>
          </a:p>
        </p:txBody>
      </p:sp>
    </p:spTree>
    <p:extLst>
      <p:ext uri="{BB962C8B-B14F-4D97-AF65-F5344CB8AC3E}">
        <p14:creationId xmlns:p14="http://schemas.microsoft.com/office/powerpoint/2010/main" val="174032361"/>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extLst mod="1">
    <p:ext uri="{DCECCB84-F9BA-43D5-87BE-67443E8EF086}">
      <p15:sldGuideLst xmlns:p15="http://schemas.microsoft.com/office/powerpoint/2012/main">
        <p15:guide id="1" orient="horz" pos="1080">
          <p15:clr>
            <a:srgbClr val="FBAE40"/>
          </p15:clr>
        </p15:guide>
        <p15:guide id="3" pos="7464">
          <p15:clr>
            <a:srgbClr val="FBAE40"/>
          </p15:clr>
        </p15:guide>
        <p15:guide id="5" pos="1809">
          <p15:clr>
            <a:srgbClr val="FBAE40"/>
          </p15:clr>
        </p15:guide>
        <p15:guide id="6" orient="horz" pos="2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_Two Content">
    <p:spTree>
      <p:nvGrpSpPr>
        <p:cNvPr id="1" name=""/>
        <p:cNvGrpSpPr/>
        <p:nvPr/>
      </p:nvGrpSpPr>
      <p:grpSpPr>
        <a:xfrm>
          <a:off x="0" y="0"/>
          <a:ext cx="0" cy="0"/>
          <a:chOff x="0" y="0"/>
          <a:chExt cx="0" cy="0"/>
        </a:xfrm>
      </p:grpSpPr>
      <p:sp>
        <p:nvSpPr>
          <p:cNvPr id="13" name="Title 6">
            <a:extLst>
              <a:ext uri="{FF2B5EF4-FFF2-40B4-BE49-F238E27FC236}">
                <a16:creationId xmlns="" xmlns:a16="http://schemas.microsoft.com/office/drawing/2014/main" id="{6CF05C6D-226A-4B61-ABC3-2ECA5790D7BC}"/>
              </a:ext>
            </a:extLst>
          </p:cNvPr>
          <p:cNvSpPr>
            <a:spLocks noGrp="1"/>
          </p:cNvSpPr>
          <p:nvPr>
            <p:ph type="title"/>
          </p:nvPr>
        </p:nvSpPr>
        <p:spPr>
          <a:xfrm>
            <a:off x="2857500" y="381000"/>
            <a:ext cx="8986342" cy="1059474"/>
          </a:xfrm>
          <a:prstGeom prst="rect">
            <a:avLst/>
          </a:prstGeom>
        </p:spPr>
        <p:txBody>
          <a:bodyPr anchor="ctr" anchorCtr="0"/>
          <a:lstStyle>
            <a:lvl1pPr>
              <a:lnSpc>
                <a:spcPts val="3600"/>
              </a:lnSpc>
              <a:defRPr sz="3400" b="1" cap="none" spc="0" baseline="0">
                <a:solidFill>
                  <a:schemeClr val="tx1"/>
                </a:solidFill>
                <a:latin typeface="+mn-lt"/>
              </a:defRPr>
            </a:lvl1pPr>
          </a:lstStyle>
          <a:p>
            <a:r>
              <a:rPr lang="en-US" dirty="0"/>
              <a:t>Click to edit Master title style</a:t>
            </a:r>
          </a:p>
        </p:txBody>
      </p:sp>
      <p:sp>
        <p:nvSpPr>
          <p:cNvPr id="12" name="Text Placeholder 3">
            <a:extLst>
              <a:ext uri="{FF2B5EF4-FFF2-40B4-BE49-F238E27FC236}">
                <a16:creationId xmlns="" xmlns:a16="http://schemas.microsoft.com/office/drawing/2014/main" id="{D355D252-BE1B-4106-BD8B-7CE0F6B9DF4A}"/>
              </a:ext>
            </a:extLst>
          </p:cNvPr>
          <p:cNvSpPr>
            <a:spLocks noGrp="1"/>
          </p:cNvSpPr>
          <p:nvPr>
            <p:ph type="body" sz="quarter" idx="10"/>
          </p:nvPr>
        </p:nvSpPr>
        <p:spPr>
          <a:xfrm>
            <a:off x="2857499" y="1714500"/>
            <a:ext cx="4283835"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10F8F823-671C-4748-A645-BA85E18EE4C9}"/>
              </a:ext>
            </a:extLst>
          </p:cNvPr>
          <p:cNvSpPr>
            <a:spLocks noGrp="1"/>
          </p:cNvSpPr>
          <p:nvPr>
            <p:ph type="body" sz="quarter" idx="11"/>
          </p:nvPr>
        </p:nvSpPr>
        <p:spPr>
          <a:xfrm>
            <a:off x="7560007" y="1714500"/>
            <a:ext cx="4283835"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 xmlns:a16="http://schemas.microsoft.com/office/drawing/2014/main" id="{7E46145F-ADB4-49D1-81A0-F6202403D8D7}"/>
              </a:ext>
            </a:extLst>
          </p:cNvPr>
          <p:cNvSpPr/>
          <p:nvPr userDrawn="1"/>
        </p:nvSpPr>
        <p:spPr>
          <a:xfrm>
            <a:off x="0" y="0"/>
            <a:ext cx="2530699" cy="6858000"/>
          </a:xfrm>
          <a:prstGeom prst="rect">
            <a:avLst/>
          </a:prstGeom>
          <a:solidFill>
            <a:schemeClr val="tx2"/>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10" name="Picture 9">
            <a:extLst>
              <a:ext uri="{FF2B5EF4-FFF2-40B4-BE49-F238E27FC236}">
                <a16:creationId xmlns="" xmlns:a16="http://schemas.microsoft.com/office/drawing/2014/main" id="{AB619367-4FDA-45C1-800D-4F9670E85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1" y="6295983"/>
            <a:ext cx="1917873" cy="466850"/>
          </a:xfrm>
          <a:prstGeom prst="rect">
            <a:avLst/>
          </a:prstGeom>
        </p:spPr>
      </p:pic>
      <p:sp>
        <p:nvSpPr>
          <p:cNvPr id="15" name="TextBox 14">
            <a:extLst>
              <a:ext uri="{FF2B5EF4-FFF2-40B4-BE49-F238E27FC236}">
                <a16:creationId xmlns="" xmlns:a16="http://schemas.microsoft.com/office/drawing/2014/main" id="{C082F451-B4C0-4377-9DB4-EA3FD201EC30}"/>
              </a:ext>
            </a:extLst>
          </p:cNvPr>
          <p:cNvSpPr txBox="1"/>
          <p:nvPr userDrawn="1"/>
        </p:nvSpPr>
        <p:spPr>
          <a:xfrm rot="16200000">
            <a:off x="-1955138" y="2429979"/>
            <a:ext cx="6542470" cy="1682512"/>
          </a:xfrm>
          <a:prstGeom prst="rect">
            <a:avLst/>
          </a:prstGeom>
          <a:noFill/>
          <a:ln>
            <a:noFill/>
          </a:ln>
        </p:spPr>
        <p:txBody>
          <a:bodyPr wrap="square" rtlCol="0" anchor="ctr" anchorCtr="1">
            <a:spAutoFit/>
          </a:bodyPr>
          <a:lstStyle/>
          <a:p>
            <a:pPr algn="ctr">
              <a:lnSpc>
                <a:spcPts val="6200"/>
              </a:lnSpc>
            </a:pPr>
            <a:r>
              <a:rPr lang="en-US" sz="6000" i="1" dirty="0">
                <a:solidFill>
                  <a:schemeClr val="tx2">
                    <a:lumMod val="20000"/>
                    <a:lumOff val="80000"/>
                  </a:schemeClr>
                </a:solidFill>
              </a:rPr>
              <a:t>CareerForce</a:t>
            </a:r>
            <a:br>
              <a:rPr lang="en-US" sz="6000" i="1" dirty="0">
                <a:solidFill>
                  <a:schemeClr val="tx2">
                    <a:lumMod val="20000"/>
                    <a:lumOff val="80000"/>
                  </a:schemeClr>
                </a:solidFill>
              </a:rPr>
            </a:br>
            <a:r>
              <a:rPr lang="en-US" sz="6000" i="1" dirty="0">
                <a:solidFill>
                  <a:schemeClr val="tx2">
                    <a:lumMod val="20000"/>
                    <a:lumOff val="80000"/>
                  </a:schemeClr>
                </a:solidFill>
              </a:rPr>
              <a:t>PARTNER</a:t>
            </a:r>
          </a:p>
        </p:txBody>
      </p:sp>
      <p:sp>
        <p:nvSpPr>
          <p:cNvPr id="17" name="bk object 17">
            <a:extLst>
              <a:ext uri="{FF2B5EF4-FFF2-40B4-BE49-F238E27FC236}">
                <a16:creationId xmlns="" xmlns:a16="http://schemas.microsoft.com/office/drawing/2014/main" id="{0B190F57-4BD3-4821-B885-68F6F37C5FC5}"/>
              </a:ext>
            </a:extLst>
          </p:cNvPr>
          <p:cNvSpPr/>
          <p:nvPr userDrawn="1"/>
        </p:nvSpPr>
        <p:spPr>
          <a:xfrm>
            <a:off x="2530699" y="6645663"/>
            <a:ext cx="9661301" cy="212338"/>
          </a:xfrm>
          <a:prstGeom prst="rect">
            <a:avLst/>
          </a:prstGeom>
          <a:solidFill>
            <a:schemeClr val="accent2"/>
          </a:solidFill>
        </p:spPr>
        <p:txBody>
          <a:bodyPr wrap="square" lIns="0" tIns="0" rIns="0" bIns="0" rtlCol="0"/>
          <a:lstStyle/>
          <a:p>
            <a:endParaRPr sz="1800" dirty="0"/>
          </a:p>
        </p:txBody>
      </p:sp>
    </p:spTree>
    <p:extLst>
      <p:ext uri="{BB962C8B-B14F-4D97-AF65-F5344CB8AC3E}">
        <p14:creationId xmlns:p14="http://schemas.microsoft.com/office/powerpoint/2010/main" val="2140098310"/>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extLst mod="1">
    <p:ext uri="{DCECCB84-F9BA-43D5-87BE-67443E8EF086}">
      <p15:sldGuideLst xmlns:p15="http://schemas.microsoft.com/office/powerpoint/2012/main">
        <p15:guide id="1" orient="horz" pos="1080">
          <p15:clr>
            <a:srgbClr val="FBAE40"/>
          </p15:clr>
        </p15:guide>
        <p15:guide id="3" pos="7464">
          <p15:clr>
            <a:srgbClr val="FBAE40"/>
          </p15:clr>
        </p15:guide>
        <p15:guide id="5" pos="1800">
          <p15:clr>
            <a:srgbClr val="FBAE40"/>
          </p15:clr>
        </p15:guide>
        <p15:guide id="6" orient="horz" pos="240">
          <p15:clr>
            <a:srgbClr val="FBAE40"/>
          </p15:clr>
        </p15:guide>
        <p15:guide id="7" pos="46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5_Two Conten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DA56AE0-8932-4FBC-88EE-E1D770A4A579}"/>
              </a:ext>
            </a:extLst>
          </p:cNvPr>
          <p:cNvSpPr/>
          <p:nvPr userDrawn="1"/>
        </p:nvSpPr>
        <p:spPr>
          <a:xfrm>
            <a:off x="0" y="0"/>
            <a:ext cx="2530699" cy="6858000"/>
          </a:xfrm>
          <a:prstGeom prst="rect">
            <a:avLst/>
          </a:prstGeom>
          <a:solidFill>
            <a:schemeClr val="accent1"/>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4" name="Picture 3">
            <a:extLst>
              <a:ext uri="{FF2B5EF4-FFF2-40B4-BE49-F238E27FC236}">
                <a16:creationId xmlns="" xmlns:a16="http://schemas.microsoft.com/office/drawing/2014/main" id="{2D8E886E-6120-4549-98BE-9430E70619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1" y="6295983"/>
            <a:ext cx="1917873" cy="466850"/>
          </a:xfrm>
          <a:prstGeom prst="rect">
            <a:avLst/>
          </a:prstGeom>
        </p:spPr>
      </p:pic>
      <p:sp>
        <p:nvSpPr>
          <p:cNvPr id="11" name="TextBox 10">
            <a:extLst>
              <a:ext uri="{FF2B5EF4-FFF2-40B4-BE49-F238E27FC236}">
                <a16:creationId xmlns="" xmlns:a16="http://schemas.microsoft.com/office/drawing/2014/main" id="{8040FCD8-7948-4395-AF3F-21BDD58FE857}"/>
              </a:ext>
            </a:extLst>
          </p:cNvPr>
          <p:cNvSpPr txBox="1"/>
          <p:nvPr userDrawn="1"/>
        </p:nvSpPr>
        <p:spPr>
          <a:xfrm rot="16200000">
            <a:off x="-1955138" y="2429979"/>
            <a:ext cx="6542470" cy="1682512"/>
          </a:xfrm>
          <a:prstGeom prst="rect">
            <a:avLst/>
          </a:prstGeom>
          <a:noFill/>
          <a:ln>
            <a:noFill/>
          </a:ln>
        </p:spPr>
        <p:txBody>
          <a:bodyPr wrap="square" rtlCol="0" anchor="ctr" anchorCtr="1">
            <a:spAutoFit/>
          </a:bodyPr>
          <a:lstStyle/>
          <a:p>
            <a:pPr algn="ctr">
              <a:lnSpc>
                <a:spcPts val="6200"/>
              </a:lnSpc>
            </a:pPr>
            <a:r>
              <a:rPr lang="en-US" sz="6000" i="1" dirty="0">
                <a:solidFill>
                  <a:schemeClr val="accent1">
                    <a:lumMod val="20000"/>
                    <a:lumOff val="80000"/>
                  </a:schemeClr>
                </a:solidFill>
              </a:rPr>
              <a:t>COMMUNITY RESOURCES</a:t>
            </a:r>
          </a:p>
        </p:txBody>
      </p:sp>
      <p:sp>
        <p:nvSpPr>
          <p:cNvPr id="13" name="Title 6">
            <a:extLst>
              <a:ext uri="{FF2B5EF4-FFF2-40B4-BE49-F238E27FC236}">
                <a16:creationId xmlns="" xmlns:a16="http://schemas.microsoft.com/office/drawing/2014/main" id="{6CF05C6D-226A-4B61-ABC3-2ECA5790D7BC}"/>
              </a:ext>
            </a:extLst>
          </p:cNvPr>
          <p:cNvSpPr>
            <a:spLocks noGrp="1"/>
          </p:cNvSpPr>
          <p:nvPr>
            <p:ph type="title"/>
          </p:nvPr>
        </p:nvSpPr>
        <p:spPr>
          <a:xfrm>
            <a:off x="2871788" y="381000"/>
            <a:ext cx="8972054" cy="1059474"/>
          </a:xfrm>
          <a:prstGeom prst="rect">
            <a:avLst/>
          </a:prstGeom>
        </p:spPr>
        <p:txBody>
          <a:bodyPr anchor="ctr" anchorCtr="0"/>
          <a:lstStyle>
            <a:lvl1pPr>
              <a:lnSpc>
                <a:spcPts val="3600"/>
              </a:lnSpc>
              <a:defRPr sz="3400" b="1" cap="none" spc="0" baseline="0">
                <a:solidFill>
                  <a:schemeClr val="tx1"/>
                </a:solidFill>
                <a:latin typeface="+mn-lt"/>
              </a:defRPr>
            </a:lvl1pPr>
          </a:lstStyle>
          <a:p>
            <a:r>
              <a:rPr lang="en-US" dirty="0"/>
              <a:t>Click to edit Master title style</a:t>
            </a:r>
          </a:p>
        </p:txBody>
      </p:sp>
      <p:sp>
        <p:nvSpPr>
          <p:cNvPr id="9" name="Text Placeholder 3">
            <a:extLst>
              <a:ext uri="{FF2B5EF4-FFF2-40B4-BE49-F238E27FC236}">
                <a16:creationId xmlns="" xmlns:a16="http://schemas.microsoft.com/office/drawing/2014/main" id="{D173887A-3C74-4DCA-9ACF-65531720CC5D}"/>
              </a:ext>
            </a:extLst>
          </p:cNvPr>
          <p:cNvSpPr>
            <a:spLocks noGrp="1"/>
          </p:cNvSpPr>
          <p:nvPr>
            <p:ph type="body" sz="quarter" idx="10"/>
          </p:nvPr>
        </p:nvSpPr>
        <p:spPr>
          <a:xfrm>
            <a:off x="2871788" y="1714500"/>
            <a:ext cx="8972054"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k object 17">
            <a:extLst>
              <a:ext uri="{FF2B5EF4-FFF2-40B4-BE49-F238E27FC236}">
                <a16:creationId xmlns="" xmlns:a16="http://schemas.microsoft.com/office/drawing/2014/main" id="{31E88367-4501-43E0-847A-92F95374941A}"/>
              </a:ext>
            </a:extLst>
          </p:cNvPr>
          <p:cNvSpPr/>
          <p:nvPr userDrawn="1"/>
        </p:nvSpPr>
        <p:spPr>
          <a:xfrm>
            <a:off x="2530699" y="6645663"/>
            <a:ext cx="9661301" cy="212338"/>
          </a:xfrm>
          <a:prstGeom prst="rect">
            <a:avLst/>
          </a:prstGeom>
          <a:solidFill>
            <a:schemeClr val="accent2"/>
          </a:solidFill>
        </p:spPr>
        <p:txBody>
          <a:bodyPr wrap="square" lIns="0" tIns="0" rIns="0" bIns="0" rtlCol="0"/>
          <a:lstStyle/>
          <a:p>
            <a:endParaRPr sz="1800" dirty="0"/>
          </a:p>
        </p:txBody>
      </p:sp>
    </p:spTree>
    <p:extLst>
      <p:ext uri="{BB962C8B-B14F-4D97-AF65-F5344CB8AC3E}">
        <p14:creationId xmlns:p14="http://schemas.microsoft.com/office/powerpoint/2010/main" val="3919804590"/>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extLst mod="1">
    <p:ext uri="{DCECCB84-F9BA-43D5-87BE-67443E8EF086}">
      <p15:sldGuideLst xmlns:p15="http://schemas.microsoft.com/office/powerpoint/2012/main">
        <p15:guide id="1" orient="horz" pos="1080">
          <p15:clr>
            <a:srgbClr val="FBAE40"/>
          </p15:clr>
        </p15:guide>
        <p15:guide id="3" pos="7464">
          <p15:clr>
            <a:srgbClr val="FBAE40"/>
          </p15:clr>
        </p15:guide>
        <p15:guide id="5" pos="1809">
          <p15:clr>
            <a:srgbClr val="FBAE40"/>
          </p15:clr>
        </p15:guide>
        <p15:guide id="6" orient="horz" pos="2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6_Two Content">
    <p:spTree>
      <p:nvGrpSpPr>
        <p:cNvPr id="1" name=""/>
        <p:cNvGrpSpPr/>
        <p:nvPr/>
      </p:nvGrpSpPr>
      <p:grpSpPr>
        <a:xfrm>
          <a:off x="0" y="0"/>
          <a:ext cx="0" cy="0"/>
          <a:chOff x="0" y="0"/>
          <a:chExt cx="0" cy="0"/>
        </a:xfrm>
      </p:grpSpPr>
      <p:sp>
        <p:nvSpPr>
          <p:cNvPr id="13" name="Title 6">
            <a:extLst>
              <a:ext uri="{FF2B5EF4-FFF2-40B4-BE49-F238E27FC236}">
                <a16:creationId xmlns="" xmlns:a16="http://schemas.microsoft.com/office/drawing/2014/main" id="{6CF05C6D-226A-4B61-ABC3-2ECA5790D7BC}"/>
              </a:ext>
            </a:extLst>
          </p:cNvPr>
          <p:cNvSpPr>
            <a:spLocks noGrp="1"/>
          </p:cNvSpPr>
          <p:nvPr>
            <p:ph type="title"/>
          </p:nvPr>
        </p:nvSpPr>
        <p:spPr>
          <a:xfrm>
            <a:off x="2857500" y="381000"/>
            <a:ext cx="8986342" cy="1059474"/>
          </a:xfrm>
          <a:prstGeom prst="rect">
            <a:avLst/>
          </a:prstGeom>
        </p:spPr>
        <p:txBody>
          <a:bodyPr anchor="ctr" anchorCtr="0"/>
          <a:lstStyle>
            <a:lvl1pPr>
              <a:lnSpc>
                <a:spcPts val="3600"/>
              </a:lnSpc>
              <a:defRPr sz="3400" b="1" cap="none" spc="0" baseline="0">
                <a:solidFill>
                  <a:schemeClr val="tx1"/>
                </a:solidFill>
                <a:latin typeface="+mn-lt"/>
              </a:defRPr>
            </a:lvl1pPr>
          </a:lstStyle>
          <a:p>
            <a:r>
              <a:rPr lang="en-US" dirty="0"/>
              <a:t>Click to edit Master title style</a:t>
            </a:r>
          </a:p>
        </p:txBody>
      </p:sp>
      <p:sp>
        <p:nvSpPr>
          <p:cNvPr id="12" name="Text Placeholder 3">
            <a:extLst>
              <a:ext uri="{FF2B5EF4-FFF2-40B4-BE49-F238E27FC236}">
                <a16:creationId xmlns="" xmlns:a16="http://schemas.microsoft.com/office/drawing/2014/main" id="{D355D252-BE1B-4106-BD8B-7CE0F6B9DF4A}"/>
              </a:ext>
            </a:extLst>
          </p:cNvPr>
          <p:cNvSpPr>
            <a:spLocks noGrp="1"/>
          </p:cNvSpPr>
          <p:nvPr>
            <p:ph type="body" sz="quarter" idx="10"/>
          </p:nvPr>
        </p:nvSpPr>
        <p:spPr>
          <a:xfrm>
            <a:off x="2857499" y="1714500"/>
            <a:ext cx="4283835"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10F8F823-671C-4748-A645-BA85E18EE4C9}"/>
              </a:ext>
            </a:extLst>
          </p:cNvPr>
          <p:cNvSpPr>
            <a:spLocks noGrp="1"/>
          </p:cNvSpPr>
          <p:nvPr>
            <p:ph type="body" sz="quarter" idx="11"/>
          </p:nvPr>
        </p:nvSpPr>
        <p:spPr>
          <a:xfrm>
            <a:off x="7560007" y="1714500"/>
            <a:ext cx="4283835" cy="4563952"/>
          </a:xfrm>
          <a:prstGeom prst="rect">
            <a:avLst/>
          </a:prstGeom>
        </p:spPr>
        <p:txBody>
          <a:bodyPr/>
          <a:lstStyle>
            <a:lvl1pPr marL="282575" indent="-282575">
              <a:lnSpc>
                <a:spcPts val="2600"/>
              </a:lnSpc>
              <a:buClr>
                <a:schemeClr val="tx2"/>
              </a:buClr>
              <a:defRPr sz="2400" spc="0">
                <a:solidFill>
                  <a:schemeClr val="tx1"/>
                </a:solidFill>
              </a:defRPr>
            </a:lvl1pPr>
            <a:lvl2pPr marL="571500" indent="-228600">
              <a:lnSpc>
                <a:spcPts val="2400"/>
              </a:lnSpc>
              <a:buClr>
                <a:schemeClr val="tx1"/>
              </a:buClr>
              <a:buFont typeface="Symbol" panose="05050102010706020507" pitchFamily="18" charset="2"/>
              <a:buChar char="-"/>
              <a:defRPr sz="2200" spc="0">
                <a:solidFill>
                  <a:schemeClr val="tx1"/>
                </a:solidFill>
              </a:defRPr>
            </a:lvl2pPr>
            <a:lvl3pPr marL="800100" indent="-228600">
              <a:lnSpc>
                <a:spcPts val="2200"/>
              </a:lnSpc>
              <a:buClr>
                <a:schemeClr val="tx1"/>
              </a:buClr>
              <a:buFont typeface="Wingdings" panose="05000000000000000000" pitchFamily="2" charset="2"/>
              <a:buChar char="§"/>
              <a:defRPr sz="2000" spc="0">
                <a:solidFill>
                  <a:schemeClr val="tx1"/>
                </a:solidFill>
              </a:defRPr>
            </a:lvl3pPr>
            <a:lvl4pPr marL="1028700" indent="-228600">
              <a:lnSpc>
                <a:spcPts val="2000"/>
              </a:lnSpc>
              <a:buClr>
                <a:schemeClr val="tx1"/>
              </a:buClr>
              <a:buFont typeface="Arial" panose="020B0604020202020204" pitchFamily="34" charset="0"/>
              <a:buChar char="•"/>
              <a:defRPr sz="1800" spc="0">
                <a:solidFill>
                  <a:schemeClr val="tx1"/>
                </a:solidFill>
              </a:defRPr>
            </a:lvl4pPr>
            <a:lvl5pPr marL="1257300" indent="-228600">
              <a:lnSpc>
                <a:spcPts val="2000"/>
              </a:lnSpc>
              <a:buClr>
                <a:schemeClr val="tx1"/>
              </a:buClr>
              <a:buFont typeface="Arial" panose="020B0604020202020204" pitchFamily="34" charset="0"/>
              <a:buChar char="□"/>
              <a:defRPr sz="1800"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 xmlns:a16="http://schemas.microsoft.com/office/drawing/2014/main" id="{7E46145F-ADB4-49D1-81A0-F6202403D8D7}"/>
              </a:ext>
            </a:extLst>
          </p:cNvPr>
          <p:cNvSpPr/>
          <p:nvPr userDrawn="1"/>
        </p:nvSpPr>
        <p:spPr>
          <a:xfrm>
            <a:off x="0" y="0"/>
            <a:ext cx="2530699" cy="6858000"/>
          </a:xfrm>
          <a:prstGeom prst="rect">
            <a:avLst/>
          </a:prstGeom>
          <a:solidFill>
            <a:schemeClr val="accent1"/>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10" name="Picture 9">
            <a:extLst>
              <a:ext uri="{FF2B5EF4-FFF2-40B4-BE49-F238E27FC236}">
                <a16:creationId xmlns="" xmlns:a16="http://schemas.microsoft.com/office/drawing/2014/main" id="{AB619367-4FDA-45C1-800D-4F9670E85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1" y="6295983"/>
            <a:ext cx="1917873" cy="466850"/>
          </a:xfrm>
          <a:prstGeom prst="rect">
            <a:avLst/>
          </a:prstGeom>
        </p:spPr>
      </p:pic>
      <p:sp>
        <p:nvSpPr>
          <p:cNvPr id="15" name="TextBox 14">
            <a:extLst>
              <a:ext uri="{FF2B5EF4-FFF2-40B4-BE49-F238E27FC236}">
                <a16:creationId xmlns="" xmlns:a16="http://schemas.microsoft.com/office/drawing/2014/main" id="{C082F451-B4C0-4377-9DB4-EA3FD201EC30}"/>
              </a:ext>
            </a:extLst>
          </p:cNvPr>
          <p:cNvSpPr txBox="1"/>
          <p:nvPr userDrawn="1"/>
        </p:nvSpPr>
        <p:spPr>
          <a:xfrm rot="16200000">
            <a:off x="-1955138" y="2429979"/>
            <a:ext cx="6542470" cy="1682512"/>
          </a:xfrm>
          <a:prstGeom prst="rect">
            <a:avLst/>
          </a:prstGeom>
          <a:noFill/>
          <a:ln>
            <a:noFill/>
          </a:ln>
        </p:spPr>
        <p:txBody>
          <a:bodyPr wrap="square" rtlCol="0" anchor="ctr" anchorCtr="1">
            <a:spAutoFit/>
          </a:bodyPr>
          <a:lstStyle/>
          <a:p>
            <a:pPr algn="ctr">
              <a:lnSpc>
                <a:spcPts val="6200"/>
              </a:lnSpc>
            </a:pPr>
            <a:r>
              <a:rPr lang="en-US" sz="6000" i="1" dirty="0">
                <a:solidFill>
                  <a:schemeClr val="accent1">
                    <a:lumMod val="20000"/>
                    <a:lumOff val="80000"/>
                  </a:schemeClr>
                </a:solidFill>
              </a:rPr>
              <a:t>COMMUNITY RESOURCES</a:t>
            </a:r>
          </a:p>
        </p:txBody>
      </p:sp>
      <p:sp>
        <p:nvSpPr>
          <p:cNvPr id="17" name="bk object 17">
            <a:extLst>
              <a:ext uri="{FF2B5EF4-FFF2-40B4-BE49-F238E27FC236}">
                <a16:creationId xmlns="" xmlns:a16="http://schemas.microsoft.com/office/drawing/2014/main" id="{0B190F57-4BD3-4821-B885-68F6F37C5FC5}"/>
              </a:ext>
            </a:extLst>
          </p:cNvPr>
          <p:cNvSpPr/>
          <p:nvPr userDrawn="1"/>
        </p:nvSpPr>
        <p:spPr>
          <a:xfrm>
            <a:off x="2530699" y="6645663"/>
            <a:ext cx="9661301" cy="212338"/>
          </a:xfrm>
          <a:prstGeom prst="rect">
            <a:avLst/>
          </a:prstGeom>
          <a:solidFill>
            <a:schemeClr val="accent2"/>
          </a:solidFill>
        </p:spPr>
        <p:txBody>
          <a:bodyPr wrap="square" lIns="0" tIns="0" rIns="0" bIns="0" rtlCol="0"/>
          <a:lstStyle/>
          <a:p>
            <a:endParaRPr sz="1800" dirty="0"/>
          </a:p>
        </p:txBody>
      </p:sp>
    </p:spTree>
    <p:extLst>
      <p:ext uri="{BB962C8B-B14F-4D97-AF65-F5344CB8AC3E}">
        <p14:creationId xmlns:p14="http://schemas.microsoft.com/office/powerpoint/2010/main" val="172504480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extLst mod="1">
    <p:ext uri="{DCECCB84-F9BA-43D5-87BE-67443E8EF086}">
      <p15:sldGuideLst xmlns:p15="http://schemas.microsoft.com/office/powerpoint/2012/main">
        <p15:guide id="1" orient="horz" pos="1080">
          <p15:clr>
            <a:srgbClr val="FBAE40"/>
          </p15:clr>
        </p15:guide>
        <p15:guide id="3" pos="7464">
          <p15:clr>
            <a:srgbClr val="FBAE40"/>
          </p15:clr>
        </p15:guide>
        <p15:guide id="5" pos="1800">
          <p15:clr>
            <a:srgbClr val="FBAE40"/>
          </p15:clr>
        </p15:guide>
        <p15:guide id="6" orient="horz" pos="240">
          <p15:clr>
            <a:srgbClr val="FBAE40"/>
          </p15:clr>
        </p15:guide>
        <p15:guide id="7" pos="46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6" name="Title 2">
            <a:extLst>
              <a:ext uri="{FF2B5EF4-FFF2-40B4-BE49-F238E27FC236}">
                <a16:creationId xmlns="" xmlns:a16="http://schemas.microsoft.com/office/drawing/2014/main" id="{036AF193-3DA2-405E-A4D7-4EACFA1D7D9E}"/>
              </a:ext>
            </a:extLst>
          </p:cNvPr>
          <p:cNvSpPr txBox="1">
            <a:spLocks/>
          </p:cNvSpPr>
          <p:nvPr userDrawn="1"/>
        </p:nvSpPr>
        <p:spPr>
          <a:xfrm>
            <a:off x="508000" y="355847"/>
            <a:ext cx="5342291" cy="1054394"/>
          </a:xfrm>
          <a:prstGeom prst="rect">
            <a:avLst/>
          </a:prstGeom>
        </p:spPr>
        <p:txBody>
          <a:bodyPr anchor="t" anchorCtr="0"/>
          <a:lstStyle>
            <a:lvl1pPr algn="ctr" defTabSz="685800" rtl="0" eaLnBrk="1" latinLnBrk="0" hangingPunct="1">
              <a:spcBef>
                <a:spcPct val="0"/>
              </a:spcBef>
              <a:buNone/>
              <a:defRPr sz="2400" b="1" kern="1200" cap="all" spc="150" baseline="0">
                <a:ln>
                  <a:noFill/>
                </a:ln>
                <a:solidFill>
                  <a:schemeClr val="tx1"/>
                </a:solidFill>
                <a:effectLst/>
                <a:latin typeface="Calibri" panose="020F0502020204030204" pitchFamily="34" charset="0"/>
                <a:ea typeface="+mj-ea"/>
                <a:cs typeface="+mj-cs"/>
              </a:defRPr>
            </a:lvl1pPr>
          </a:lstStyle>
          <a:p>
            <a:pPr>
              <a:lnSpc>
                <a:spcPts val="1600"/>
              </a:lnSpc>
            </a:pPr>
            <a:r>
              <a:rPr lang="en-US" sz="2000" spc="0" baseline="0" dirty="0">
                <a:solidFill>
                  <a:schemeClr val="tx2"/>
                </a:solidFill>
                <a:latin typeface="+mn-lt"/>
              </a:rPr>
              <a:t>THIS SLIDE IS HIDDEN</a:t>
            </a:r>
            <a:r>
              <a:rPr lang="en-US" sz="2800" spc="0" baseline="0" dirty="0">
                <a:latin typeface="+mn-lt"/>
              </a:rPr>
              <a:t/>
            </a:r>
            <a:br>
              <a:rPr lang="en-US" sz="2800" spc="0" baseline="0" dirty="0">
                <a:latin typeface="+mn-lt"/>
              </a:rPr>
            </a:br>
            <a:r>
              <a:rPr lang="en-US" sz="1300" b="1" cap="none" spc="0" baseline="0" dirty="0">
                <a:latin typeface="+mn-lt"/>
              </a:rPr>
              <a:t>and will not display in your presentation.</a:t>
            </a:r>
            <a:br>
              <a:rPr lang="en-US" sz="1300" b="1" cap="none" spc="0" baseline="0" dirty="0">
                <a:latin typeface="+mn-lt"/>
              </a:rPr>
            </a:br>
            <a:r>
              <a:rPr lang="en-US" sz="1300" b="1" cap="none" spc="0" baseline="0" dirty="0">
                <a:latin typeface="+mn-lt"/>
              </a:rPr>
              <a:t>It contains basic information on how to use the </a:t>
            </a:r>
            <a:br>
              <a:rPr lang="en-US" sz="1300" b="1" cap="none" spc="0" baseline="0" dirty="0">
                <a:latin typeface="+mn-lt"/>
              </a:rPr>
            </a:br>
            <a:r>
              <a:rPr lang="en-US" sz="1300" b="1" cap="none" spc="0" baseline="0" dirty="0">
                <a:latin typeface="+mn-lt"/>
              </a:rPr>
              <a:t>CareerForce PPT template to ensure CareerForce’s </a:t>
            </a:r>
            <a:br>
              <a:rPr lang="en-US" sz="1300" b="1" cap="none" spc="0" baseline="0" dirty="0">
                <a:latin typeface="+mn-lt"/>
              </a:rPr>
            </a:br>
            <a:r>
              <a:rPr lang="en-US" sz="1300" b="1" cap="none" spc="0" baseline="0" dirty="0">
                <a:latin typeface="+mn-lt"/>
              </a:rPr>
              <a:t>image is always presented in a professional manner.</a:t>
            </a:r>
            <a:endParaRPr lang="en-US" sz="1300" b="1" spc="0" baseline="0" dirty="0">
              <a:latin typeface="+mn-lt"/>
            </a:endParaRPr>
          </a:p>
        </p:txBody>
      </p:sp>
      <p:sp>
        <p:nvSpPr>
          <p:cNvPr id="9" name="Text Placeholder 11">
            <a:extLst>
              <a:ext uri="{FF2B5EF4-FFF2-40B4-BE49-F238E27FC236}">
                <a16:creationId xmlns="" xmlns:a16="http://schemas.microsoft.com/office/drawing/2014/main" id="{B6CCE07B-9EBF-4EE8-909F-E5BAAA0D9C8C}"/>
              </a:ext>
            </a:extLst>
          </p:cNvPr>
          <p:cNvSpPr txBox="1">
            <a:spLocks/>
          </p:cNvSpPr>
          <p:nvPr userDrawn="1"/>
        </p:nvSpPr>
        <p:spPr>
          <a:xfrm>
            <a:off x="345812" y="1508240"/>
            <a:ext cx="5750188" cy="4397260"/>
          </a:xfrm>
          <a:prstGeom prst="rect">
            <a:avLst/>
          </a:prstGeom>
        </p:spPr>
        <p:txBody>
          <a:bodyPr/>
          <a:lstStyle>
            <a:lvl1pPr marL="205740" indent="-171450" algn="l" defTabSz="685800" rtl="0" eaLnBrk="1" latinLnBrk="0" hangingPunct="1">
              <a:spcBef>
                <a:spcPct val="20000"/>
              </a:spcBef>
              <a:buClr>
                <a:schemeClr val="accent1"/>
              </a:buClr>
              <a:buFont typeface="Wingdings 2" pitchFamily="18" charset="2"/>
              <a:buChar char=""/>
              <a:defRPr sz="1800" kern="1200" spc="113" baseline="0">
                <a:solidFill>
                  <a:schemeClr val="tx2"/>
                </a:solidFill>
                <a:latin typeface="+mn-lt"/>
                <a:ea typeface="+mn-ea"/>
                <a:cs typeface="+mn-cs"/>
              </a:defRPr>
            </a:lvl1pPr>
            <a:lvl2pPr marL="411480" indent="-137160" algn="l" defTabSz="685800" rtl="0" eaLnBrk="1" latinLnBrk="0" hangingPunct="1">
              <a:spcBef>
                <a:spcPct val="20000"/>
              </a:spcBef>
              <a:buClr>
                <a:schemeClr val="accent2"/>
              </a:buClr>
              <a:buFont typeface="Wingdings" pitchFamily="2" charset="2"/>
              <a:buChar char="§"/>
              <a:defRPr sz="1500" kern="1200" spc="75" baseline="0">
                <a:solidFill>
                  <a:schemeClr val="tx2"/>
                </a:solidFill>
                <a:latin typeface="+mn-lt"/>
                <a:ea typeface="+mn-ea"/>
                <a:cs typeface="+mn-cs"/>
              </a:defRPr>
            </a:lvl2pPr>
            <a:lvl3pPr marL="617220" indent="-137160" algn="l" defTabSz="685800" rtl="0" eaLnBrk="1" latinLnBrk="0" hangingPunct="1">
              <a:spcBef>
                <a:spcPct val="20000"/>
              </a:spcBef>
              <a:buClr>
                <a:schemeClr val="accent3"/>
              </a:buClr>
              <a:buFont typeface="Wingdings" pitchFamily="2" charset="2"/>
              <a:buChar char="§"/>
              <a:defRPr sz="1200" kern="1200" spc="75" baseline="0">
                <a:solidFill>
                  <a:schemeClr val="tx2"/>
                </a:solidFill>
                <a:latin typeface="+mn-lt"/>
                <a:ea typeface="+mn-ea"/>
                <a:cs typeface="+mn-cs"/>
              </a:defRPr>
            </a:lvl3pPr>
            <a:lvl4pPr marL="822960" indent="-137160" algn="l" defTabSz="685800" rtl="0" eaLnBrk="1" latinLnBrk="0" hangingPunct="1">
              <a:spcBef>
                <a:spcPct val="20000"/>
              </a:spcBef>
              <a:buClr>
                <a:schemeClr val="accent4"/>
              </a:buClr>
              <a:buFont typeface="Wingdings" pitchFamily="2" charset="2"/>
              <a:buChar char="§"/>
              <a:defRPr sz="1050" kern="1200">
                <a:solidFill>
                  <a:schemeClr val="tx2"/>
                </a:solidFill>
                <a:latin typeface="+mn-lt"/>
                <a:ea typeface="+mn-ea"/>
                <a:cs typeface="+mn-cs"/>
              </a:defRPr>
            </a:lvl4pPr>
            <a:lvl5pPr marL="960120" indent="-137160" algn="l" defTabSz="685800" rtl="0" eaLnBrk="1" latinLnBrk="0" hangingPunct="1">
              <a:spcBef>
                <a:spcPct val="20000"/>
              </a:spcBef>
              <a:buClr>
                <a:schemeClr val="accent6"/>
              </a:buClr>
              <a:buFont typeface="Wingdings" pitchFamily="2" charset="2"/>
              <a:buChar char="§"/>
              <a:defRPr sz="975" kern="1200" spc="75" baseline="0">
                <a:solidFill>
                  <a:schemeClr val="tx2"/>
                </a:solidFill>
                <a:latin typeface="+mn-lt"/>
                <a:ea typeface="+mn-ea"/>
                <a:cs typeface="+mn-cs"/>
              </a:defRPr>
            </a:lvl5pPr>
            <a:lvl6pPr marL="1165860" indent="-137160" algn="l" defTabSz="685800"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600" indent="-137160" algn="l" defTabSz="685800"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40" indent="-137160" algn="l" defTabSz="685800"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80" indent="-137160" algn="l" defTabSz="685800"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171450" algn="ctr">
              <a:lnSpc>
                <a:spcPts val="1900"/>
              </a:lnSpc>
              <a:buFont typeface="Wingdings 2" pitchFamily="18" charset="2"/>
              <a:buNone/>
            </a:pPr>
            <a:r>
              <a:rPr lang="en-US" sz="1600" b="1" spc="0" baseline="0" dirty="0">
                <a:solidFill>
                  <a:schemeClr val="accent2"/>
                </a:solidFill>
              </a:rPr>
              <a:t>This PPT template was designed to be </a:t>
            </a:r>
            <a:br>
              <a:rPr lang="en-US" sz="1600" b="1" spc="0" baseline="0" dirty="0">
                <a:solidFill>
                  <a:schemeClr val="accent2"/>
                </a:solidFill>
              </a:rPr>
            </a:br>
            <a:r>
              <a:rPr lang="en-US" sz="1600" b="1" spc="0" baseline="0" dirty="0">
                <a:solidFill>
                  <a:schemeClr val="accent2"/>
                </a:solidFill>
              </a:rPr>
              <a:t>projected on a widescreen/monitor.</a:t>
            </a:r>
            <a:r>
              <a:rPr lang="en-US" sz="1200" b="1" spc="0" baseline="0" dirty="0">
                <a:solidFill>
                  <a:srgbClr val="FF0000"/>
                </a:solidFill>
              </a:rPr>
              <a:t/>
            </a:r>
            <a:br>
              <a:rPr lang="en-US" sz="1200" b="1" spc="0" baseline="0" dirty="0">
                <a:solidFill>
                  <a:srgbClr val="FF0000"/>
                </a:solidFill>
              </a:rPr>
            </a:br>
            <a:endParaRPr lang="en-US" sz="1200" b="1" spc="0" baseline="0" dirty="0">
              <a:solidFill>
                <a:srgbClr val="FF0000"/>
              </a:solidFill>
            </a:endParaRPr>
          </a:p>
          <a:p>
            <a:pPr marL="171450">
              <a:lnSpc>
                <a:spcPts val="1400"/>
              </a:lnSpc>
              <a:spcAft>
                <a:spcPts val="200"/>
              </a:spcAft>
              <a:buFont typeface="Wingdings 2" pitchFamily="18" charset="2"/>
              <a:buNone/>
            </a:pPr>
            <a:r>
              <a:rPr lang="en-US" sz="1200" b="1" spc="0" baseline="0" dirty="0"/>
              <a:t>How to use this template:</a:t>
            </a:r>
          </a:p>
          <a:p>
            <a:pPr marL="169863" indent="-169863">
              <a:lnSpc>
                <a:spcPts val="1400"/>
              </a:lnSpc>
              <a:spcAft>
                <a:spcPts val="200"/>
              </a:spcAft>
              <a:buClr>
                <a:schemeClr val="tx2"/>
              </a:buClr>
            </a:pPr>
            <a:r>
              <a:rPr lang="en-US" sz="1200" spc="0" baseline="0" dirty="0">
                <a:solidFill>
                  <a:schemeClr val="tx1"/>
                </a:solidFill>
              </a:rPr>
              <a:t>To create a new slide, in the Home tab, click the arrow under the “New Slide” button in the menu. This will display the template master slides available. Select the desired layout.</a:t>
            </a:r>
          </a:p>
          <a:p>
            <a:pPr marL="169863" indent="-169863">
              <a:lnSpc>
                <a:spcPts val="1400"/>
              </a:lnSpc>
              <a:spcAft>
                <a:spcPts val="200"/>
              </a:spcAft>
              <a:buClr>
                <a:schemeClr val="tx2"/>
              </a:buClr>
            </a:pPr>
            <a:r>
              <a:rPr lang="en-US" sz="1200" spc="0" baseline="0" dirty="0">
                <a:solidFill>
                  <a:schemeClr val="tx1"/>
                </a:solidFill>
              </a:rPr>
              <a:t>Likewise, to change the template master of a slide, click the “Layout” button right next to the “New Slide” button.</a:t>
            </a:r>
          </a:p>
          <a:p>
            <a:pPr marL="169863" indent="-169863">
              <a:lnSpc>
                <a:spcPts val="1400"/>
              </a:lnSpc>
              <a:spcAft>
                <a:spcPts val="200"/>
              </a:spcAft>
              <a:buClr>
                <a:schemeClr val="tx2"/>
              </a:buClr>
            </a:pPr>
            <a:r>
              <a:rPr lang="en-US" sz="1200" b="1" spc="0" baseline="0" dirty="0">
                <a:solidFill>
                  <a:schemeClr val="accent5"/>
                </a:solidFill>
              </a:rPr>
              <a:t>Use the spacing and font sizes assigned in the template.</a:t>
            </a:r>
            <a:r>
              <a:rPr lang="en-US" sz="1200" spc="0" baseline="0" dirty="0">
                <a:solidFill>
                  <a:schemeClr val="tx1"/>
                </a:solidFill>
              </a:rPr>
              <a:t> Use the Paragraph Increase and Decrease List Level functions in the Home tab menu to move to bullet levels. (See the PPT “How to Use the CareerForce Template” for more detailed / how-to instructions.)</a:t>
            </a:r>
          </a:p>
          <a:p>
            <a:pPr marL="169863" indent="-169863">
              <a:lnSpc>
                <a:spcPts val="1400"/>
              </a:lnSpc>
              <a:spcAft>
                <a:spcPts val="200"/>
              </a:spcAft>
              <a:buClr>
                <a:schemeClr val="tx2"/>
              </a:buClr>
            </a:pPr>
            <a:r>
              <a:rPr lang="en-US" sz="1200" b="1" spc="0" baseline="0" dirty="0">
                <a:solidFill>
                  <a:schemeClr val="accent5"/>
                </a:solidFill>
              </a:rPr>
              <a:t>DO NOT move title or text boxes, change type sizes, or select Auto-fit to fit content on a slide.</a:t>
            </a:r>
            <a:r>
              <a:rPr lang="en-US" sz="1200" spc="0" baseline="0" dirty="0">
                <a:solidFill>
                  <a:schemeClr val="tx1"/>
                </a:solidFill>
              </a:rPr>
              <a:t> (See the PPT “How to Use the CareerForce Template” for recommendations for formatting text.)</a:t>
            </a:r>
          </a:p>
          <a:p>
            <a:pPr marL="169863" indent="-169863">
              <a:lnSpc>
                <a:spcPts val="1400"/>
              </a:lnSpc>
              <a:spcAft>
                <a:spcPts val="200"/>
              </a:spcAft>
              <a:buClr>
                <a:schemeClr val="tx2"/>
              </a:buClr>
            </a:pPr>
            <a:r>
              <a:rPr lang="en-US" sz="1200" b="1" spc="0" baseline="0" dirty="0">
                <a:solidFill>
                  <a:schemeClr val="accent5"/>
                </a:solidFill>
              </a:rPr>
              <a:t>DO NOT copy/paste graphics and logos from website pages.</a:t>
            </a:r>
            <a:r>
              <a:rPr lang="en-US" sz="1200" spc="0" baseline="0" dirty="0">
                <a:solidFill>
                  <a:schemeClr val="tx1"/>
                </a:solidFill>
              </a:rPr>
              <a:t> Download only hi-resolution clipart from the internet. For logos, contact the company requesting they email you a hi-res JPEG.</a:t>
            </a:r>
          </a:p>
          <a:p>
            <a:endParaRPr lang="en-US" sz="1200" spc="0" baseline="0" dirty="0"/>
          </a:p>
        </p:txBody>
      </p:sp>
      <p:sp>
        <p:nvSpPr>
          <p:cNvPr id="10" name="Text Placeholder 12">
            <a:extLst>
              <a:ext uri="{FF2B5EF4-FFF2-40B4-BE49-F238E27FC236}">
                <a16:creationId xmlns="" xmlns:a16="http://schemas.microsoft.com/office/drawing/2014/main" id="{A0F6770F-C9FD-4F02-8284-32F2CBFAB229}"/>
              </a:ext>
            </a:extLst>
          </p:cNvPr>
          <p:cNvSpPr txBox="1">
            <a:spLocks/>
          </p:cNvSpPr>
          <p:nvPr userDrawn="1"/>
        </p:nvSpPr>
        <p:spPr>
          <a:xfrm>
            <a:off x="6339522" y="1410241"/>
            <a:ext cx="5506665" cy="4712852"/>
          </a:xfrm>
          <a:prstGeom prst="rect">
            <a:avLst/>
          </a:prstGeom>
        </p:spPr>
        <p:txBody>
          <a:bodyPr/>
          <a:lstStyle>
            <a:lvl1pPr marL="205740" indent="-171450" algn="l" defTabSz="685800" rtl="0" eaLnBrk="1" latinLnBrk="0" hangingPunct="1">
              <a:spcBef>
                <a:spcPct val="20000"/>
              </a:spcBef>
              <a:buClr>
                <a:schemeClr val="accent1"/>
              </a:buClr>
              <a:buFont typeface="Wingdings 2" pitchFamily="18" charset="2"/>
              <a:buChar char=""/>
              <a:defRPr sz="1800" kern="1200" spc="113" baseline="0">
                <a:solidFill>
                  <a:schemeClr val="tx2"/>
                </a:solidFill>
                <a:latin typeface="+mn-lt"/>
                <a:ea typeface="+mn-ea"/>
                <a:cs typeface="+mn-cs"/>
              </a:defRPr>
            </a:lvl1pPr>
            <a:lvl2pPr marL="411480" indent="-137160" algn="l" defTabSz="685800" rtl="0" eaLnBrk="1" latinLnBrk="0" hangingPunct="1">
              <a:spcBef>
                <a:spcPct val="20000"/>
              </a:spcBef>
              <a:buClr>
                <a:schemeClr val="accent2"/>
              </a:buClr>
              <a:buFont typeface="Wingdings" pitchFamily="2" charset="2"/>
              <a:buChar char="§"/>
              <a:defRPr sz="1500" kern="1200" spc="75" baseline="0">
                <a:solidFill>
                  <a:schemeClr val="tx2"/>
                </a:solidFill>
                <a:latin typeface="+mn-lt"/>
                <a:ea typeface="+mn-ea"/>
                <a:cs typeface="+mn-cs"/>
              </a:defRPr>
            </a:lvl2pPr>
            <a:lvl3pPr marL="617220" indent="-137160" algn="l" defTabSz="685800" rtl="0" eaLnBrk="1" latinLnBrk="0" hangingPunct="1">
              <a:spcBef>
                <a:spcPct val="20000"/>
              </a:spcBef>
              <a:buClr>
                <a:schemeClr val="accent3"/>
              </a:buClr>
              <a:buFont typeface="Wingdings" pitchFamily="2" charset="2"/>
              <a:buChar char="§"/>
              <a:defRPr sz="1200" kern="1200" spc="75" baseline="0">
                <a:solidFill>
                  <a:schemeClr val="tx2"/>
                </a:solidFill>
                <a:latin typeface="+mn-lt"/>
                <a:ea typeface="+mn-ea"/>
                <a:cs typeface="+mn-cs"/>
              </a:defRPr>
            </a:lvl3pPr>
            <a:lvl4pPr marL="822960" indent="-137160" algn="l" defTabSz="685800" rtl="0" eaLnBrk="1" latinLnBrk="0" hangingPunct="1">
              <a:spcBef>
                <a:spcPct val="20000"/>
              </a:spcBef>
              <a:buClr>
                <a:schemeClr val="accent4"/>
              </a:buClr>
              <a:buFont typeface="Wingdings" pitchFamily="2" charset="2"/>
              <a:buChar char="§"/>
              <a:defRPr sz="1050" kern="1200">
                <a:solidFill>
                  <a:schemeClr val="tx2"/>
                </a:solidFill>
                <a:latin typeface="+mn-lt"/>
                <a:ea typeface="+mn-ea"/>
                <a:cs typeface="+mn-cs"/>
              </a:defRPr>
            </a:lvl4pPr>
            <a:lvl5pPr marL="960120" indent="-137160" algn="l" defTabSz="685800" rtl="0" eaLnBrk="1" latinLnBrk="0" hangingPunct="1">
              <a:spcBef>
                <a:spcPct val="20000"/>
              </a:spcBef>
              <a:buClr>
                <a:schemeClr val="accent6"/>
              </a:buClr>
              <a:buFont typeface="Wingdings" pitchFamily="2" charset="2"/>
              <a:buChar char="§"/>
              <a:defRPr sz="975" kern="1200" spc="75" baseline="0">
                <a:solidFill>
                  <a:schemeClr val="tx2"/>
                </a:solidFill>
                <a:latin typeface="+mn-lt"/>
                <a:ea typeface="+mn-ea"/>
                <a:cs typeface="+mn-cs"/>
              </a:defRPr>
            </a:lvl5pPr>
            <a:lvl6pPr marL="1165860" indent="-137160" algn="l" defTabSz="685800"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600" indent="-137160" algn="l" defTabSz="685800"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40" indent="-137160" algn="l" defTabSz="685800"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80" indent="-137160" algn="l" defTabSz="685800"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0" indent="0">
              <a:lnSpc>
                <a:spcPts val="1400"/>
              </a:lnSpc>
              <a:spcAft>
                <a:spcPts val="300"/>
              </a:spcAft>
              <a:buFont typeface="Wingdings 2" pitchFamily="18" charset="2"/>
              <a:buNone/>
            </a:pPr>
            <a:r>
              <a:rPr lang="en-US" sz="1200" b="1" spc="0" baseline="0" dirty="0"/>
              <a:t>Refer to the PPT “How to Use the CareerForce Template” for detailed instructions to create slides using this template.</a:t>
            </a:r>
          </a:p>
          <a:p>
            <a:pPr marL="0" indent="0">
              <a:lnSpc>
                <a:spcPts val="1400"/>
              </a:lnSpc>
              <a:spcAft>
                <a:spcPts val="300"/>
              </a:spcAft>
              <a:buFont typeface="Wingdings 2" pitchFamily="18" charset="2"/>
              <a:buNone/>
            </a:pPr>
            <a:r>
              <a:rPr lang="en-US" sz="1200" b="1" spc="0" baseline="0" dirty="0"/>
              <a:t>A few tips:</a:t>
            </a:r>
          </a:p>
          <a:p>
            <a:pPr marL="171450" indent="-171450">
              <a:lnSpc>
                <a:spcPts val="1400"/>
              </a:lnSpc>
              <a:spcAft>
                <a:spcPts val="300"/>
              </a:spcAft>
              <a:buClr>
                <a:schemeClr val="tx2"/>
              </a:buClr>
            </a:pPr>
            <a:r>
              <a:rPr lang="en-US" sz="1200" spc="0" baseline="0" dirty="0">
                <a:solidFill>
                  <a:schemeClr val="tx1"/>
                </a:solidFill>
              </a:rPr>
              <a:t>This template is designed using a multi-level bulleted list. Use the Increase and Decrease List Level buttons in the “Home” Tab/Paragraph section to change levels.</a:t>
            </a:r>
          </a:p>
          <a:p>
            <a:pPr marL="171450" indent="-171450">
              <a:lnSpc>
                <a:spcPts val="1400"/>
              </a:lnSpc>
              <a:spcAft>
                <a:spcPts val="300"/>
              </a:spcAft>
              <a:buClr>
                <a:schemeClr val="tx2"/>
              </a:buClr>
            </a:pPr>
            <a:r>
              <a:rPr lang="en-US" sz="1200" spc="0" baseline="0" dirty="0">
                <a:solidFill>
                  <a:schemeClr val="tx1"/>
                </a:solidFill>
              </a:rPr>
              <a:t>Avoid inserting line spaces—unless separating sections with subheads.</a:t>
            </a:r>
          </a:p>
          <a:p>
            <a:pPr marL="171450" indent="-171450">
              <a:lnSpc>
                <a:spcPts val="1400"/>
              </a:lnSpc>
              <a:spcAft>
                <a:spcPts val="300"/>
              </a:spcAft>
              <a:buClr>
                <a:schemeClr val="tx2"/>
              </a:buClr>
            </a:pPr>
            <a:r>
              <a:rPr lang="en-US" sz="1200" spc="0" baseline="0" dirty="0">
                <a:solidFill>
                  <a:schemeClr val="tx1"/>
                </a:solidFill>
              </a:rPr>
              <a:t>To create a subhead: In the first level bullet position, deselect Bullets option. To begin a bulleted list on the next line, re-select “Bullets.”</a:t>
            </a:r>
          </a:p>
          <a:p>
            <a:pPr marL="171450" indent="-171450">
              <a:lnSpc>
                <a:spcPts val="1400"/>
              </a:lnSpc>
              <a:spcAft>
                <a:spcPts val="300"/>
              </a:spcAft>
              <a:buClr>
                <a:schemeClr val="tx2"/>
              </a:buClr>
            </a:pPr>
            <a:r>
              <a:rPr lang="en-US" sz="1200" spc="0" baseline="0" dirty="0">
                <a:solidFill>
                  <a:schemeClr val="tx1"/>
                </a:solidFill>
              </a:rPr>
              <a:t>Use the color theme created for this template (CareerForce colors) to highlight subheads and emphasize text.</a:t>
            </a:r>
          </a:p>
          <a:p>
            <a:pPr marL="171450" indent="-171450">
              <a:lnSpc>
                <a:spcPts val="1400"/>
              </a:lnSpc>
              <a:spcAft>
                <a:spcPts val="300"/>
              </a:spcAft>
              <a:buClr>
                <a:schemeClr val="tx2"/>
              </a:buClr>
            </a:pPr>
            <a:r>
              <a:rPr lang="en-US" sz="1200" b="1" spc="0" baseline="0" dirty="0">
                <a:solidFill>
                  <a:schemeClr val="tx1"/>
                </a:solidFill>
              </a:rPr>
              <a:t>Do not fear white space</a:t>
            </a:r>
            <a:r>
              <a:rPr lang="en-US" sz="1200" spc="0" baseline="0" dirty="0">
                <a:solidFill>
                  <a:schemeClr val="tx1"/>
                </a:solidFill>
              </a:rPr>
              <a:t>! PPTs should be concise in content. Do not add line spacing to “fill up” the slide.</a:t>
            </a:r>
          </a:p>
          <a:p>
            <a:pPr marL="171450" indent="-171450">
              <a:lnSpc>
                <a:spcPts val="1400"/>
              </a:lnSpc>
              <a:spcAft>
                <a:spcPts val="300"/>
              </a:spcAft>
              <a:buClr>
                <a:schemeClr val="tx2"/>
              </a:buClr>
            </a:pPr>
            <a:r>
              <a:rPr lang="en-US" sz="1200" spc="0" baseline="0" dirty="0">
                <a:solidFill>
                  <a:schemeClr val="tx1"/>
                </a:solidFill>
              </a:rPr>
              <a:t>Have more information than a slide can hold? Break information to one or more slides. Another option: edit your copy down and utilize the notes section for information you want to communicate to your audience.</a:t>
            </a:r>
          </a:p>
          <a:p>
            <a:pPr marL="171450" indent="-171450">
              <a:lnSpc>
                <a:spcPts val="1400"/>
              </a:lnSpc>
              <a:spcAft>
                <a:spcPts val="300"/>
              </a:spcAft>
              <a:buClr>
                <a:schemeClr val="tx2"/>
              </a:buClr>
            </a:pPr>
            <a:r>
              <a:rPr lang="en-US" sz="1200" spc="0" baseline="0" dirty="0">
                <a:solidFill>
                  <a:schemeClr val="tx1"/>
                </a:solidFill>
              </a:rPr>
              <a:t>Regular copying and pasting text from one PPT to another will  not automatically format the copied text to PPT’s design. For easy step-by-step instructions refer to the PPT “How to Use the CMJTS Template.”</a:t>
            </a:r>
          </a:p>
          <a:p>
            <a:pPr marL="171450" indent="-171450">
              <a:lnSpc>
                <a:spcPts val="1400"/>
              </a:lnSpc>
              <a:spcAft>
                <a:spcPts val="300"/>
              </a:spcAft>
              <a:buClr>
                <a:schemeClr val="tx2"/>
              </a:buClr>
            </a:pPr>
            <a:r>
              <a:rPr lang="en-US" sz="1200" b="1" spc="0" baseline="0" dirty="0">
                <a:solidFill>
                  <a:schemeClr val="tx1"/>
                </a:solidFill>
              </a:rPr>
              <a:t>NOTE:</a:t>
            </a:r>
            <a:r>
              <a:rPr lang="en-US" sz="1200" spc="0" baseline="0" dirty="0">
                <a:solidFill>
                  <a:schemeClr val="tx1"/>
                </a:solidFill>
              </a:rPr>
              <a:t> If you choose not to delete this slide from your PPT, to print the PPT—and not include this hidden slide—in the print Custom Range, choose to print slide 2-</a:t>
            </a:r>
            <a:r>
              <a:rPr lang="en-US" sz="1200" i="1" spc="0" baseline="0" dirty="0">
                <a:solidFill>
                  <a:schemeClr val="tx1"/>
                </a:solidFill>
              </a:rPr>
              <a:t>(enter last slide number).</a:t>
            </a:r>
            <a:endParaRPr lang="en-US" sz="1200" spc="0" baseline="0" dirty="0">
              <a:solidFill>
                <a:schemeClr val="tx1"/>
              </a:solidFill>
            </a:endParaRPr>
          </a:p>
        </p:txBody>
      </p:sp>
      <p:sp>
        <p:nvSpPr>
          <p:cNvPr id="11" name="Title 2">
            <a:extLst>
              <a:ext uri="{FF2B5EF4-FFF2-40B4-BE49-F238E27FC236}">
                <a16:creationId xmlns="" xmlns:a16="http://schemas.microsoft.com/office/drawing/2014/main" id="{885334F1-0FBB-429A-B1C1-0379C6F7CEB3}"/>
              </a:ext>
            </a:extLst>
          </p:cNvPr>
          <p:cNvSpPr txBox="1">
            <a:spLocks/>
          </p:cNvSpPr>
          <p:nvPr userDrawn="1"/>
        </p:nvSpPr>
        <p:spPr>
          <a:xfrm>
            <a:off x="6339523" y="355847"/>
            <a:ext cx="5342890" cy="1134285"/>
          </a:xfrm>
          <a:prstGeom prst="rect">
            <a:avLst/>
          </a:prstGeom>
        </p:spPr>
        <p:txBody>
          <a:bodyPr anchor="t" anchorCtr="0"/>
          <a:lstStyle>
            <a:lvl1pPr algn="ctr" defTabSz="685800" rtl="0" eaLnBrk="1" latinLnBrk="0" hangingPunct="1">
              <a:lnSpc>
                <a:spcPts val="4000"/>
              </a:lnSpc>
              <a:spcBef>
                <a:spcPct val="0"/>
              </a:spcBef>
              <a:buNone/>
              <a:defRPr sz="3800" b="1" kern="1200" cap="none" spc="150" baseline="0">
                <a:ln>
                  <a:noFill/>
                </a:ln>
                <a:solidFill>
                  <a:schemeClr val="tx1"/>
                </a:solidFill>
                <a:effectLst/>
                <a:latin typeface="Calibri" panose="020F0502020204030204" pitchFamily="34" charset="0"/>
                <a:ea typeface="+mj-ea"/>
                <a:cs typeface="+mj-cs"/>
              </a:defRPr>
            </a:lvl1pPr>
          </a:lstStyle>
          <a:p>
            <a:pPr>
              <a:lnSpc>
                <a:spcPts val="1600"/>
              </a:lnSpc>
            </a:pPr>
            <a:r>
              <a:rPr lang="en-US" sz="2000" spc="0" dirty="0">
                <a:solidFill>
                  <a:srgbClr val="FF0000"/>
                </a:solidFill>
                <a:latin typeface="+mn-lt"/>
              </a:rPr>
              <a:t>DO NOT DELETE</a:t>
            </a:r>
            <a:r>
              <a:rPr lang="en-US" sz="2000" spc="0" dirty="0">
                <a:latin typeface="+mn-lt"/>
              </a:rPr>
              <a:t/>
            </a:r>
            <a:br>
              <a:rPr lang="en-US" sz="2000" spc="0" dirty="0">
                <a:latin typeface="+mn-lt"/>
              </a:rPr>
            </a:br>
            <a:r>
              <a:rPr lang="en-US" sz="1400" spc="0" dirty="0">
                <a:latin typeface="+mn-lt"/>
              </a:rPr>
              <a:t>this slide until the PPT is final.</a:t>
            </a:r>
            <a:br>
              <a:rPr lang="en-US" sz="1400" spc="0" dirty="0">
                <a:latin typeface="+mn-lt"/>
              </a:rPr>
            </a:br>
            <a:r>
              <a:rPr lang="en-US" sz="1400" spc="0" dirty="0">
                <a:latin typeface="+mn-lt"/>
              </a:rPr>
              <a:t>KEEP IT IN THE MASTER TEMPLATE</a:t>
            </a:r>
          </a:p>
        </p:txBody>
      </p:sp>
      <p:sp>
        <p:nvSpPr>
          <p:cNvPr id="12" name="TextBox 11">
            <a:extLst>
              <a:ext uri="{FF2B5EF4-FFF2-40B4-BE49-F238E27FC236}">
                <a16:creationId xmlns="" xmlns:a16="http://schemas.microsoft.com/office/drawing/2014/main" id="{1370FB86-626E-424E-AB01-6BDC62117671}"/>
              </a:ext>
            </a:extLst>
          </p:cNvPr>
          <p:cNvSpPr txBox="1"/>
          <p:nvPr userDrawn="1"/>
        </p:nvSpPr>
        <p:spPr>
          <a:xfrm>
            <a:off x="2526453" y="6275987"/>
            <a:ext cx="9155960" cy="271677"/>
          </a:xfrm>
          <a:prstGeom prst="rect">
            <a:avLst/>
          </a:prstGeom>
          <a:noFill/>
          <a:ln>
            <a:noFill/>
          </a:ln>
        </p:spPr>
        <p:txBody>
          <a:bodyPr wrap="square" rtlCol="0" anchor="ctr" anchorCtr="1">
            <a:spAutoFit/>
          </a:bodyPr>
          <a:lstStyle/>
          <a:p>
            <a:pPr>
              <a:lnSpc>
                <a:spcPts val="1500"/>
              </a:lnSpc>
            </a:pPr>
            <a:r>
              <a:rPr lang="en-US" sz="1200" b="1" dirty="0">
                <a:solidFill>
                  <a:schemeClr val="tx2"/>
                </a:solidFill>
              </a:rPr>
              <a:t>Questions or need assistance?</a:t>
            </a:r>
            <a:r>
              <a:rPr lang="en-US" sz="1200" b="1" dirty="0"/>
              <a:t> Contact the CMJTS executive assistant or your admin. assistant!</a:t>
            </a:r>
          </a:p>
        </p:txBody>
      </p:sp>
      <p:pic>
        <p:nvPicPr>
          <p:cNvPr id="13" name="Picture 12" descr="CareerForce Logo">
            <a:extLst>
              <a:ext uri="{FF2B5EF4-FFF2-40B4-BE49-F238E27FC236}">
                <a16:creationId xmlns="" xmlns:a16="http://schemas.microsoft.com/office/drawing/2014/main" id="{A5BF5BE6-2D99-4F48-9E23-C84FA9627A6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45812" y="6289410"/>
            <a:ext cx="1929222" cy="462422"/>
          </a:xfrm>
          <a:prstGeom prst="rect">
            <a:avLst/>
          </a:prstGeom>
        </p:spPr>
      </p:pic>
      <p:sp>
        <p:nvSpPr>
          <p:cNvPr id="14" name="bk object 17">
            <a:extLst>
              <a:ext uri="{FF2B5EF4-FFF2-40B4-BE49-F238E27FC236}">
                <a16:creationId xmlns="" xmlns:a16="http://schemas.microsoft.com/office/drawing/2014/main" id="{FA0B6BA7-842A-48A7-89F8-FACED7EAEE85}"/>
              </a:ext>
            </a:extLst>
          </p:cNvPr>
          <p:cNvSpPr/>
          <p:nvPr userDrawn="1"/>
        </p:nvSpPr>
        <p:spPr>
          <a:xfrm>
            <a:off x="2530699" y="6645663"/>
            <a:ext cx="9661301" cy="212338"/>
          </a:xfrm>
          <a:prstGeom prst="rect">
            <a:avLst/>
          </a:prstGeom>
          <a:solidFill>
            <a:schemeClr val="accent2"/>
          </a:solidFill>
        </p:spPr>
        <p:txBody>
          <a:bodyPr wrap="square" lIns="0" tIns="0" rIns="0" bIns="0" rtlCol="0"/>
          <a:lstStyle/>
          <a:p>
            <a:endParaRPr sz="1800" dirty="0"/>
          </a:p>
        </p:txBody>
      </p:sp>
    </p:spTree>
    <p:extLst>
      <p:ext uri="{BB962C8B-B14F-4D97-AF65-F5344CB8AC3E}">
        <p14:creationId xmlns:p14="http://schemas.microsoft.com/office/powerpoint/2010/main" val="39203811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84" r:id="rId3"/>
    <p:sldLayoutId id="2147483705" r:id="rId4"/>
    <p:sldLayoutId id="2147483814"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713" r:id="rId16"/>
  </p:sldLayoutIdLst>
  <mc:AlternateContent xmlns:mc="http://schemas.openxmlformats.org/markup-compatibility/2006" xmlns:p14="http://schemas.microsoft.com/office/powerpoint/2010/main">
    <mc:Choice Requires="p14">
      <p:transition spd="slow" p14:dur="1250"/>
    </mc:Choice>
    <mc:Fallback xmlns="">
      <p:transition spd="slow"/>
    </mc:Fallback>
  </mc:AlternateContent>
  <p:txStyles>
    <p:titleStyle>
      <a:lvl1pPr algn="ctr" defTabSz="685800" rtl="0" eaLnBrk="1" latinLnBrk="0" hangingPunct="1">
        <a:spcBef>
          <a:spcPct val="0"/>
        </a:spcBef>
        <a:buNone/>
        <a:defRPr sz="2400" b="1" kern="1200" cap="all" spc="150" baseline="0">
          <a:ln>
            <a:noFill/>
          </a:ln>
          <a:solidFill>
            <a:schemeClr val="tx1"/>
          </a:solidFill>
          <a:effectLst/>
          <a:latin typeface="Calibri" panose="020F0502020204030204" pitchFamily="34" charset="0"/>
          <a:ea typeface="+mj-ea"/>
          <a:cs typeface="+mj-cs"/>
        </a:defRPr>
      </a:lvl1pPr>
    </p:titleStyle>
    <p:bodyStyle>
      <a:lvl1pPr marL="205740" indent="-171450" algn="l" defTabSz="685800" rtl="0" eaLnBrk="1" latinLnBrk="0" hangingPunct="1">
        <a:spcBef>
          <a:spcPct val="20000"/>
        </a:spcBef>
        <a:buClr>
          <a:schemeClr val="accent1"/>
        </a:buClr>
        <a:buFont typeface="Wingdings 2" pitchFamily="18" charset="2"/>
        <a:buChar char=""/>
        <a:defRPr sz="1800" kern="1200" spc="113" baseline="0">
          <a:solidFill>
            <a:schemeClr val="tx2"/>
          </a:solidFill>
          <a:latin typeface="+mn-lt"/>
          <a:ea typeface="+mn-ea"/>
          <a:cs typeface="+mn-cs"/>
        </a:defRPr>
      </a:lvl1pPr>
      <a:lvl2pPr marL="411480" indent="-137160" algn="l" defTabSz="685800" rtl="0" eaLnBrk="1" latinLnBrk="0" hangingPunct="1">
        <a:spcBef>
          <a:spcPct val="20000"/>
        </a:spcBef>
        <a:buClr>
          <a:schemeClr val="accent2"/>
        </a:buClr>
        <a:buFont typeface="Wingdings" pitchFamily="2" charset="2"/>
        <a:buChar char="§"/>
        <a:defRPr sz="1500" kern="1200" spc="75" baseline="0">
          <a:solidFill>
            <a:schemeClr val="tx2"/>
          </a:solidFill>
          <a:latin typeface="+mn-lt"/>
          <a:ea typeface="+mn-ea"/>
          <a:cs typeface="+mn-cs"/>
        </a:defRPr>
      </a:lvl2pPr>
      <a:lvl3pPr marL="617220" indent="-137160" algn="l" defTabSz="685800" rtl="0" eaLnBrk="1" latinLnBrk="0" hangingPunct="1">
        <a:spcBef>
          <a:spcPct val="20000"/>
        </a:spcBef>
        <a:buClr>
          <a:schemeClr val="accent3"/>
        </a:buClr>
        <a:buFont typeface="Wingdings" pitchFamily="2" charset="2"/>
        <a:buChar char="§"/>
        <a:defRPr sz="1200" kern="1200" spc="75" baseline="0">
          <a:solidFill>
            <a:schemeClr val="tx2"/>
          </a:solidFill>
          <a:latin typeface="+mn-lt"/>
          <a:ea typeface="+mn-ea"/>
          <a:cs typeface="+mn-cs"/>
        </a:defRPr>
      </a:lvl3pPr>
      <a:lvl4pPr marL="822960" indent="-137160" algn="l" defTabSz="685800" rtl="0" eaLnBrk="1" latinLnBrk="0" hangingPunct="1">
        <a:spcBef>
          <a:spcPct val="20000"/>
        </a:spcBef>
        <a:buClr>
          <a:schemeClr val="accent4"/>
        </a:buClr>
        <a:buFont typeface="Wingdings" pitchFamily="2" charset="2"/>
        <a:buChar char="§"/>
        <a:defRPr sz="1050" kern="1200">
          <a:solidFill>
            <a:schemeClr val="tx2"/>
          </a:solidFill>
          <a:latin typeface="+mn-lt"/>
          <a:ea typeface="+mn-ea"/>
          <a:cs typeface="+mn-cs"/>
        </a:defRPr>
      </a:lvl4pPr>
      <a:lvl5pPr marL="960120" indent="-137160" algn="l" defTabSz="685800" rtl="0" eaLnBrk="1" latinLnBrk="0" hangingPunct="1">
        <a:spcBef>
          <a:spcPct val="20000"/>
        </a:spcBef>
        <a:buClr>
          <a:schemeClr val="accent6"/>
        </a:buClr>
        <a:buFont typeface="Wingdings" pitchFamily="2" charset="2"/>
        <a:buChar char="§"/>
        <a:defRPr sz="975" kern="1200" spc="75" baseline="0">
          <a:solidFill>
            <a:schemeClr val="tx2"/>
          </a:solidFill>
          <a:latin typeface="+mn-lt"/>
          <a:ea typeface="+mn-ea"/>
          <a:cs typeface="+mn-cs"/>
        </a:defRPr>
      </a:lvl5pPr>
      <a:lvl6pPr marL="1165860" indent="-137160" algn="l" defTabSz="685800"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600" indent="-137160" algn="l" defTabSz="685800"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40" indent="-137160" algn="l" defTabSz="685800"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80" indent="-137160" algn="l" defTabSz="685800"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lwojtowicz@cmjts.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hyperlink" Target="mailto:tbrooks@cmjt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2">
            <a:extLst>
              <a:ext uri="{FF2B5EF4-FFF2-40B4-BE49-F238E27FC236}">
                <a16:creationId xmlns="" xmlns:a16="http://schemas.microsoft.com/office/drawing/2014/main" id="{3D036E07-65BC-4471-8AEC-55F9980F77F1}"/>
              </a:ext>
            </a:extLst>
          </p:cNvPr>
          <p:cNvSpPr>
            <a:spLocks noGrp="1"/>
          </p:cNvSpPr>
          <p:nvPr>
            <p:ph type="title"/>
          </p:nvPr>
        </p:nvSpPr>
        <p:spPr>
          <a:xfrm>
            <a:off x="508000" y="355847"/>
            <a:ext cx="5342291" cy="1054394"/>
          </a:xfrm>
        </p:spPr>
        <p:txBody>
          <a:bodyPr anchor="t" anchorCtr="0"/>
          <a:lstStyle/>
          <a:p>
            <a:pPr>
              <a:lnSpc>
                <a:spcPts val="1500"/>
              </a:lnSpc>
            </a:pPr>
            <a:r>
              <a:rPr lang="en-US" sz="2000" spc="0" dirty="0">
                <a:solidFill>
                  <a:schemeClr val="tx2"/>
                </a:solidFill>
              </a:rPr>
              <a:t>THIS SLIDE IS HIDDEN</a:t>
            </a:r>
            <a:r>
              <a:rPr lang="en-US" sz="2800" spc="0" dirty="0"/>
              <a:t/>
            </a:r>
            <a:br>
              <a:rPr lang="en-US" sz="2800" spc="0" dirty="0"/>
            </a:br>
            <a:r>
              <a:rPr lang="en-US" sz="1300" b="0" spc="0" dirty="0"/>
              <a:t>and will not display in your presentation.</a:t>
            </a:r>
            <a:br>
              <a:rPr lang="en-US" sz="1300" b="0" spc="0" dirty="0"/>
            </a:br>
            <a:r>
              <a:rPr lang="en-US" sz="1300" b="0" spc="0" dirty="0"/>
              <a:t>It contains basic information on how to use the </a:t>
            </a:r>
            <a:br>
              <a:rPr lang="en-US" sz="1300" b="0" spc="0" dirty="0"/>
            </a:br>
            <a:r>
              <a:rPr lang="en-US" sz="1300" b="0" spc="0" dirty="0"/>
              <a:t>CareerForce PPT template to ensure CareerForce’s </a:t>
            </a:r>
            <a:br>
              <a:rPr lang="en-US" sz="1300" b="0" spc="0" dirty="0"/>
            </a:br>
            <a:r>
              <a:rPr lang="en-US" sz="1300" b="0" spc="0" dirty="0"/>
              <a:t>image is always presented in a professional manner.</a:t>
            </a:r>
          </a:p>
        </p:txBody>
      </p:sp>
      <p:sp>
        <p:nvSpPr>
          <p:cNvPr id="12" name="Text Placeholder 11">
            <a:extLst>
              <a:ext uri="{FF2B5EF4-FFF2-40B4-BE49-F238E27FC236}">
                <a16:creationId xmlns="" xmlns:a16="http://schemas.microsoft.com/office/drawing/2014/main" id="{91572535-1FB0-4A02-902A-4B86E487CC90}"/>
              </a:ext>
            </a:extLst>
          </p:cNvPr>
          <p:cNvSpPr>
            <a:spLocks noGrp="1"/>
          </p:cNvSpPr>
          <p:nvPr>
            <p:ph type="body" sz="quarter" idx="10"/>
          </p:nvPr>
        </p:nvSpPr>
        <p:spPr/>
        <p:txBody>
          <a:bodyPr/>
          <a:lstStyle/>
          <a:p>
            <a:pPr marL="171450" algn="ctr">
              <a:lnSpc>
                <a:spcPts val="1900"/>
              </a:lnSpc>
              <a:buNone/>
            </a:pPr>
            <a:r>
              <a:rPr lang="en-US" sz="1600" b="1" dirty="0">
                <a:solidFill>
                  <a:schemeClr val="accent2"/>
                </a:solidFill>
              </a:rPr>
              <a:t>This PPT template was designed to be </a:t>
            </a:r>
            <a:br>
              <a:rPr lang="en-US" sz="1600" b="1" dirty="0">
                <a:solidFill>
                  <a:schemeClr val="accent2"/>
                </a:solidFill>
              </a:rPr>
            </a:br>
            <a:r>
              <a:rPr lang="en-US" sz="1600" b="1" dirty="0">
                <a:solidFill>
                  <a:schemeClr val="accent2"/>
                </a:solidFill>
              </a:rPr>
              <a:t>projected on a widescreen monitor.</a:t>
            </a:r>
            <a:r>
              <a:rPr lang="en-US" sz="1200" b="1" dirty="0">
                <a:solidFill>
                  <a:srgbClr val="FF0000"/>
                </a:solidFill>
              </a:rPr>
              <a:t/>
            </a:r>
            <a:br>
              <a:rPr lang="en-US" sz="1200" b="1" dirty="0">
                <a:solidFill>
                  <a:srgbClr val="FF0000"/>
                </a:solidFill>
              </a:rPr>
            </a:br>
            <a:endParaRPr lang="en-US" sz="1200" b="1" dirty="0">
              <a:solidFill>
                <a:srgbClr val="FF0000"/>
              </a:solidFill>
            </a:endParaRPr>
          </a:p>
          <a:p>
            <a:pPr marL="171450">
              <a:lnSpc>
                <a:spcPts val="1500"/>
              </a:lnSpc>
              <a:spcAft>
                <a:spcPts val="200"/>
              </a:spcAft>
              <a:buNone/>
            </a:pPr>
            <a:r>
              <a:rPr lang="en-US" sz="1200" b="1" dirty="0">
                <a:solidFill>
                  <a:schemeClr val="tx2"/>
                </a:solidFill>
              </a:rPr>
              <a:t>How to use this template:</a:t>
            </a:r>
          </a:p>
          <a:p>
            <a:pPr marL="169863" indent="-169863">
              <a:lnSpc>
                <a:spcPts val="1500"/>
              </a:lnSpc>
              <a:spcAft>
                <a:spcPts val="200"/>
              </a:spcAft>
            </a:pPr>
            <a:r>
              <a:rPr lang="en-US" sz="1200" dirty="0"/>
              <a:t>To create a new slide, in the Home tab, click the arrow under the “New Slide” button in the menu. This will display the template master slides available. Select the desired layout.</a:t>
            </a:r>
          </a:p>
          <a:p>
            <a:pPr marL="169863" indent="-169863">
              <a:lnSpc>
                <a:spcPts val="1500"/>
              </a:lnSpc>
              <a:spcAft>
                <a:spcPts val="200"/>
              </a:spcAft>
            </a:pPr>
            <a:r>
              <a:rPr lang="en-US" sz="1200" dirty="0"/>
              <a:t>Likewise, to change the template master of a slide, click the “Layout” button right next to the “New Slide” button.</a:t>
            </a:r>
          </a:p>
          <a:p>
            <a:pPr marL="169863" indent="-169863">
              <a:lnSpc>
                <a:spcPts val="1500"/>
              </a:lnSpc>
              <a:spcAft>
                <a:spcPts val="200"/>
              </a:spcAft>
            </a:pPr>
            <a:r>
              <a:rPr lang="en-US" sz="1200" b="1" dirty="0">
                <a:solidFill>
                  <a:schemeClr val="accent5"/>
                </a:solidFill>
              </a:rPr>
              <a:t>USE THE SPACING, FONT SIZES, ETC., ASSIGNED IN THE TEMPLATE!</a:t>
            </a:r>
            <a:r>
              <a:rPr lang="en-US" sz="1200" dirty="0"/>
              <a:t> Use the Paragraph Increase and Decrease List Level functions in the Home tab menu to move to bullet levels. (See the PPT “How to Use the CareerForce Template” for more detailed / how-to instructions.)</a:t>
            </a:r>
          </a:p>
          <a:p>
            <a:pPr marL="169863" indent="-169863">
              <a:lnSpc>
                <a:spcPts val="1500"/>
              </a:lnSpc>
              <a:spcAft>
                <a:spcPts val="200"/>
              </a:spcAft>
            </a:pPr>
            <a:r>
              <a:rPr lang="en-US" sz="1200" b="1" dirty="0">
                <a:solidFill>
                  <a:schemeClr val="tx2"/>
                </a:solidFill>
              </a:rPr>
              <a:t>DO NOT move title or text boxes, change type sizes, or select Auto-fit to fit content on a slide.</a:t>
            </a:r>
            <a:r>
              <a:rPr lang="en-US" sz="1200" dirty="0"/>
              <a:t> (See the PPT “How to Use the CareerForce Template” for recommendations for formatting text.)</a:t>
            </a:r>
          </a:p>
          <a:p>
            <a:pPr marL="169863" indent="-169863">
              <a:lnSpc>
                <a:spcPts val="1500"/>
              </a:lnSpc>
              <a:spcAft>
                <a:spcPts val="200"/>
              </a:spcAft>
            </a:pPr>
            <a:r>
              <a:rPr lang="en-US" sz="1200" b="1" dirty="0">
                <a:solidFill>
                  <a:schemeClr val="tx2"/>
                </a:solidFill>
              </a:rPr>
              <a:t>DO NOT copy/paste graphics and logos from website pages.</a:t>
            </a:r>
            <a:r>
              <a:rPr lang="en-US" sz="1200" dirty="0"/>
              <a:t> Download only hi-resolution clipart from the internet. For logos, contact the company requesting they email you a hi-res JPEG.</a:t>
            </a:r>
          </a:p>
          <a:p>
            <a:endParaRPr lang="en-US" sz="1200" dirty="0"/>
          </a:p>
        </p:txBody>
      </p:sp>
      <p:sp>
        <p:nvSpPr>
          <p:cNvPr id="13" name="Text Placeholder 12">
            <a:extLst>
              <a:ext uri="{FF2B5EF4-FFF2-40B4-BE49-F238E27FC236}">
                <a16:creationId xmlns="" xmlns:a16="http://schemas.microsoft.com/office/drawing/2014/main" id="{C8CB9AF2-05C8-4B42-8A29-B42AE0F32779}"/>
              </a:ext>
            </a:extLst>
          </p:cNvPr>
          <p:cNvSpPr>
            <a:spLocks noGrp="1"/>
          </p:cNvSpPr>
          <p:nvPr>
            <p:ph type="body" sz="quarter" idx="11"/>
          </p:nvPr>
        </p:nvSpPr>
        <p:spPr>
          <a:xfrm>
            <a:off x="6339523" y="1131147"/>
            <a:ext cx="5342890" cy="4991946"/>
          </a:xfrm>
        </p:spPr>
        <p:txBody>
          <a:bodyPr/>
          <a:lstStyle/>
          <a:p>
            <a:pPr marL="0" indent="0">
              <a:lnSpc>
                <a:spcPts val="1400"/>
              </a:lnSpc>
              <a:spcAft>
                <a:spcPts val="600"/>
              </a:spcAft>
              <a:buNone/>
            </a:pPr>
            <a:r>
              <a:rPr lang="en-US" sz="1200" b="1" dirty="0"/>
              <a:t>Refer to the PPT “How to Use the CareerForce Template” for detailed instructions to create slides using this template.</a:t>
            </a:r>
          </a:p>
          <a:p>
            <a:pPr marL="0" indent="0">
              <a:lnSpc>
                <a:spcPts val="1400"/>
              </a:lnSpc>
              <a:spcAft>
                <a:spcPts val="600"/>
              </a:spcAft>
              <a:buNone/>
            </a:pPr>
            <a:r>
              <a:rPr lang="en-US" sz="1200" b="1" dirty="0">
                <a:solidFill>
                  <a:schemeClr val="tx2"/>
                </a:solidFill>
              </a:rPr>
              <a:t>A few tips:</a:t>
            </a:r>
          </a:p>
          <a:p>
            <a:pPr marL="169863" indent="-169863">
              <a:lnSpc>
                <a:spcPts val="1400"/>
              </a:lnSpc>
              <a:spcAft>
                <a:spcPts val="600"/>
              </a:spcAft>
            </a:pPr>
            <a:r>
              <a:rPr lang="en-US" sz="1200" dirty="0"/>
              <a:t>This template is designed using a multi-level bulleted list. Use the Increase and Decrease List Level buttons in the “Home” Tab/Paragraph section to change levels.</a:t>
            </a:r>
          </a:p>
          <a:p>
            <a:pPr marL="169863" indent="-169863">
              <a:lnSpc>
                <a:spcPts val="1400"/>
              </a:lnSpc>
              <a:spcAft>
                <a:spcPts val="600"/>
              </a:spcAft>
            </a:pPr>
            <a:r>
              <a:rPr lang="en-US" sz="1200" dirty="0"/>
              <a:t>Avoid inserting line spaces—unless separating sections with subheads.</a:t>
            </a:r>
          </a:p>
          <a:p>
            <a:pPr marL="169863" indent="-169863">
              <a:lnSpc>
                <a:spcPts val="1400"/>
              </a:lnSpc>
              <a:spcAft>
                <a:spcPts val="600"/>
              </a:spcAft>
            </a:pPr>
            <a:r>
              <a:rPr lang="en-US" sz="1200" dirty="0"/>
              <a:t>To create a subhead: In the first level bullet position, deselect Bullets option. To begin a bulleted list on the next line, re-select “Bullets.”</a:t>
            </a:r>
          </a:p>
          <a:p>
            <a:pPr marL="169863" indent="-169863">
              <a:lnSpc>
                <a:spcPts val="1400"/>
              </a:lnSpc>
              <a:spcAft>
                <a:spcPts val="600"/>
              </a:spcAft>
            </a:pPr>
            <a:r>
              <a:rPr lang="en-US" sz="1200" dirty="0"/>
              <a:t>Use the color theme created for this template (CareerForce colors) to highlight subheads and emphasize text.</a:t>
            </a:r>
          </a:p>
          <a:p>
            <a:pPr marL="169863" indent="-169863">
              <a:lnSpc>
                <a:spcPts val="1400"/>
              </a:lnSpc>
              <a:spcAft>
                <a:spcPts val="600"/>
              </a:spcAft>
            </a:pPr>
            <a:r>
              <a:rPr lang="en-US" sz="1200" b="1" dirty="0"/>
              <a:t>Do not fear white space</a:t>
            </a:r>
            <a:r>
              <a:rPr lang="en-US" sz="1200" dirty="0"/>
              <a:t>! PPTs should be concise in content. Do not add line spacing to “fill up” the slide.</a:t>
            </a:r>
          </a:p>
          <a:p>
            <a:pPr marL="169863" indent="-169863">
              <a:lnSpc>
                <a:spcPts val="1400"/>
              </a:lnSpc>
              <a:spcAft>
                <a:spcPts val="600"/>
              </a:spcAft>
            </a:pPr>
            <a:r>
              <a:rPr lang="en-US" sz="1200" dirty="0"/>
              <a:t>Have more information than a slide can hold? Break information to one or more slides. Another option: edit your copy down and utilize the notes section for information you want to communicate to your audience.</a:t>
            </a:r>
          </a:p>
          <a:p>
            <a:pPr marL="169863" indent="-169863">
              <a:lnSpc>
                <a:spcPts val="1400"/>
              </a:lnSpc>
              <a:spcAft>
                <a:spcPts val="600"/>
              </a:spcAft>
            </a:pPr>
            <a:r>
              <a:rPr lang="en-US" sz="1200" dirty="0"/>
              <a:t>Regular copying and pasting text from one PPT to another will  not automatically format the copied text to PPT’s design. For easy step-by-step instructions refer to the PPT “How to Use the CMJTS Template.”</a:t>
            </a:r>
          </a:p>
          <a:p>
            <a:pPr marL="0" indent="0">
              <a:lnSpc>
                <a:spcPts val="1400"/>
              </a:lnSpc>
              <a:spcAft>
                <a:spcPts val="600"/>
              </a:spcAft>
              <a:buNone/>
            </a:pPr>
            <a:r>
              <a:rPr lang="en-US" sz="1200" b="1" dirty="0"/>
              <a:t>NOTE:</a:t>
            </a:r>
            <a:r>
              <a:rPr lang="en-US" sz="1200" dirty="0"/>
              <a:t> If you choose not to delete this slide from your PPT, to print the PPT—and not include this hidden slide—in the print Custom Range, choose to print slide 2-</a:t>
            </a:r>
            <a:r>
              <a:rPr lang="en-US" sz="1200" i="1" dirty="0"/>
              <a:t>(enter last slide number)</a:t>
            </a:r>
          </a:p>
          <a:p>
            <a:pPr>
              <a:lnSpc>
                <a:spcPts val="1400"/>
              </a:lnSpc>
              <a:spcAft>
                <a:spcPts val="600"/>
              </a:spcAft>
            </a:pPr>
            <a:endParaRPr lang="en-US" sz="1200" dirty="0"/>
          </a:p>
        </p:txBody>
      </p:sp>
      <p:sp>
        <p:nvSpPr>
          <p:cNvPr id="9" name="Title 2">
            <a:extLst>
              <a:ext uri="{FF2B5EF4-FFF2-40B4-BE49-F238E27FC236}">
                <a16:creationId xmlns="" xmlns:a16="http://schemas.microsoft.com/office/drawing/2014/main" id="{ACE99EC3-3CF6-4AE1-AC61-2B2730BADC71}"/>
              </a:ext>
            </a:extLst>
          </p:cNvPr>
          <p:cNvSpPr txBox="1">
            <a:spLocks/>
          </p:cNvSpPr>
          <p:nvPr/>
        </p:nvSpPr>
        <p:spPr>
          <a:xfrm>
            <a:off x="6339523" y="355847"/>
            <a:ext cx="5342890" cy="1134285"/>
          </a:xfrm>
          <a:prstGeom prst="rect">
            <a:avLst/>
          </a:prstGeom>
        </p:spPr>
        <p:txBody>
          <a:bodyPr anchor="t" anchorCtr="0"/>
          <a:lstStyle>
            <a:lvl1pPr algn="ctr" defTabSz="685800" rtl="0" eaLnBrk="1" latinLnBrk="0" hangingPunct="1">
              <a:lnSpc>
                <a:spcPts val="4000"/>
              </a:lnSpc>
              <a:spcBef>
                <a:spcPct val="0"/>
              </a:spcBef>
              <a:buNone/>
              <a:defRPr sz="3800" b="1" kern="1200" cap="none" spc="150" baseline="0">
                <a:ln>
                  <a:noFill/>
                </a:ln>
                <a:solidFill>
                  <a:schemeClr val="tx1"/>
                </a:solidFill>
                <a:effectLst/>
                <a:latin typeface="Calibri" panose="020F0502020204030204" pitchFamily="34" charset="0"/>
                <a:ea typeface="+mj-ea"/>
                <a:cs typeface="+mj-cs"/>
              </a:defRPr>
            </a:lvl1pPr>
          </a:lstStyle>
          <a:p>
            <a:pPr>
              <a:lnSpc>
                <a:spcPts val="1600"/>
              </a:lnSpc>
            </a:pPr>
            <a:r>
              <a:rPr lang="en-US" sz="2000" spc="0" dirty="0">
                <a:solidFill>
                  <a:srgbClr val="FF0000"/>
                </a:solidFill>
                <a:latin typeface="+mn-lt"/>
              </a:rPr>
              <a:t>DO NOT DELETE</a:t>
            </a:r>
            <a:r>
              <a:rPr lang="en-US" sz="2000" spc="0" dirty="0">
                <a:latin typeface="+mn-lt"/>
              </a:rPr>
              <a:t/>
            </a:r>
            <a:br>
              <a:rPr lang="en-US" sz="2000" spc="0" dirty="0">
                <a:latin typeface="+mn-lt"/>
              </a:rPr>
            </a:br>
            <a:r>
              <a:rPr lang="en-US" sz="1400" spc="0" dirty="0">
                <a:latin typeface="+mn-lt"/>
              </a:rPr>
              <a:t>this slide until the PPT is final.</a:t>
            </a:r>
            <a:br>
              <a:rPr lang="en-US" sz="1400" spc="0" dirty="0">
                <a:latin typeface="+mn-lt"/>
              </a:rPr>
            </a:br>
            <a:r>
              <a:rPr lang="en-US" sz="1400" spc="0" dirty="0">
                <a:latin typeface="+mn-lt"/>
              </a:rPr>
              <a:t>KEEP IT IN THE MASTER TEMPLATE</a:t>
            </a:r>
          </a:p>
        </p:txBody>
      </p:sp>
      <p:sp>
        <p:nvSpPr>
          <p:cNvPr id="11" name="TextBox 10">
            <a:extLst>
              <a:ext uri="{FF2B5EF4-FFF2-40B4-BE49-F238E27FC236}">
                <a16:creationId xmlns="" xmlns:a16="http://schemas.microsoft.com/office/drawing/2014/main" id="{73068729-CEC6-4E08-97D3-5E2DCB0EE487}"/>
              </a:ext>
            </a:extLst>
          </p:cNvPr>
          <p:cNvSpPr txBox="1"/>
          <p:nvPr/>
        </p:nvSpPr>
        <p:spPr>
          <a:xfrm>
            <a:off x="2526453" y="6275987"/>
            <a:ext cx="9155960" cy="271677"/>
          </a:xfrm>
          <a:prstGeom prst="rect">
            <a:avLst/>
          </a:prstGeom>
          <a:noFill/>
          <a:ln>
            <a:noFill/>
          </a:ln>
        </p:spPr>
        <p:txBody>
          <a:bodyPr wrap="square" rtlCol="0" anchor="ctr" anchorCtr="1">
            <a:spAutoFit/>
          </a:bodyPr>
          <a:lstStyle/>
          <a:p>
            <a:pPr>
              <a:lnSpc>
                <a:spcPts val="1500"/>
              </a:lnSpc>
            </a:pPr>
            <a:r>
              <a:rPr lang="en-US" sz="1200" b="1" dirty="0">
                <a:solidFill>
                  <a:schemeClr val="tx2"/>
                </a:solidFill>
              </a:rPr>
              <a:t>Questions or need assistance?</a:t>
            </a:r>
            <a:r>
              <a:rPr lang="en-US" sz="1200" b="1" dirty="0"/>
              <a:t> Contact the CMJTS executive assistant or your admin. assistant!</a:t>
            </a:r>
          </a:p>
        </p:txBody>
      </p:sp>
    </p:spTree>
    <p:extLst>
      <p:ext uri="{BB962C8B-B14F-4D97-AF65-F5344CB8AC3E}">
        <p14:creationId xmlns:p14="http://schemas.microsoft.com/office/powerpoint/2010/main" val="4196345041"/>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Incentive Policy</a:t>
            </a:r>
            <a:endParaRPr lang="en-US" dirty="0"/>
          </a:p>
        </p:txBody>
      </p:sp>
      <p:sp>
        <p:nvSpPr>
          <p:cNvPr id="3" name="Text Placeholder 2"/>
          <p:cNvSpPr>
            <a:spLocks noGrp="1"/>
          </p:cNvSpPr>
          <p:nvPr>
            <p:ph type="body" sz="quarter" idx="10"/>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8967" y="1770550"/>
            <a:ext cx="3135482" cy="4057682"/>
          </a:xfrm>
          <a:prstGeom prst="rect">
            <a:avLst/>
          </a:prstGeom>
        </p:spPr>
      </p:pic>
    </p:spTree>
    <p:extLst>
      <p:ext uri="{BB962C8B-B14F-4D97-AF65-F5344CB8AC3E}">
        <p14:creationId xmlns:p14="http://schemas.microsoft.com/office/powerpoint/2010/main" val="1779414744"/>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Incentives</a:t>
            </a:r>
            <a:endParaRPr lang="en-US" dirty="0"/>
          </a:p>
        </p:txBody>
      </p:sp>
      <p:sp>
        <p:nvSpPr>
          <p:cNvPr id="3" name="Text Placeholder 2"/>
          <p:cNvSpPr>
            <a:spLocks noGrp="1"/>
          </p:cNvSpPr>
          <p:nvPr>
            <p:ph type="body" sz="quarter" idx="10"/>
          </p:nvPr>
        </p:nvSpPr>
        <p:spPr/>
        <p:txBody>
          <a:bodyPr/>
          <a:lstStyle/>
          <a:p>
            <a:pPr marL="0" indent="0">
              <a:buNone/>
            </a:pPr>
            <a:r>
              <a:rPr lang="en-US" dirty="0" smtClean="0"/>
              <a:t>Reasons to use youth incentives…</a:t>
            </a:r>
          </a:p>
          <a:p>
            <a:pPr marL="0" indent="0">
              <a:buNone/>
            </a:pPr>
            <a:endParaRPr lang="en-US" dirty="0"/>
          </a:p>
          <a:p>
            <a:pPr lvl="0"/>
            <a:r>
              <a:rPr lang="en-US" dirty="0"/>
              <a:t>Completion of the CCC </a:t>
            </a:r>
            <a:r>
              <a:rPr lang="en-US" dirty="0" smtClean="0"/>
              <a:t>assessment</a:t>
            </a:r>
            <a:endParaRPr lang="en-US" dirty="0"/>
          </a:p>
          <a:p>
            <a:pPr lvl="0"/>
            <a:r>
              <a:rPr lang="en-US" dirty="0"/>
              <a:t>Academic level increases in </a:t>
            </a:r>
            <a:r>
              <a:rPr lang="en-US" dirty="0" smtClean="0"/>
              <a:t>ABE</a:t>
            </a:r>
            <a:endParaRPr lang="en-US" dirty="0"/>
          </a:p>
          <a:p>
            <a:pPr lvl="0"/>
            <a:r>
              <a:rPr lang="en-US" dirty="0" smtClean="0"/>
              <a:t>GED </a:t>
            </a:r>
            <a:r>
              <a:rPr lang="en-US" dirty="0"/>
              <a:t>hours and GED </a:t>
            </a:r>
            <a:r>
              <a:rPr lang="en-US" dirty="0" smtClean="0"/>
              <a:t>completion</a:t>
            </a:r>
          </a:p>
          <a:p>
            <a:r>
              <a:rPr lang="en-US" dirty="0"/>
              <a:t>Completing a goal area/action steps on the ISS</a:t>
            </a:r>
          </a:p>
          <a:p>
            <a:r>
              <a:rPr lang="en-US" dirty="0" smtClean="0"/>
              <a:t>Maintaining a 3.0/3.5 GPA or higher and </a:t>
            </a:r>
            <a:r>
              <a:rPr lang="en-US" dirty="0"/>
              <a:t>achieve </a:t>
            </a:r>
            <a:r>
              <a:rPr lang="en-US" dirty="0" smtClean="0"/>
              <a:t>it by the </a:t>
            </a:r>
            <a:r>
              <a:rPr lang="en-US" dirty="0"/>
              <a:t>end of the </a:t>
            </a:r>
            <a:r>
              <a:rPr lang="en-US" dirty="0" smtClean="0"/>
              <a:t>semester</a:t>
            </a:r>
            <a:r>
              <a:rPr lang="en-US" dirty="0"/>
              <a:t> </a:t>
            </a:r>
            <a:r>
              <a:rPr lang="en-US" dirty="0" smtClean="0"/>
              <a:t>(according to the ISS)</a:t>
            </a:r>
            <a:endParaRPr lang="en-US" dirty="0"/>
          </a:p>
          <a:p>
            <a:pPr lvl="0"/>
            <a:r>
              <a:rPr lang="en-US" dirty="0"/>
              <a:t>Positive WEP </a:t>
            </a:r>
            <a:r>
              <a:rPr lang="en-US" dirty="0" smtClean="0"/>
              <a:t>evaluations</a:t>
            </a:r>
            <a:endParaRPr lang="en-US" dirty="0"/>
          </a:p>
          <a:p>
            <a:pPr lvl="0"/>
            <a:r>
              <a:rPr lang="en-US" dirty="0"/>
              <a:t>Obtaining a credential (</a:t>
            </a:r>
            <a:r>
              <a:rPr lang="en-US" dirty="0" smtClean="0"/>
              <a:t>CNA or completion </a:t>
            </a:r>
            <a:r>
              <a:rPr lang="en-US" dirty="0"/>
              <a:t>of college</a:t>
            </a:r>
            <a:r>
              <a:rPr lang="en-US" dirty="0" smtClean="0"/>
              <a:t>)</a:t>
            </a:r>
            <a:endParaRPr lang="en-US" dirty="0"/>
          </a:p>
          <a:p>
            <a:endParaRPr lang="en-US" dirty="0"/>
          </a:p>
        </p:txBody>
      </p:sp>
    </p:spTree>
    <p:extLst>
      <p:ext uri="{BB962C8B-B14F-4D97-AF65-F5344CB8AC3E}">
        <p14:creationId xmlns:p14="http://schemas.microsoft.com/office/powerpoint/2010/main" val="4203439921"/>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Incentive Forms</a:t>
            </a:r>
            <a:endParaRPr lang="en-US" dirty="0"/>
          </a:p>
        </p:txBody>
      </p:sp>
      <p:sp>
        <p:nvSpPr>
          <p:cNvPr id="3" name="Text Placeholder 2"/>
          <p:cNvSpPr>
            <a:spLocks noGrp="1"/>
          </p:cNvSpPr>
          <p:nvPr>
            <p:ph type="body" sz="quarter" idx="10"/>
          </p:nvPr>
        </p:nvSpPr>
        <p:spPr/>
        <p:txBody>
          <a:bodyPr/>
          <a:lstStyle/>
          <a:p>
            <a:pPr marL="0" indent="0">
              <a:buNone/>
            </a:pPr>
            <a:endParaRPr lang="en-US" dirty="0"/>
          </a:p>
          <a:p>
            <a:pPr lvl="0"/>
            <a:r>
              <a:rPr lang="en-US" dirty="0" smtClean="0"/>
              <a:t>A “Youth Incentive Payment Request” form is used for GED stipends</a:t>
            </a:r>
          </a:p>
          <a:p>
            <a:pPr marL="0" lvl="0" indent="0">
              <a:buNone/>
            </a:pPr>
            <a:endParaRPr lang="en-US" dirty="0"/>
          </a:p>
          <a:p>
            <a:pPr lvl="0"/>
            <a:r>
              <a:rPr lang="en-US" dirty="0" smtClean="0"/>
              <a:t>A “Gas, Walmart Card, and Bus Token Support” form is used for assessment </a:t>
            </a:r>
            <a:r>
              <a:rPr lang="en-US" dirty="0"/>
              <a:t>completion, goal achievement, credential attainment, etc</a:t>
            </a:r>
            <a:r>
              <a:rPr lang="en-US" dirty="0" smtClean="0"/>
              <a:t>.</a:t>
            </a:r>
            <a:endParaRPr lang="en-US" dirty="0"/>
          </a:p>
        </p:txBody>
      </p:sp>
    </p:spTree>
    <p:extLst>
      <p:ext uri="{BB962C8B-B14F-4D97-AF65-F5344CB8AC3E}">
        <p14:creationId xmlns:p14="http://schemas.microsoft.com/office/powerpoint/2010/main" val="2050702344"/>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quarter" idx="10"/>
          </p:nvPr>
        </p:nvSpPr>
        <p:spPr/>
        <p:txBody>
          <a:bodyPr/>
          <a:lstStyle/>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800" y="1939515"/>
            <a:ext cx="4676211" cy="3740969"/>
          </a:xfrm>
          <a:prstGeom prst="rect">
            <a:avLst/>
          </a:prstGeom>
        </p:spPr>
      </p:pic>
    </p:spTree>
    <p:extLst>
      <p:ext uri="{BB962C8B-B14F-4D97-AF65-F5344CB8AC3E}">
        <p14:creationId xmlns:p14="http://schemas.microsoft.com/office/powerpoint/2010/main" val="3911372069"/>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Text Placeholder 2"/>
          <p:cNvSpPr>
            <a:spLocks noGrp="1"/>
          </p:cNvSpPr>
          <p:nvPr>
            <p:ph type="body" sz="quarter" idx="10"/>
          </p:nvPr>
        </p:nvSpPr>
        <p:spPr/>
        <p:txBody>
          <a:bodyPr/>
          <a:lstStyle/>
          <a:p>
            <a:pPr marL="0" indent="0" algn="ctr">
              <a:buNone/>
            </a:pPr>
            <a:r>
              <a:rPr lang="en-US" b="1" dirty="0" smtClean="0">
                <a:solidFill>
                  <a:srgbClr val="00B050"/>
                </a:solidFill>
              </a:rPr>
              <a:t>Leslie Wojtowicz</a:t>
            </a:r>
          </a:p>
          <a:p>
            <a:pPr marL="0" indent="0" algn="ctr">
              <a:buNone/>
            </a:pPr>
            <a:r>
              <a:rPr lang="en-US" dirty="0"/>
              <a:t>Development </a:t>
            </a:r>
            <a:r>
              <a:rPr lang="en-US" dirty="0" smtClean="0"/>
              <a:t>Manager </a:t>
            </a:r>
            <a:endParaRPr lang="en-US" dirty="0" smtClean="0"/>
          </a:p>
          <a:p>
            <a:pPr marL="0" indent="0" algn="ctr">
              <a:buNone/>
            </a:pPr>
            <a:r>
              <a:rPr lang="en-US" dirty="0" smtClean="0"/>
              <a:t>763-271-3757</a:t>
            </a:r>
          </a:p>
          <a:p>
            <a:pPr marL="0" indent="0" algn="ctr">
              <a:buNone/>
            </a:pPr>
            <a:r>
              <a:rPr lang="en-US" dirty="0" smtClean="0">
                <a:hlinkClick r:id="rId3"/>
              </a:rPr>
              <a:t>lwojtowicz@cmjts.org</a:t>
            </a:r>
            <a:endParaRPr lang="en-US" dirty="0" smtClean="0"/>
          </a:p>
          <a:p>
            <a:pPr marL="0" indent="0" algn="ctr">
              <a:buNone/>
            </a:pPr>
            <a:endParaRPr lang="en-US" dirty="0" smtClean="0"/>
          </a:p>
          <a:p>
            <a:pPr marL="0" indent="0" algn="ctr">
              <a:buNone/>
            </a:pPr>
            <a:endParaRPr lang="en-US" dirty="0"/>
          </a:p>
        </p:txBody>
      </p:sp>
      <p:sp>
        <p:nvSpPr>
          <p:cNvPr id="4" name="Text Placeholder 3"/>
          <p:cNvSpPr>
            <a:spLocks noGrp="1"/>
          </p:cNvSpPr>
          <p:nvPr>
            <p:ph type="body" sz="quarter" idx="11"/>
          </p:nvPr>
        </p:nvSpPr>
        <p:spPr/>
        <p:txBody>
          <a:bodyPr/>
          <a:lstStyle/>
          <a:p>
            <a:pPr marL="0" indent="0" algn="ctr">
              <a:buNone/>
            </a:pPr>
            <a:r>
              <a:rPr lang="en-US" b="1" dirty="0">
                <a:solidFill>
                  <a:srgbClr val="00B050"/>
                </a:solidFill>
              </a:rPr>
              <a:t>Tera </a:t>
            </a:r>
            <a:r>
              <a:rPr lang="en-US" b="1" dirty="0" smtClean="0">
                <a:solidFill>
                  <a:srgbClr val="00B050"/>
                </a:solidFill>
              </a:rPr>
              <a:t>Brooks</a:t>
            </a:r>
          </a:p>
          <a:p>
            <a:pPr marL="0" indent="0" algn="ctr">
              <a:buNone/>
            </a:pPr>
            <a:r>
              <a:rPr lang="en-US" dirty="0" smtClean="0"/>
              <a:t>Disability Resource Coordinator </a:t>
            </a:r>
            <a:endParaRPr lang="en-US" dirty="0"/>
          </a:p>
          <a:p>
            <a:pPr marL="0" indent="0" algn="ctr">
              <a:buNone/>
            </a:pPr>
            <a:r>
              <a:rPr lang="en-US" dirty="0" smtClean="0"/>
              <a:t>7630710-0999</a:t>
            </a:r>
          </a:p>
          <a:p>
            <a:pPr marL="0" indent="0" algn="ctr">
              <a:buNone/>
            </a:pPr>
            <a:r>
              <a:rPr lang="en-US" dirty="0" smtClean="0">
                <a:hlinkClick r:id="rId4"/>
              </a:rPr>
              <a:t>tbrooks@cmjts.org</a:t>
            </a:r>
            <a:endParaRPr lang="en-US" dirty="0" smtClean="0"/>
          </a:p>
          <a:p>
            <a:pPr marL="0" indent="0" algn="ctr">
              <a:buNone/>
            </a:pPr>
            <a:endParaRPr lang="en-US" dirty="0" smtClean="0"/>
          </a:p>
          <a:p>
            <a:pPr marL="0" indent="0">
              <a:buNone/>
            </a:pPr>
            <a:endParaRPr lang="en-US" dirty="0"/>
          </a:p>
          <a:p>
            <a:pPr marL="0" indent="0">
              <a:buNone/>
            </a:pP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1137" y="3353863"/>
            <a:ext cx="2109031" cy="262535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963" t="9581" r="10348" b="2257"/>
          <a:stretch/>
        </p:blipFill>
        <p:spPr>
          <a:xfrm>
            <a:off x="7952621" y="3344658"/>
            <a:ext cx="2116693" cy="2643760"/>
          </a:xfrm>
          <a:prstGeom prst="rect">
            <a:avLst/>
          </a:prstGeom>
        </p:spPr>
      </p:pic>
    </p:spTree>
    <p:extLst>
      <p:ext uri="{BB962C8B-B14F-4D97-AF65-F5344CB8AC3E}">
        <p14:creationId xmlns:p14="http://schemas.microsoft.com/office/powerpoint/2010/main" val="383705021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02DC6C59-859B-434C-9920-DC556CD77741}"/>
              </a:ext>
            </a:extLst>
          </p:cNvPr>
          <p:cNvSpPr>
            <a:spLocks noGrp="1"/>
          </p:cNvSpPr>
          <p:nvPr>
            <p:ph type="body" sz="quarter" idx="10"/>
          </p:nvPr>
        </p:nvSpPr>
        <p:spPr/>
        <p:txBody>
          <a:bodyPr/>
          <a:lstStyle/>
          <a:p>
            <a:r>
              <a:rPr lang="en-US" dirty="0" smtClean="0"/>
              <a:t>Maintaining and Safeguarding Participant Files</a:t>
            </a:r>
            <a:endParaRPr lang="en-US" dirty="0"/>
          </a:p>
        </p:txBody>
      </p:sp>
      <p:sp>
        <p:nvSpPr>
          <p:cNvPr id="5" name="Text Placeholder 4">
            <a:extLst>
              <a:ext uri="{FF2B5EF4-FFF2-40B4-BE49-F238E27FC236}">
                <a16:creationId xmlns="" xmlns:a16="http://schemas.microsoft.com/office/drawing/2014/main" id="{936C019D-47AD-4626-8D4A-CCC48F2B191F}"/>
              </a:ext>
            </a:extLst>
          </p:cNvPr>
          <p:cNvSpPr>
            <a:spLocks noGrp="1"/>
          </p:cNvSpPr>
          <p:nvPr>
            <p:ph type="body" sz="quarter" idx="11"/>
          </p:nvPr>
        </p:nvSpPr>
        <p:spPr>
          <a:xfrm>
            <a:off x="277089" y="2452643"/>
            <a:ext cx="11637097" cy="3691783"/>
          </a:xfrm>
        </p:spPr>
        <p:txBody>
          <a:bodyPr/>
          <a:lstStyle/>
          <a:p>
            <a:pPr marL="0"/>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334" y="2452643"/>
            <a:ext cx="6084606" cy="3585066"/>
          </a:xfrm>
          <a:prstGeom prst="rect">
            <a:avLst/>
          </a:prstGeom>
        </p:spPr>
      </p:pic>
    </p:spTree>
    <p:extLst>
      <p:ext uri="{BB962C8B-B14F-4D97-AF65-F5344CB8AC3E}">
        <p14:creationId xmlns:p14="http://schemas.microsoft.com/office/powerpoint/2010/main" val="4004695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Text Placeholder 2"/>
          <p:cNvSpPr>
            <a:spLocks noGrp="1"/>
          </p:cNvSpPr>
          <p:nvPr>
            <p:ph type="body" sz="quarter" idx="10"/>
          </p:nvPr>
        </p:nvSpPr>
        <p:spPr/>
        <p:txBody>
          <a:bodyPr/>
          <a:lstStyle/>
          <a:p>
            <a:r>
              <a:rPr lang="en-US" dirty="0" smtClean="0"/>
              <a:t>File Organization</a:t>
            </a:r>
            <a:endParaRPr lang="en-US" dirty="0"/>
          </a:p>
          <a:p>
            <a:r>
              <a:rPr lang="en-US" dirty="0" smtClean="0"/>
              <a:t>Confidentiality</a:t>
            </a:r>
            <a:endParaRPr lang="en-US" dirty="0"/>
          </a:p>
          <a:p>
            <a:r>
              <a:rPr lang="en-US" dirty="0" smtClean="0"/>
              <a:t>Disability/Medical Information</a:t>
            </a:r>
            <a:endParaRPr lang="en-US" dirty="0"/>
          </a:p>
          <a:p>
            <a:r>
              <a:rPr lang="en-US" dirty="0" smtClean="0"/>
              <a:t>Local Youth Plan</a:t>
            </a:r>
            <a:endParaRPr lang="en-US" dirty="0"/>
          </a:p>
          <a:p>
            <a:r>
              <a:rPr lang="en-US" dirty="0" smtClean="0"/>
              <a:t>Strategies for Recruiting WIOA Youth Participants</a:t>
            </a:r>
          </a:p>
          <a:p>
            <a:r>
              <a:rPr lang="en-US" dirty="0" smtClean="0"/>
              <a:t>Youth Incentives</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78335437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Organization</a:t>
            </a:r>
            <a:endParaRPr lang="en-US" dirty="0"/>
          </a:p>
        </p:txBody>
      </p:sp>
      <p:sp>
        <p:nvSpPr>
          <p:cNvPr id="3" name="Text Placeholder 2"/>
          <p:cNvSpPr>
            <a:spLocks noGrp="1"/>
          </p:cNvSpPr>
          <p:nvPr>
            <p:ph type="body" sz="quarter" idx="10"/>
          </p:nvPr>
        </p:nvSpPr>
        <p:spPr/>
        <p:txBody>
          <a:bodyPr/>
          <a:lstStyle/>
          <a:p>
            <a:r>
              <a:rPr lang="en-US" dirty="0" smtClean="0"/>
              <a:t>CMJTS uses a file outline as a best practice to keep files consistent.  This is especially helpful during file reviews and monitoring visits.</a:t>
            </a:r>
          </a:p>
          <a:p>
            <a:endParaRPr lang="en-US" dirty="0"/>
          </a:p>
          <a:p>
            <a:r>
              <a:rPr lang="en-US" dirty="0" smtClean="0"/>
              <a:t>Peer-to-peer file </a:t>
            </a:r>
            <a:r>
              <a:rPr lang="en-US" dirty="0" smtClean="0"/>
              <a:t>reviews are conducted on a quarterly basis to ensure that forms are up-to-date and in compliance.</a:t>
            </a:r>
          </a:p>
          <a:p>
            <a:endParaRPr lang="en-US" dirty="0"/>
          </a:p>
          <a:p>
            <a:pPr marL="0" indent="0">
              <a:buNone/>
            </a:pPr>
            <a:endParaRPr lang="en-US" dirty="0" smtClean="0"/>
          </a:p>
          <a:p>
            <a:endParaRPr lang="en-US" dirty="0" smtClean="0"/>
          </a:p>
          <a:p>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40860398"/>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Text Placeholder 2"/>
          <p:cNvSpPr>
            <a:spLocks noGrp="1"/>
          </p:cNvSpPr>
          <p:nvPr>
            <p:ph type="body" sz="quarter" idx="10"/>
          </p:nvPr>
        </p:nvSpPr>
        <p:spPr/>
        <p:txBody>
          <a:bodyPr/>
          <a:lstStyle/>
          <a:p>
            <a:r>
              <a:rPr lang="en-US" dirty="0" smtClean="0"/>
              <a:t>It is our responsibility to </a:t>
            </a:r>
            <a:r>
              <a:rPr lang="en-US" dirty="0" smtClean="0"/>
              <a:t>make </a:t>
            </a:r>
            <a:r>
              <a:rPr lang="en-US" dirty="0" smtClean="0"/>
              <a:t>sure that a participant’s confidentiality is not compromised.</a:t>
            </a:r>
          </a:p>
          <a:p>
            <a:pPr marL="0" indent="0">
              <a:buNone/>
            </a:pPr>
            <a:endParaRPr lang="en-US" dirty="0"/>
          </a:p>
          <a:p>
            <a:pPr marL="631825" lvl="1" indent="-342900">
              <a:buFont typeface="Wingdings" panose="05000000000000000000" pitchFamily="2" charset="2"/>
              <a:buChar char="ü"/>
            </a:pPr>
            <a:r>
              <a:rPr lang="en-US" dirty="0" smtClean="0"/>
              <a:t>Files are kept in locked file drawers</a:t>
            </a:r>
          </a:p>
          <a:p>
            <a:pPr marL="631825" lvl="1" indent="-342900">
              <a:buFont typeface="Wingdings" panose="05000000000000000000" pitchFamily="2" charset="2"/>
              <a:buChar char="ü"/>
            </a:pPr>
            <a:r>
              <a:rPr lang="en-US" dirty="0" smtClean="0"/>
              <a:t>Obtain a release of records form to talk to staff and providers about a participant (on a need to know basis)</a:t>
            </a:r>
          </a:p>
          <a:p>
            <a:pPr marL="631825" lvl="1" indent="-342900">
              <a:buFont typeface="Wingdings" panose="05000000000000000000" pitchFamily="2" charset="2"/>
              <a:buChar char="ü"/>
            </a:pPr>
            <a:r>
              <a:rPr lang="en-US" dirty="0" smtClean="0"/>
              <a:t>Don’t share passwords with anyone</a:t>
            </a:r>
          </a:p>
          <a:p>
            <a:pPr marL="631825" lvl="1" indent="-342900">
              <a:buFont typeface="Wingdings" panose="05000000000000000000" pitchFamily="2" charset="2"/>
              <a:buChar char="ü"/>
            </a:pPr>
            <a:r>
              <a:rPr lang="en-US" dirty="0" smtClean="0"/>
              <a:t>Use secure communication such as encrypted e-mails</a:t>
            </a:r>
          </a:p>
          <a:p>
            <a:pPr marL="631825" lvl="1" indent="-342900">
              <a:buFont typeface="Wingdings" panose="05000000000000000000" pitchFamily="2" charset="2"/>
              <a:buChar char="ü"/>
            </a:pPr>
            <a:r>
              <a:rPr lang="en-US" dirty="0" smtClean="0"/>
              <a:t>Don’t keep confidential files on external storage </a:t>
            </a:r>
          </a:p>
          <a:p>
            <a:pPr marL="631825" lvl="1" indent="-342900">
              <a:buFont typeface="Wingdings" panose="05000000000000000000" pitchFamily="2" charset="2"/>
              <a:buChar char="ü"/>
            </a:pPr>
            <a:r>
              <a:rPr lang="en-US" dirty="0" smtClean="0"/>
              <a:t>Keep computers secure by locking the computer screen every time you leave your desk</a:t>
            </a:r>
            <a:endParaRPr lang="en-US" dirty="0"/>
          </a:p>
        </p:txBody>
      </p:sp>
    </p:spTree>
    <p:extLst>
      <p:ext uri="{BB962C8B-B14F-4D97-AF65-F5344CB8AC3E}">
        <p14:creationId xmlns:p14="http://schemas.microsoft.com/office/powerpoint/2010/main" val="526813655"/>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Disability/Medical Information</a:t>
            </a:r>
            <a:endParaRPr lang="en-US" dirty="0"/>
          </a:p>
        </p:txBody>
      </p:sp>
      <p:sp>
        <p:nvSpPr>
          <p:cNvPr id="3" name="Text Placeholder 2"/>
          <p:cNvSpPr>
            <a:spLocks noGrp="1"/>
          </p:cNvSpPr>
          <p:nvPr>
            <p:ph type="body" sz="quarter" idx="10"/>
          </p:nvPr>
        </p:nvSpPr>
        <p:spPr>
          <a:xfrm>
            <a:off x="508000" y="1714500"/>
            <a:ext cx="11175013" cy="4191000"/>
          </a:xfrm>
        </p:spPr>
        <p:txBody>
          <a:bodyPr/>
          <a:lstStyle/>
          <a:p>
            <a:r>
              <a:rPr lang="en-US" dirty="0" smtClean="0"/>
              <a:t>Keep disability/medical information in</a:t>
            </a:r>
            <a:r>
              <a:rPr lang="en-US" dirty="0" smtClean="0"/>
              <a:t> </a:t>
            </a:r>
            <a:r>
              <a:rPr lang="en-US" dirty="0" smtClean="0"/>
              <a:t>separate file and in a separate file </a:t>
            </a:r>
            <a:r>
              <a:rPr lang="en-US" dirty="0" smtClean="0"/>
              <a:t>drawer.</a:t>
            </a:r>
            <a:endParaRPr lang="en-US" dirty="0" smtClean="0"/>
          </a:p>
          <a:p>
            <a:endParaRPr lang="en-US" dirty="0"/>
          </a:p>
          <a:p>
            <a:r>
              <a:rPr lang="en-US" dirty="0" smtClean="0"/>
              <a:t>If the participant discloses personal information in regards to their disability or medical condition the DRC or ES case notes this as private in </a:t>
            </a:r>
            <a:r>
              <a:rPr lang="en-US" dirty="0" smtClean="0"/>
              <a:t>WF1. </a:t>
            </a:r>
            <a:endParaRPr lang="en-US" dirty="0" smtClean="0"/>
          </a:p>
          <a:p>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711" y="3576878"/>
            <a:ext cx="2281727" cy="22817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0619" y="3576878"/>
            <a:ext cx="2226073" cy="2226073"/>
          </a:xfrm>
          <a:prstGeom prst="rect">
            <a:avLst/>
          </a:prstGeom>
        </p:spPr>
      </p:pic>
    </p:spTree>
    <p:extLst>
      <p:ext uri="{BB962C8B-B14F-4D97-AF65-F5344CB8AC3E}">
        <p14:creationId xmlns:p14="http://schemas.microsoft.com/office/powerpoint/2010/main" val="119435113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Youth Plan</a:t>
            </a:r>
            <a:endParaRPr lang="en-US" dirty="0"/>
          </a:p>
        </p:txBody>
      </p:sp>
      <p:sp>
        <p:nvSpPr>
          <p:cNvPr id="3" name="Text Placeholder 2"/>
          <p:cNvSpPr>
            <a:spLocks noGrp="1"/>
          </p:cNvSpPr>
          <p:nvPr>
            <p:ph type="body" sz="quarter" idx="10"/>
          </p:nvPr>
        </p:nvSpPr>
        <p:spPr/>
        <p:txBody>
          <a:bodyPr/>
          <a:lstStyle/>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467" y="1641785"/>
            <a:ext cx="3350877" cy="4336429"/>
          </a:xfrm>
          <a:prstGeom prst="rect">
            <a:avLst/>
          </a:prstGeom>
        </p:spPr>
      </p:pic>
    </p:spTree>
    <p:extLst>
      <p:ext uri="{BB962C8B-B14F-4D97-AF65-F5344CB8AC3E}">
        <p14:creationId xmlns:p14="http://schemas.microsoft.com/office/powerpoint/2010/main" val="2619940351"/>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Recruiting WIOA Youth</a:t>
            </a:r>
            <a:endParaRPr lang="en-US" dirty="0"/>
          </a:p>
        </p:txBody>
      </p:sp>
      <p:sp>
        <p:nvSpPr>
          <p:cNvPr id="3" name="Text Placeholder 2"/>
          <p:cNvSpPr>
            <a:spLocks noGrp="1"/>
          </p:cNvSpPr>
          <p:nvPr>
            <p:ph type="body" sz="quarter" idx="10"/>
          </p:nvPr>
        </p:nvSpPr>
        <p:spPr/>
        <p:txBody>
          <a:bodyPr/>
          <a:lstStyle/>
          <a:p>
            <a:pPr marL="0" indent="0">
              <a:buNone/>
            </a:pPr>
            <a:r>
              <a:rPr lang="en-US" dirty="0" smtClean="0"/>
              <a:t>Go where the youth are…</a:t>
            </a:r>
            <a:endParaRPr lang="en-US" dirty="0"/>
          </a:p>
          <a:p>
            <a:pPr>
              <a:buFont typeface="Wingdings" panose="05000000000000000000" pitchFamily="2" charset="2"/>
              <a:buChar char="§"/>
            </a:pPr>
            <a:r>
              <a:rPr lang="en-US" dirty="0" smtClean="0"/>
              <a:t>Schools</a:t>
            </a:r>
          </a:p>
          <a:p>
            <a:pPr>
              <a:buFont typeface="Wingdings" panose="05000000000000000000" pitchFamily="2" charset="2"/>
              <a:buChar char="§"/>
            </a:pPr>
            <a:r>
              <a:rPr lang="en-US" dirty="0" smtClean="0"/>
              <a:t>Colleges</a:t>
            </a:r>
          </a:p>
          <a:p>
            <a:pPr>
              <a:buFont typeface="Wingdings" panose="05000000000000000000" pitchFamily="2" charset="2"/>
              <a:buChar char="§"/>
            </a:pPr>
            <a:r>
              <a:rPr lang="en-US" dirty="0" smtClean="0"/>
              <a:t>ABE</a:t>
            </a:r>
          </a:p>
          <a:p>
            <a:pPr>
              <a:buFont typeface="Wingdings" panose="05000000000000000000" pitchFamily="2" charset="2"/>
              <a:buChar char="§"/>
            </a:pPr>
            <a:r>
              <a:rPr lang="en-US" dirty="0" smtClean="0"/>
              <a:t>Churches</a:t>
            </a:r>
          </a:p>
          <a:p>
            <a:pPr>
              <a:buFont typeface="Wingdings" panose="05000000000000000000" pitchFamily="2" charset="2"/>
              <a:buChar char="§"/>
            </a:pPr>
            <a:r>
              <a:rPr lang="en-US" dirty="0" smtClean="0"/>
              <a:t>Coffee Shops</a:t>
            </a:r>
          </a:p>
          <a:p>
            <a:pPr>
              <a:buFont typeface="Wingdings" panose="05000000000000000000" pitchFamily="2" charset="2"/>
              <a:buChar char="§"/>
            </a:pPr>
            <a:r>
              <a:rPr lang="en-US" dirty="0" smtClean="0"/>
              <a:t>Sporting Events</a:t>
            </a:r>
          </a:p>
          <a:p>
            <a:pPr>
              <a:buFont typeface="Wingdings" panose="05000000000000000000" pitchFamily="2" charset="2"/>
              <a:buChar char="§"/>
            </a:pPr>
            <a:r>
              <a:rPr lang="en-US" dirty="0" smtClean="0"/>
              <a:t>Community Events</a:t>
            </a:r>
          </a:p>
          <a:p>
            <a:pPr marL="0" indent="0">
              <a:buNone/>
            </a:pPr>
            <a:endParaRPr lang="en-US" dirty="0" smtClean="0"/>
          </a:p>
          <a:p>
            <a:pPr marL="0" indent="0">
              <a:buNone/>
            </a:pPr>
            <a:r>
              <a:rPr lang="en-US" dirty="0" smtClean="0"/>
              <a:t>Promote youth referrals through other </a:t>
            </a:r>
            <a:r>
              <a:rPr lang="en-US" dirty="0" smtClean="0"/>
              <a:t>programs </a:t>
            </a:r>
            <a:endParaRPr lang="en-US" dirty="0"/>
          </a:p>
          <a:p>
            <a:pPr marL="0" indent="0">
              <a:buNone/>
            </a:pPr>
            <a:endParaRPr lang="en-US" dirty="0"/>
          </a:p>
        </p:txBody>
      </p:sp>
    </p:spTree>
    <p:extLst>
      <p:ext uri="{BB962C8B-B14F-4D97-AF65-F5344CB8AC3E}">
        <p14:creationId xmlns:p14="http://schemas.microsoft.com/office/powerpoint/2010/main" val="255572435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(Continued)</a:t>
            </a:r>
            <a:endParaRPr lang="en-US" dirty="0"/>
          </a:p>
        </p:txBody>
      </p:sp>
      <p:sp>
        <p:nvSpPr>
          <p:cNvPr id="3" name="Text Placeholder 2"/>
          <p:cNvSpPr>
            <a:spLocks noGrp="1"/>
          </p:cNvSpPr>
          <p:nvPr>
            <p:ph type="body" sz="quarter" idx="10"/>
          </p:nvPr>
        </p:nvSpPr>
        <p:spPr/>
        <p:txBody>
          <a:bodyPr/>
          <a:lstStyle/>
          <a:p>
            <a:pPr marL="0" indent="0" algn="ctr">
              <a:buNone/>
            </a:pPr>
            <a:r>
              <a:rPr lang="en-US" dirty="0" smtClean="0"/>
              <a:t>Our work service area has a low percentage of diverse youth.</a:t>
            </a:r>
          </a:p>
          <a:p>
            <a:pPr marL="0" indent="0" algn="ctr">
              <a:buNone/>
            </a:pPr>
            <a:endParaRPr lang="en-US" dirty="0"/>
          </a:p>
          <a:p>
            <a:pPr marL="0" indent="0">
              <a:buNone/>
            </a:pPr>
            <a:r>
              <a:rPr lang="en-US" dirty="0" smtClean="0"/>
              <a:t>To engage </a:t>
            </a:r>
            <a:r>
              <a:rPr lang="en-US" dirty="0" smtClean="0"/>
              <a:t>this population </a:t>
            </a:r>
            <a:r>
              <a:rPr lang="en-US" dirty="0" smtClean="0"/>
              <a:t>we have done the following…</a:t>
            </a:r>
          </a:p>
          <a:p>
            <a:pPr marL="0" indent="0">
              <a:buNone/>
            </a:pPr>
            <a:endParaRPr lang="en-US" dirty="0"/>
          </a:p>
          <a:p>
            <a:r>
              <a:rPr lang="en-US" dirty="0" smtClean="0"/>
              <a:t>Connected </a:t>
            </a:r>
            <a:r>
              <a:rPr lang="en-US" dirty="0" smtClean="0"/>
              <a:t>with Cultural Liaison, Jehana Schwandt from Ridgewater College.  She has provided us with outreach strategies on how to connect with Somali youth.</a:t>
            </a:r>
          </a:p>
          <a:p>
            <a:pPr marL="0" indent="0">
              <a:buNone/>
            </a:pPr>
            <a:endParaRPr lang="en-US" dirty="0"/>
          </a:p>
          <a:p>
            <a:r>
              <a:rPr lang="en-US" dirty="0" smtClean="0"/>
              <a:t>Met the </a:t>
            </a:r>
            <a:r>
              <a:rPr lang="en-US" dirty="0" smtClean="0"/>
              <a:t>multi-cultural staff</a:t>
            </a:r>
            <a:r>
              <a:rPr lang="en-US" dirty="0" smtClean="0"/>
              <a:t> </a:t>
            </a:r>
            <a:r>
              <a:rPr lang="en-US" dirty="0" smtClean="0"/>
              <a:t>at </a:t>
            </a:r>
            <a:r>
              <a:rPr lang="en-US" dirty="0" smtClean="0"/>
              <a:t>PACER </a:t>
            </a:r>
            <a:r>
              <a:rPr lang="en-US" dirty="0" smtClean="0"/>
              <a:t>Center and can utilize their services </a:t>
            </a:r>
            <a:r>
              <a:rPr lang="en-US" dirty="0" smtClean="0"/>
              <a:t>when </a:t>
            </a:r>
            <a:r>
              <a:rPr lang="en-US" dirty="0" smtClean="0"/>
              <a:t>needed</a:t>
            </a:r>
            <a:r>
              <a:rPr lang="en-US" dirty="0" smtClean="0"/>
              <a:t>.</a:t>
            </a:r>
          </a:p>
          <a:p>
            <a:endParaRPr lang="en-US" dirty="0"/>
          </a:p>
        </p:txBody>
      </p:sp>
    </p:spTree>
    <p:extLst>
      <p:ext uri="{BB962C8B-B14F-4D97-AF65-F5344CB8AC3E}">
        <p14:creationId xmlns:p14="http://schemas.microsoft.com/office/powerpoint/2010/main" val="288984924"/>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MJTS Master Slides_All White">
  <a:themeElements>
    <a:clrScheme name="CareerForce">
      <a:dk1>
        <a:sysClr val="windowText" lastClr="000000"/>
      </a:dk1>
      <a:lt1>
        <a:sysClr val="window" lastClr="FFFFFF"/>
      </a:lt1>
      <a:dk2>
        <a:srgbClr val="005CAB"/>
      </a:dk2>
      <a:lt2>
        <a:srgbClr val="3FAE2A"/>
      </a:lt2>
      <a:accent1>
        <a:srgbClr val="702877"/>
      </a:accent1>
      <a:accent2>
        <a:srgbClr val="F18B21"/>
      </a:accent2>
      <a:accent3>
        <a:srgbClr val="6185C4"/>
      </a:accent3>
      <a:accent4>
        <a:srgbClr val="00A88A"/>
      </a:accent4>
      <a:accent5>
        <a:srgbClr val="B32028"/>
      </a:accent5>
      <a:accent6>
        <a:srgbClr val="905A27"/>
      </a:accent6>
      <a:hlink>
        <a:srgbClr val="005CAB"/>
      </a:hlink>
      <a:folHlink>
        <a:srgbClr val="6185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ln>
          <a:noFill/>
        </a:ln>
      </a:spPr>
      <a:bodyPr rtlCol="0" anchor="ctr"/>
      <a:lstStyle>
        <a:defPPr algn="ctr">
          <a:defRPr dirty="0"/>
        </a:defPPr>
      </a:lstStyle>
      <a:style>
        <a:lnRef idx="3">
          <a:schemeClr val="lt1"/>
        </a:lnRef>
        <a:fillRef idx="1">
          <a:schemeClr val="accent3"/>
        </a:fillRef>
        <a:effectRef idx="1">
          <a:schemeClr val="accent3"/>
        </a:effectRef>
        <a:fontRef idx="minor">
          <a:schemeClr val="lt1"/>
        </a:fontRef>
      </a:style>
    </a:spDef>
    <a:lnDef>
      <a:spPr/>
      <a:bodyPr/>
      <a:lstStyle/>
      <a:style>
        <a:lnRef idx="1">
          <a:schemeClr val="accent3"/>
        </a:lnRef>
        <a:fillRef idx="0">
          <a:schemeClr val="accent3"/>
        </a:fillRef>
        <a:effectRef idx="0">
          <a:schemeClr val="accent3"/>
        </a:effectRef>
        <a:fontRef idx="minor">
          <a:schemeClr val="tx1"/>
        </a:fontRef>
      </a:style>
    </a:lnDef>
    <a:txDef>
      <a:spPr>
        <a:noFill/>
        <a:ln>
          <a:solidFill>
            <a:schemeClr val="accent4"/>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MJTS Master Slides_All White" id="{86721C34-5442-4471-BA49-EA1C56EAB9BA}" vid="{1E465EF7-51B5-444D-BE47-3242E46751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A2A3B991B22146B1F7E22D1611D8E3" ma:contentTypeVersion="0" ma:contentTypeDescription="Create a new document." ma:contentTypeScope="" ma:versionID="448ee643e879eba8b5004b15c5e3b161">
  <xsd:schema xmlns:xsd="http://www.w3.org/2001/XMLSchema" xmlns:xs="http://www.w3.org/2001/XMLSchema" xmlns:p="http://schemas.microsoft.com/office/2006/metadata/properties" xmlns:ns2="a3f32157-31eb-490a-904d-b1d6e9c1a992" targetNamespace="http://schemas.microsoft.com/office/2006/metadata/properties" ma:root="true" ma:fieldsID="76a2424cc153c6a106757e260df21b0f" ns2:_="">
    <xsd:import namespace="a3f32157-31eb-490a-904d-b1d6e9c1a99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f32157-31eb-490a-904d-b1d6e9c1a99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a3f32157-31eb-490a-904d-b1d6e9c1a992">J6JJQ2HDM6M6-48-55</_dlc_DocId>
    <_dlc_DocIdUrl xmlns="a3f32157-31eb-490a-904d-b1d6e9c1a992">
      <Url>http://intranet.cmjts.org/UniSer/_layouts/DocIdRedir.aspx?ID=J6JJQ2HDM6M6-48-55</Url>
      <Description>J6JJQ2HDM6M6-48-55</Description>
    </_dlc_DocIdUrl>
  </documentManagement>
</p:properties>
</file>

<file path=customXml/itemProps1.xml><?xml version="1.0" encoding="utf-8"?>
<ds:datastoreItem xmlns:ds="http://schemas.openxmlformats.org/officeDocument/2006/customXml" ds:itemID="{6FFA4D58-4044-4CC9-830A-4CC813863F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f32157-31eb-490a-904d-b1d6e9c1a9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94DCE5-38EC-4A21-8EFA-E1EADB0ACFB4}">
  <ds:schemaRefs>
    <ds:schemaRef ds:uri="http://schemas.microsoft.com/sharepoint/v3/contenttype/forms"/>
  </ds:schemaRefs>
</ds:datastoreItem>
</file>

<file path=customXml/itemProps3.xml><?xml version="1.0" encoding="utf-8"?>
<ds:datastoreItem xmlns:ds="http://schemas.openxmlformats.org/officeDocument/2006/customXml" ds:itemID="{8DBF71CB-E08D-4B30-8B78-BF3D231E1FE6}">
  <ds:schemaRefs>
    <ds:schemaRef ds:uri="http://schemas.microsoft.com/sharepoint/events"/>
  </ds:schemaRefs>
</ds:datastoreItem>
</file>

<file path=customXml/itemProps4.xml><?xml version="1.0" encoding="utf-8"?>
<ds:datastoreItem xmlns:ds="http://schemas.openxmlformats.org/officeDocument/2006/customXml" ds:itemID="{6FD631C9-85C6-4F7D-9281-6851A649A452}">
  <ds:schemaRefs>
    <ds:schemaRef ds:uri="http://schemas.microsoft.com/office/2006/documentManagement/types"/>
    <ds:schemaRef ds:uri="http://purl.org/dc/elements/1.1/"/>
    <ds:schemaRef ds:uri="a3f32157-31eb-490a-904d-b1d6e9c1a992"/>
    <ds:schemaRef ds:uri="http://www.w3.org/XML/1998/namespace"/>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722</Words>
  <Application>Microsoft Office PowerPoint</Application>
  <PresentationFormat>Widescreen</PresentationFormat>
  <Paragraphs>121</Paragraphs>
  <Slides>14</Slides>
  <Notes>14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Symbol</vt:lpstr>
      <vt:lpstr>Wingdings</vt:lpstr>
      <vt:lpstr>Wingdings 2</vt:lpstr>
      <vt:lpstr>1_CMJTS Master Slides_All White</vt:lpstr>
      <vt:lpstr>THIS SLIDE IS HIDDEN and will not display in your presentation. It contains basic information on how to use the  CareerForce PPT template to ensure CareerForce’s  image is always presented in a professional manner.</vt:lpstr>
      <vt:lpstr>PowerPoint Presentation</vt:lpstr>
      <vt:lpstr>Learning Objectives</vt:lpstr>
      <vt:lpstr>File Organization</vt:lpstr>
      <vt:lpstr>Confidentiality</vt:lpstr>
      <vt:lpstr>Disability/Medical Information</vt:lpstr>
      <vt:lpstr>Local Youth Plan</vt:lpstr>
      <vt:lpstr>Strategies for Recruiting WIOA Youth</vt:lpstr>
      <vt:lpstr>Strategies (Continued)</vt:lpstr>
      <vt:lpstr>Youth Incentive Policy</vt:lpstr>
      <vt:lpstr>Youth Incentives</vt:lpstr>
      <vt:lpstr>Youth Incentive Forms</vt:lpstr>
      <vt:lpstr>Questions</vt:lpstr>
      <vt:lpstr>Contact Information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2015-01-21T23:59:54Z</dcterms:created>
  <dcterms:modified xsi:type="dcterms:W3CDTF">2019-10-10T12:08:13Z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0x010100BDA2A3B991B22146B1F7E22D1611D8E3</vt:lpwstr>
  </property>
  <property fmtid="{D5CDD505-2E9C-101B-9397-08002B2CF9AE}" pid="3" name="_dlc_DocIdItemGuid">
    <vt:lpwstr>ac41c7fe-f9df-42fd-80d8-5fc35cf8730f</vt:lpwstr>
  </property>
</Properties>
</file>