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0" r:id="rId2"/>
    <p:sldId id="301" r:id="rId3"/>
    <p:sldId id="371" r:id="rId4"/>
    <p:sldId id="369" r:id="rId5"/>
    <p:sldId id="383" r:id="rId6"/>
    <p:sldId id="376" r:id="rId7"/>
    <p:sldId id="375" r:id="rId8"/>
    <p:sldId id="338" r:id="rId9"/>
    <p:sldId id="360" r:id="rId10"/>
    <p:sldId id="377" r:id="rId11"/>
    <p:sldId id="374" r:id="rId12"/>
    <p:sldId id="379" r:id="rId13"/>
    <p:sldId id="368" r:id="rId14"/>
    <p:sldId id="381" r:id="rId15"/>
    <p:sldId id="367" r:id="rId16"/>
    <p:sldId id="366" r:id="rId17"/>
    <p:sldId id="365" r:id="rId18"/>
    <p:sldId id="382" r:id="rId19"/>
    <p:sldId id="378" r:id="rId20"/>
    <p:sldId id="362" r:id="rId21"/>
    <p:sldId id="380" r:id="rId22"/>
    <p:sldId id="363" r:id="rId23"/>
    <p:sldId id="296" r:id="rId24"/>
    <p:sldId id="335" r:id="rId25"/>
    <p:sldId id="336" r:id="rId26"/>
    <p:sldId id="358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4" autoAdjust="0"/>
    <p:restoredTop sz="92883" autoAdjust="0"/>
  </p:normalViewPr>
  <p:slideViewPr>
    <p:cSldViewPr snapToGrid="0" snapToObjects="1" showGuides="1">
      <p:cViewPr varScale="1">
        <p:scale>
          <a:sx n="92" d="100"/>
          <a:sy n="92" d="100"/>
        </p:scale>
        <p:origin x="10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CCC7E-1E98-BD41-ABA0-88DA30890A16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EF753-553E-BC4D-A5D8-F4BB399C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3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Wasn’t sure about the title…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3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much detail do you want to include? I can just add numbers or we can leave it at the type of award/project.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trying to locate the Crosby</a:t>
            </a:r>
            <a:r>
              <a:rPr lang="en-US" baseline="0" dirty="0" smtClean="0"/>
              <a:t> photo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trying to locate the Crosby</a:t>
            </a:r>
            <a:r>
              <a:rPr lang="en-US" baseline="0" dirty="0" smtClean="0"/>
              <a:t> photo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trying to locate the Crosby</a:t>
            </a:r>
            <a:r>
              <a:rPr lang="en-US" baseline="0" dirty="0" smtClean="0"/>
              <a:t> photo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EF753-553E-BC4D-A5D8-F4BB399CC8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5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497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0" y="5953725"/>
            <a:ext cx="5117740" cy="441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77" y="2301090"/>
            <a:ext cx="5433846" cy="123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659820"/>
            <a:ext cx="12192000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659820"/>
            <a:ext cx="12192000" cy="1198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177" y="-840359"/>
            <a:ext cx="7449953" cy="95088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95">
            <a:off x="393185" y="-3981262"/>
            <a:ext cx="12092217" cy="1023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484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177" y="-840359"/>
            <a:ext cx="7449953" cy="95088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484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446">
            <a:off x="393185" y="-3981261"/>
            <a:ext cx="12092217" cy="102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198">
            <a:off x="393185" y="-3793085"/>
            <a:ext cx="12092217" cy="1023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484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95">
            <a:off x="393185" y="-3981262"/>
            <a:ext cx="12092217" cy="1023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484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795">
            <a:off x="393185" y="-3981262"/>
            <a:ext cx="12092217" cy="1023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484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536700"/>
            <a:ext cx="10058400" cy="376474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5497689"/>
            <a:ext cx="12192000" cy="1360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0" y="6004550"/>
            <a:ext cx="5117740" cy="441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77" y="2301090"/>
            <a:ext cx="5433846" cy="12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00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8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680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1" y="1536700"/>
            <a:ext cx="10058398" cy="3764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7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1342587"/>
            <a:ext cx="2441027" cy="240960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7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497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164">
            <a:off x="393185" y="-2370685"/>
            <a:ext cx="12092217" cy="10239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2247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160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4976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22475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160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164">
            <a:off x="393185" y="-2370685"/>
            <a:ext cx="12092217" cy="10239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786" y="1342587"/>
            <a:ext cx="7507013" cy="48343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1342587"/>
            <a:ext cx="2441027" cy="240960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786" y="1342587"/>
            <a:ext cx="7507013" cy="48343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8297" y="1342587"/>
            <a:ext cx="2441027" cy="240960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786" y="1342587"/>
            <a:ext cx="7507013" cy="48343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8297" y="1342587"/>
            <a:ext cx="2441027" cy="2409606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041" y="1739571"/>
            <a:ext cx="9569669" cy="48343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659820"/>
            <a:ext cx="12192000" cy="1198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041" y="785484"/>
            <a:ext cx="9569669" cy="954087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659820"/>
            <a:ext cx="12192000" cy="11981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Futura Condensed Medium" charset="0"/>
                <a:cs typeface="Futura Condensed Medium" charset="0"/>
              </a:defRPr>
            </a:lvl1pPr>
          </a:lstStyle>
          <a:p>
            <a:fld id="{19D282B6-E886-FD47-83E8-6DD7445AE83E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Futura Condensed Medium" charset="0"/>
                <a:cs typeface="Futura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Futura Condensed Medium" charset="0"/>
                <a:cs typeface="Futura Condensed Medium" charset="0"/>
              </a:defRPr>
            </a:lvl1pPr>
          </a:lstStyle>
          <a:p>
            <a:fld id="{01608EFF-5437-E049-B375-797206D77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4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63" r:id="rId4"/>
    <p:sldLayoutId id="2147483650" r:id="rId5"/>
    <p:sldLayoutId id="2147483662" r:id="rId6"/>
    <p:sldLayoutId id="2147483667" r:id="rId7"/>
    <p:sldLayoutId id="2147483661" r:id="rId8"/>
    <p:sldLayoutId id="2147483652" r:id="rId9"/>
    <p:sldLayoutId id="2147483664" r:id="rId10"/>
    <p:sldLayoutId id="2147483668" r:id="rId11"/>
    <p:sldLayoutId id="2147483670" r:id="rId12"/>
    <p:sldLayoutId id="2147483669" r:id="rId13"/>
    <p:sldLayoutId id="2147483654" r:id="rId14"/>
    <p:sldLayoutId id="2147483665" r:id="rId15"/>
    <p:sldLayoutId id="2147483666" r:id="rId16"/>
    <p:sldLayoutId id="2147483673" r:id="rId17"/>
    <p:sldLayoutId id="2147483655" r:id="rId18"/>
    <p:sldLayoutId id="2147483671" r:id="rId19"/>
    <p:sldLayoutId id="2147483672" r:id="rId20"/>
    <p:sldLayoutId id="2147483658" r:id="rId21"/>
    <p:sldLayoutId id="2147483659" r:id="rId22"/>
    <p:sldLayoutId id="214748367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+mj-lt"/>
          <a:ea typeface="Futura" charset="0"/>
          <a:cs typeface="Futur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2"/>
          </a:solidFill>
          <a:latin typeface="+mn-lt"/>
          <a:ea typeface="Futura Medium" charset="0"/>
          <a:cs typeface="Futura Medium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2"/>
          </a:solidFill>
          <a:latin typeface="+mn-lt"/>
          <a:ea typeface="Futura Medium" charset="0"/>
          <a:cs typeface="Futura Medium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2"/>
          </a:solidFill>
          <a:latin typeface="+mn-lt"/>
          <a:ea typeface="Futura Medium" charset="0"/>
          <a:cs typeface="Futura Medium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+mn-lt"/>
          <a:ea typeface="Futura Medium" charset="0"/>
          <a:cs typeface="Futura Medium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2"/>
          </a:solidFill>
          <a:latin typeface="+mn-lt"/>
          <a:ea typeface="Futura Medium" charset="0"/>
          <a:cs typeface="Futura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ctc.com/Covid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19.pn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25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12277725" cy="69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493497"/>
            <a:ext cx="2441027" cy="2409606"/>
          </a:xfrm>
        </p:spPr>
        <p:txBody>
          <a:bodyPr/>
          <a:lstStyle/>
          <a:p>
            <a:r>
              <a:rPr lang="en-US" dirty="0" smtClean="0"/>
              <a:t>Employees First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72" y="493497"/>
            <a:ext cx="6135414" cy="6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9100" y="602678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Daily Monitoring of Calls and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8" y="936172"/>
            <a:ext cx="11292315" cy="35630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7112" y="936172"/>
            <a:ext cx="1632857" cy="74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40629" y="463099"/>
            <a:ext cx="73152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Bandwidth Consumption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9548" y="1663241"/>
            <a:ext cx="82159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Overall </a:t>
            </a:r>
            <a:r>
              <a:rPr lang="en-US" sz="2800" b="1" dirty="0" smtClean="0"/>
              <a:t>Peak </a:t>
            </a:r>
            <a:r>
              <a:rPr lang="en-US" sz="2800" b="1" dirty="0"/>
              <a:t>B</a:t>
            </a:r>
            <a:r>
              <a:rPr lang="en-US" sz="2800" b="1" dirty="0" smtClean="0"/>
              <a:t>andwidth </a:t>
            </a:r>
            <a:r>
              <a:rPr lang="en-US" sz="2800" i="1" dirty="0"/>
              <a:t>Internet served to CTC customers and all other wholesale </a:t>
            </a:r>
            <a:r>
              <a:rPr lang="en-US" sz="2800" i="1" dirty="0" smtClean="0"/>
              <a:t>customers</a:t>
            </a:r>
            <a:endParaRPr lang="en-US" sz="28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February </a:t>
            </a:r>
            <a:r>
              <a:rPr lang="en-US" sz="2800" b="1" dirty="0" smtClean="0">
                <a:solidFill>
                  <a:schemeClr val="accent2"/>
                </a:solidFill>
              </a:rPr>
              <a:t>32.0 GBPS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March </a:t>
            </a:r>
            <a:r>
              <a:rPr lang="en-US" sz="2800" b="1" dirty="0" smtClean="0">
                <a:solidFill>
                  <a:schemeClr val="accent2"/>
                </a:solidFill>
              </a:rPr>
              <a:t>41.0 </a:t>
            </a:r>
            <a:r>
              <a:rPr lang="en-US" sz="2800" b="1" dirty="0" err="1">
                <a:solidFill>
                  <a:schemeClr val="accent2"/>
                </a:solidFill>
              </a:rPr>
              <a:t>Gbps</a:t>
            </a:r>
            <a:r>
              <a:rPr lang="en-US" sz="2800" b="1" dirty="0">
                <a:solidFill>
                  <a:schemeClr val="accent2"/>
                </a:solidFill>
              </a:rPr>
              <a:t> (28% increase) </a:t>
            </a:r>
            <a:endParaRPr lang="en-US" sz="28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CTC Customers Only </a:t>
            </a:r>
            <a:r>
              <a:rPr lang="en-US" sz="2800" b="1" dirty="0"/>
              <a:t>peak bandwidth </a:t>
            </a:r>
            <a:endParaRPr lang="en-US" sz="28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February </a:t>
            </a:r>
            <a:r>
              <a:rPr lang="en-US" sz="2800" b="1" dirty="0" smtClean="0">
                <a:solidFill>
                  <a:schemeClr val="accent2"/>
                </a:solidFill>
              </a:rPr>
              <a:t>22.3 </a:t>
            </a:r>
            <a:r>
              <a:rPr lang="en-US" sz="2800" b="1" dirty="0" err="1">
                <a:solidFill>
                  <a:schemeClr val="accent2"/>
                </a:solidFill>
              </a:rPr>
              <a:t>Gbps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endParaRPr lang="en-US" sz="2800" b="1" dirty="0" smtClean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March </a:t>
            </a:r>
            <a:r>
              <a:rPr lang="en-US" sz="2800" b="1" dirty="0"/>
              <a:t>jumped to </a:t>
            </a:r>
            <a:r>
              <a:rPr lang="en-US" sz="2800" b="1" dirty="0">
                <a:solidFill>
                  <a:schemeClr val="accent2"/>
                </a:solidFill>
              </a:rPr>
              <a:t>26.6 </a:t>
            </a:r>
            <a:r>
              <a:rPr lang="en-US" sz="2800" b="1" dirty="0" err="1">
                <a:solidFill>
                  <a:schemeClr val="accent2"/>
                </a:solidFill>
              </a:rPr>
              <a:t>Gbps</a:t>
            </a:r>
            <a:r>
              <a:rPr lang="en-US" sz="2800" b="1" dirty="0">
                <a:solidFill>
                  <a:schemeClr val="accent2"/>
                </a:solidFill>
              </a:rPr>
              <a:t> (19% increase</a:t>
            </a:r>
            <a:r>
              <a:rPr lang="en-US" sz="2800" b="1" dirty="0" smtClean="0">
                <a:solidFill>
                  <a:schemeClr val="accent2"/>
                </a:solidFill>
              </a:rPr>
              <a:t>)</a:t>
            </a:r>
          </a:p>
          <a:p>
            <a:endParaRPr lang="en-US" sz="2800" b="1" i="1" dirty="0" smtClean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6:00 </a:t>
            </a:r>
            <a:r>
              <a:rPr lang="en-US" sz="2800" b="1" i="1" dirty="0">
                <a:solidFill>
                  <a:schemeClr val="accent2"/>
                </a:solidFill>
              </a:rPr>
              <a:t>AM </a:t>
            </a:r>
            <a:r>
              <a:rPr lang="en-US" sz="2800" b="1" i="1" dirty="0" smtClean="0">
                <a:solidFill>
                  <a:schemeClr val="accent2"/>
                </a:solidFill>
              </a:rPr>
              <a:t>lowest bandwidth consumption</a:t>
            </a: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9:00 </a:t>
            </a:r>
            <a:r>
              <a:rPr lang="en-US" sz="2800" b="1" i="1" dirty="0">
                <a:solidFill>
                  <a:schemeClr val="accent2"/>
                </a:solidFill>
              </a:rPr>
              <a:t>PM is </a:t>
            </a:r>
            <a:r>
              <a:rPr lang="en-US" sz="2800" b="1" i="1" dirty="0" smtClean="0">
                <a:solidFill>
                  <a:schemeClr val="accent2"/>
                </a:solidFill>
              </a:rPr>
              <a:t>always our daily peak for </a:t>
            </a:r>
            <a:r>
              <a:rPr lang="en-US" sz="2800" b="1" i="1" dirty="0">
                <a:solidFill>
                  <a:schemeClr val="accent2"/>
                </a:solidFill>
              </a:rPr>
              <a:t>consumption.</a:t>
            </a:r>
            <a:endParaRPr lang="en-US" sz="2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00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10232"/>
          <a:stretch/>
        </p:blipFill>
        <p:spPr>
          <a:xfrm>
            <a:off x="5373706" y="2272998"/>
            <a:ext cx="6608272" cy="414125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Employees Engaged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3020">
            <a:off x="3384292" y="364387"/>
            <a:ext cx="3351359" cy="38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5493"/>
            <a:ext cx="10515600" cy="1325563"/>
          </a:xfrm>
        </p:spPr>
        <p:txBody>
          <a:bodyPr/>
          <a:lstStyle/>
          <a:p>
            <a:r>
              <a:rPr lang="en-US" dirty="0" smtClean="0"/>
              <a:t>Helping Our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856" y="1825625"/>
            <a:ext cx="6520543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FCC Keep America Connected Pledge</a:t>
            </a:r>
          </a:p>
          <a:p>
            <a:pPr lvl="1"/>
            <a:r>
              <a:rPr lang="en-US" sz="2800" dirty="0" smtClean="0"/>
              <a:t>Service Discounts </a:t>
            </a:r>
          </a:p>
          <a:p>
            <a:pPr lvl="1"/>
            <a:r>
              <a:rPr lang="en-US" sz="2800" dirty="0" smtClean="0"/>
              <a:t>Speed Increases - Doubled</a:t>
            </a:r>
          </a:p>
          <a:p>
            <a:pPr lvl="1"/>
            <a:r>
              <a:rPr lang="en-US" sz="2800" dirty="0" err="1" smtClean="0"/>
              <a:t>WiFi</a:t>
            </a:r>
            <a:r>
              <a:rPr lang="en-US" sz="2800" dirty="0" smtClean="0"/>
              <a:t> Hotspots</a:t>
            </a:r>
          </a:p>
          <a:p>
            <a:pPr lvl="1"/>
            <a:r>
              <a:rPr lang="en-US" sz="2800" dirty="0" smtClean="0"/>
              <a:t>Broadband in a Box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521">
            <a:off x="7850201" y="996854"/>
            <a:ext cx="1447717" cy="191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83501" y="910803"/>
            <a:ext cx="7507013" cy="483437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Keep America Connected Pledge</a:t>
            </a:r>
          </a:p>
          <a:p>
            <a:pPr lvl="1"/>
            <a:r>
              <a:rPr lang="en-US" sz="2800" dirty="0" smtClean="0"/>
              <a:t>Not </a:t>
            </a:r>
            <a:r>
              <a:rPr lang="en-US" sz="2800" dirty="0"/>
              <a:t>terminate service to any residential or small business customers because of their inability to pay their bills due to the disruptions caused by the coronavirus </a:t>
            </a:r>
            <a:r>
              <a:rPr lang="en-US" sz="2800" dirty="0" smtClean="0"/>
              <a:t>pandemic</a:t>
            </a:r>
            <a:endParaRPr lang="en-US" sz="2800" dirty="0"/>
          </a:p>
          <a:p>
            <a:pPr lvl="1"/>
            <a:r>
              <a:rPr lang="en-US" sz="2800" dirty="0" smtClean="0"/>
              <a:t>Waive </a:t>
            </a:r>
            <a:r>
              <a:rPr lang="en-US" sz="2800" dirty="0"/>
              <a:t>any late fees that any residential or small business customers incur because of their economic circumstances related to the coronavirus </a:t>
            </a:r>
            <a:r>
              <a:rPr lang="en-US" sz="2800" dirty="0" smtClean="0"/>
              <a:t>pandemic</a:t>
            </a:r>
            <a:endParaRPr lang="en-US" sz="2800" dirty="0"/>
          </a:p>
          <a:p>
            <a:pPr lvl="1"/>
            <a:r>
              <a:rPr lang="en-US" sz="2800" dirty="0" smtClean="0"/>
              <a:t>Open </a:t>
            </a:r>
            <a:r>
              <a:rPr lang="en-US" sz="2800" dirty="0"/>
              <a:t>its Wi-Fi hotspots to any American who needs them</a:t>
            </a:r>
            <a:r>
              <a:rPr lang="en-US" sz="2800" dirty="0" smtClean="0"/>
              <a:t>.</a:t>
            </a:r>
          </a:p>
          <a:p>
            <a:pPr lvl="1"/>
            <a:r>
              <a:rPr lang="en-US" sz="2800" i="1" dirty="0" smtClean="0"/>
              <a:t>CTC Data – Over 10K per month in business revenue loss due to service suspension and closed businesses.  </a:t>
            </a:r>
            <a:endParaRPr lang="en-US" sz="2800" i="1" dirty="0"/>
          </a:p>
          <a:p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8297" y="896273"/>
            <a:ext cx="2441027" cy="24096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+mj-lt"/>
                <a:ea typeface="Futura" charset="0"/>
                <a:cs typeface="Futura" charset="0"/>
              </a:defRPr>
            </a:lvl1pPr>
          </a:lstStyle>
          <a:p>
            <a:r>
              <a:rPr lang="en-US" dirty="0" smtClean="0"/>
              <a:t>COVID-19</a:t>
            </a:r>
            <a:br>
              <a:rPr lang="en-US" dirty="0" smtClean="0"/>
            </a:br>
            <a:r>
              <a:rPr lang="en-US" dirty="0" smtClean="0"/>
              <a:t>Response</a:t>
            </a:r>
            <a:br>
              <a:rPr lang="en-US" dirty="0" smtClean="0"/>
            </a:br>
            <a:r>
              <a:rPr lang="en-US" dirty="0" smtClean="0"/>
              <a:t>to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0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5779" y="493501"/>
            <a:ext cx="7507013" cy="483437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www.goctc.com/Covid</a:t>
            </a:r>
            <a:r>
              <a:rPr lang="en-US" dirty="0" smtClean="0"/>
              <a:t> web page</a:t>
            </a:r>
          </a:p>
          <a:p>
            <a:r>
              <a:rPr lang="en-US" dirty="0" smtClean="0"/>
              <a:t>Free internet upgrades to residential customers</a:t>
            </a:r>
          </a:p>
          <a:p>
            <a:r>
              <a:rPr lang="en-US" dirty="0" smtClean="0"/>
              <a:t>Nearly 50 </a:t>
            </a:r>
            <a:r>
              <a:rPr lang="en-US" dirty="0" err="1" smtClean="0"/>
              <a:t>WiFi</a:t>
            </a:r>
            <a:r>
              <a:rPr lang="en-US" dirty="0" smtClean="0"/>
              <a:t> Hotspots throughout service area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297" y="515273"/>
            <a:ext cx="2441027" cy="2409606"/>
          </a:xfrm>
        </p:spPr>
        <p:txBody>
          <a:bodyPr/>
          <a:lstStyle/>
          <a:p>
            <a:r>
              <a:rPr lang="en-US" dirty="0" smtClean="0"/>
              <a:t>COVID-19</a:t>
            </a:r>
            <a:br>
              <a:rPr lang="en-US" dirty="0" smtClean="0"/>
            </a:br>
            <a:r>
              <a:rPr lang="en-US" dirty="0" smtClean="0"/>
              <a:t>Response</a:t>
            </a:r>
            <a:br>
              <a:rPr lang="en-US" dirty="0" smtClean="0"/>
            </a:br>
            <a:r>
              <a:rPr lang="en-US" dirty="0" smtClean="0"/>
              <a:t>to Members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79" y="2547390"/>
            <a:ext cx="8655355" cy="410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2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515265"/>
            <a:ext cx="2441027" cy="2409606"/>
          </a:xfrm>
        </p:spPr>
        <p:txBody>
          <a:bodyPr/>
          <a:lstStyle/>
          <a:p>
            <a:r>
              <a:rPr lang="en-US" dirty="0" smtClean="0"/>
              <a:t>Temporary Self Installation Process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63" y="490835"/>
            <a:ext cx="7182414" cy="2367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963" y="2948868"/>
            <a:ext cx="4533364" cy="269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029" y="3498724"/>
            <a:ext cx="1975307" cy="2300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530" y="2976320"/>
            <a:ext cx="1785296" cy="23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Our Community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314" y="1810431"/>
            <a:ext cx="8338457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Public </a:t>
            </a:r>
            <a:r>
              <a:rPr lang="en-US" sz="2800" dirty="0"/>
              <a:t>Schools </a:t>
            </a:r>
            <a:r>
              <a:rPr lang="en-US" sz="2800" dirty="0" smtClean="0"/>
              <a:t>Mapping</a:t>
            </a:r>
          </a:p>
          <a:p>
            <a:pPr lvl="1"/>
            <a:r>
              <a:rPr lang="en-US" sz="2800" dirty="0" smtClean="0"/>
              <a:t>Generate Local Business Revenues</a:t>
            </a:r>
          </a:p>
          <a:p>
            <a:pPr lvl="2"/>
            <a:r>
              <a:rPr lang="en-US" sz="2800" dirty="0" smtClean="0"/>
              <a:t>Gift Cards</a:t>
            </a:r>
          </a:p>
          <a:p>
            <a:pPr lvl="1"/>
            <a:r>
              <a:rPr lang="en-US" sz="2800" dirty="0" smtClean="0"/>
              <a:t>Appreciation for Local Critical Workers</a:t>
            </a:r>
          </a:p>
          <a:p>
            <a:pPr lvl="1"/>
            <a:r>
              <a:rPr lang="en-US" sz="2800" dirty="0" smtClean="0"/>
              <a:t>Keeping our Community Connected/Engaged - Social Media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96" y="1027906"/>
            <a:ext cx="1269764" cy="20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3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9100" y="602678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Brainerd Public Schools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01676"/>
            <a:ext cx="9275940" cy="550446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8EFF-5437-E049-B375-797206D776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9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221284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 smtClean="0"/>
              <a:t>MN Governors Broadband Task Force</a:t>
            </a:r>
            <a:br>
              <a:rPr lang="en-US" sz="670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Kristi Westbrock, </a:t>
            </a:r>
            <a:br>
              <a:rPr lang="en-US" b="0" dirty="0" smtClean="0"/>
            </a:br>
            <a:r>
              <a:rPr lang="en-US" b="0" dirty="0" smtClean="0"/>
              <a:t>CEO/General Manager, CTC</a:t>
            </a:r>
            <a:br>
              <a:rPr lang="en-US" b="0" dirty="0" smtClean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April 29, 2020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60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729085"/>
            <a:ext cx="2441027" cy="2409606"/>
          </a:xfrm>
        </p:spPr>
        <p:txBody>
          <a:bodyPr/>
          <a:lstStyle/>
          <a:p>
            <a:r>
              <a:rPr lang="en-US" dirty="0" smtClean="0"/>
              <a:t>Helping our Community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750" y="485337"/>
            <a:ext cx="51435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9500" y="692785"/>
            <a:ext cx="789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Gift Cards for Employees to Spend Locally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9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99" y="258884"/>
            <a:ext cx="2698511" cy="2023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308440"/>
            <a:ext cx="2441027" cy="2409606"/>
          </a:xfrm>
        </p:spPr>
        <p:txBody>
          <a:bodyPr/>
          <a:lstStyle/>
          <a:p>
            <a:r>
              <a:rPr lang="en-US" dirty="0" smtClean="0"/>
              <a:t>Appreciation for Local Critical </a:t>
            </a:r>
            <a:r>
              <a:rPr lang="en-US" dirty="0"/>
              <a:t>W</a:t>
            </a:r>
            <a:r>
              <a:rPr lang="en-US" dirty="0" smtClean="0"/>
              <a:t>orkers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111" y="271763"/>
            <a:ext cx="2275627" cy="2275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17" y="3681203"/>
            <a:ext cx="2376117" cy="178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05" y="4959440"/>
            <a:ext cx="2376117" cy="1782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r="26531"/>
          <a:stretch/>
        </p:blipFill>
        <p:spPr>
          <a:xfrm>
            <a:off x="3785458" y="2813154"/>
            <a:ext cx="2150773" cy="3155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r="18971"/>
          <a:stretch/>
        </p:blipFill>
        <p:spPr>
          <a:xfrm>
            <a:off x="5772879" y="3658930"/>
            <a:ext cx="2202288" cy="3005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7184" y="534118"/>
            <a:ext cx="2369113" cy="1776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/>
          <a:stretch/>
        </p:blipFill>
        <p:spPr>
          <a:xfrm>
            <a:off x="7583865" y="1854556"/>
            <a:ext cx="3540035" cy="1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7" y="275560"/>
            <a:ext cx="2441027" cy="2409606"/>
          </a:xfrm>
        </p:spPr>
        <p:txBody>
          <a:bodyPr/>
          <a:lstStyle/>
          <a:p>
            <a:r>
              <a:rPr lang="en-US" dirty="0" smtClean="0"/>
              <a:t>Keeping Our Community Connected/</a:t>
            </a:r>
            <a:br>
              <a:rPr lang="en-US" dirty="0" smtClean="0"/>
            </a:br>
            <a:r>
              <a:rPr lang="en-US" dirty="0" smtClean="0"/>
              <a:t>Engaged –Social Media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85" y="2568300"/>
            <a:ext cx="3855020" cy="3855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9985" y="6471354"/>
            <a:ext cx="280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CTC Technicians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3772" b="18226"/>
          <a:stretch/>
        </p:blipFill>
        <p:spPr>
          <a:xfrm>
            <a:off x="7702178" y="2568301"/>
            <a:ext cx="4108823" cy="3846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3529" y="6471354"/>
            <a:ext cx="280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Smart Lounge Giveaway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99101" y="228592"/>
            <a:ext cx="8394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Engagement is up 50</a:t>
            </a:r>
            <a:r>
              <a:rPr lang="en-US" sz="2400" dirty="0" smtClean="0"/>
              <a:t>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Posts focusing on “Connecting the Community”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We’re here to help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Personal posts – CTC Techs, Employees “working from home”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Keeping members connected at home – what to watch, technology to try,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972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16042"/>
            <a:ext cx="10515600" cy="95914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11" y="5786494"/>
            <a:ext cx="2549439" cy="6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4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07453" y="3428557"/>
            <a:ext cx="1514475" cy="874713"/>
            <a:chOff x="4997450" y="2170113"/>
            <a:chExt cx="1514475" cy="874713"/>
          </a:xfrm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5245100" y="2249488"/>
              <a:ext cx="1017588" cy="633413"/>
            </a:xfrm>
            <a:custGeom>
              <a:avLst/>
              <a:gdLst>
                <a:gd name="T0" fmla="*/ 641 w 641"/>
                <a:gd name="T1" fmla="*/ 0 h 399"/>
                <a:gd name="T2" fmla="*/ 0 w 641"/>
                <a:gd name="T3" fmla="*/ 0 h 399"/>
                <a:gd name="T4" fmla="*/ 0 w 641"/>
                <a:gd name="T5" fmla="*/ 399 h 399"/>
                <a:gd name="T6" fmla="*/ 641 w 641"/>
                <a:gd name="T7" fmla="*/ 399 h 399"/>
                <a:gd name="T8" fmla="*/ 641 w 641"/>
                <a:gd name="T9" fmla="*/ 0 h 399"/>
                <a:gd name="T10" fmla="*/ 615 w 641"/>
                <a:gd name="T11" fmla="*/ 372 h 399"/>
                <a:gd name="T12" fmla="*/ 26 w 641"/>
                <a:gd name="T13" fmla="*/ 372 h 399"/>
                <a:gd name="T14" fmla="*/ 26 w 641"/>
                <a:gd name="T15" fmla="*/ 26 h 399"/>
                <a:gd name="T16" fmla="*/ 338 w 641"/>
                <a:gd name="T17" fmla="*/ 26 h 399"/>
                <a:gd name="T18" fmla="*/ 202 w 641"/>
                <a:gd name="T19" fmla="*/ 162 h 399"/>
                <a:gd name="T20" fmla="*/ 220 w 641"/>
                <a:gd name="T21" fmla="*/ 181 h 399"/>
                <a:gd name="T22" fmla="*/ 374 w 641"/>
                <a:gd name="T23" fmla="*/ 26 h 399"/>
                <a:gd name="T24" fmla="*/ 420 w 641"/>
                <a:gd name="T25" fmla="*/ 26 h 399"/>
                <a:gd name="T26" fmla="*/ 150 w 641"/>
                <a:gd name="T27" fmla="*/ 297 h 399"/>
                <a:gd name="T28" fmla="*/ 168 w 641"/>
                <a:gd name="T29" fmla="*/ 315 h 399"/>
                <a:gd name="T30" fmla="*/ 457 w 641"/>
                <a:gd name="T31" fmla="*/ 26 h 399"/>
                <a:gd name="T32" fmla="*/ 615 w 641"/>
                <a:gd name="T33" fmla="*/ 26 h 399"/>
                <a:gd name="T34" fmla="*/ 615 w 641"/>
                <a:gd name="T35" fmla="*/ 37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1" h="399">
                  <a:moveTo>
                    <a:pt x="641" y="0"/>
                  </a:moveTo>
                  <a:lnTo>
                    <a:pt x="0" y="0"/>
                  </a:lnTo>
                  <a:lnTo>
                    <a:pt x="0" y="399"/>
                  </a:lnTo>
                  <a:lnTo>
                    <a:pt x="641" y="399"/>
                  </a:lnTo>
                  <a:lnTo>
                    <a:pt x="641" y="0"/>
                  </a:lnTo>
                  <a:close/>
                  <a:moveTo>
                    <a:pt x="615" y="372"/>
                  </a:moveTo>
                  <a:lnTo>
                    <a:pt x="26" y="372"/>
                  </a:lnTo>
                  <a:lnTo>
                    <a:pt x="26" y="26"/>
                  </a:lnTo>
                  <a:lnTo>
                    <a:pt x="338" y="26"/>
                  </a:lnTo>
                  <a:lnTo>
                    <a:pt x="202" y="162"/>
                  </a:lnTo>
                  <a:lnTo>
                    <a:pt x="220" y="181"/>
                  </a:lnTo>
                  <a:lnTo>
                    <a:pt x="374" y="26"/>
                  </a:lnTo>
                  <a:lnTo>
                    <a:pt x="420" y="26"/>
                  </a:lnTo>
                  <a:lnTo>
                    <a:pt x="150" y="297"/>
                  </a:lnTo>
                  <a:lnTo>
                    <a:pt x="168" y="315"/>
                  </a:lnTo>
                  <a:lnTo>
                    <a:pt x="457" y="26"/>
                  </a:lnTo>
                  <a:lnTo>
                    <a:pt x="615" y="26"/>
                  </a:lnTo>
                  <a:lnTo>
                    <a:pt x="615" y="372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997450" y="2170113"/>
              <a:ext cx="1514475" cy="874713"/>
            </a:xfrm>
            <a:custGeom>
              <a:avLst/>
              <a:gdLst>
                <a:gd name="T0" fmla="*/ 1058 w 1191"/>
                <a:gd name="T1" fmla="*/ 46 h 688"/>
                <a:gd name="T2" fmla="*/ 1011 w 1191"/>
                <a:gd name="T3" fmla="*/ 0 h 688"/>
                <a:gd name="T4" fmla="*/ 180 w 1191"/>
                <a:gd name="T5" fmla="*/ 0 h 688"/>
                <a:gd name="T6" fmla="*/ 133 w 1191"/>
                <a:gd name="T7" fmla="*/ 46 h 688"/>
                <a:gd name="T8" fmla="*/ 133 w 1191"/>
                <a:gd name="T9" fmla="*/ 593 h 688"/>
                <a:gd name="T10" fmla="*/ 0 w 1191"/>
                <a:gd name="T11" fmla="*/ 593 h 688"/>
                <a:gd name="T12" fmla="*/ 0 w 1191"/>
                <a:gd name="T13" fmla="*/ 651 h 688"/>
                <a:gd name="T14" fmla="*/ 7 w 1191"/>
                <a:gd name="T15" fmla="*/ 655 h 688"/>
                <a:gd name="T16" fmla="*/ 86 w 1191"/>
                <a:gd name="T17" fmla="*/ 688 h 688"/>
                <a:gd name="T18" fmla="*/ 1105 w 1191"/>
                <a:gd name="T19" fmla="*/ 688 h 688"/>
                <a:gd name="T20" fmla="*/ 1184 w 1191"/>
                <a:gd name="T21" fmla="*/ 655 h 688"/>
                <a:gd name="T22" fmla="*/ 1191 w 1191"/>
                <a:gd name="T23" fmla="*/ 651 h 688"/>
                <a:gd name="T24" fmla="*/ 1191 w 1191"/>
                <a:gd name="T25" fmla="*/ 593 h 688"/>
                <a:gd name="T26" fmla="*/ 1058 w 1191"/>
                <a:gd name="T27" fmla="*/ 593 h 688"/>
                <a:gd name="T28" fmla="*/ 1058 w 1191"/>
                <a:gd name="T29" fmla="*/ 46 h 688"/>
                <a:gd name="T30" fmla="*/ 166 w 1191"/>
                <a:gd name="T31" fmla="*/ 46 h 688"/>
                <a:gd name="T32" fmla="*/ 180 w 1191"/>
                <a:gd name="T33" fmla="*/ 32 h 688"/>
                <a:gd name="T34" fmla="*/ 1011 w 1191"/>
                <a:gd name="T35" fmla="*/ 32 h 688"/>
                <a:gd name="T36" fmla="*/ 1025 w 1191"/>
                <a:gd name="T37" fmla="*/ 46 h 688"/>
                <a:gd name="T38" fmla="*/ 1025 w 1191"/>
                <a:gd name="T39" fmla="*/ 593 h 688"/>
                <a:gd name="T40" fmla="*/ 675 w 1191"/>
                <a:gd name="T41" fmla="*/ 593 h 688"/>
                <a:gd name="T42" fmla="*/ 671 w 1191"/>
                <a:gd name="T43" fmla="*/ 605 h 688"/>
                <a:gd name="T44" fmla="*/ 651 w 1191"/>
                <a:gd name="T45" fmla="*/ 609 h 688"/>
                <a:gd name="T46" fmla="*/ 651 w 1191"/>
                <a:gd name="T47" fmla="*/ 609 h 688"/>
                <a:gd name="T48" fmla="*/ 539 w 1191"/>
                <a:gd name="T49" fmla="*/ 609 h 688"/>
                <a:gd name="T50" fmla="*/ 539 w 1191"/>
                <a:gd name="T51" fmla="*/ 609 h 688"/>
                <a:gd name="T52" fmla="*/ 520 w 1191"/>
                <a:gd name="T53" fmla="*/ 605 h 688"/>
                <a:gd name="T54" fmla="*/ 516 w 1191"/>
                <a:gd name="T55" fmla="*/ 593 h 688"/>
                <a:gd name="T56" fmla="*/ 166 w 1191"/>
                <a:gd name="T57" fmla="*/ 593 h 688"/>
                <a:gd name="T58" fmla="*/ 166 w 1191"/>
                <a:gd name="T59" fmla="*/ 46 h 688"/>
                <a:gd name="T60" fmla="*/ 1158 w 1191"/>
                <a:gd name="T61" fmla="*/ 625 h 688"/>
                <a:gd name="T62" fmla="*/ 1158 w 1191"/>
                <a:gd name="T63" fmla="*/ 634 h 688"/>
                <a:gd name="T64" fmla="*/ 1105 w 1191"/>
                <a:gd name="T65" fmla="*/ 656 h 688"/>
                <a:gd name="T66" fmla="*/ 86 w 1191"/>
                <a:gd name="T67" fmla="*/ 656 h 688"/>
                <a:gd name="T68" fmla="*/ 33 w 1191"/>
                <a:gd name="T69" fmla="*/ 634 h 688"/>
                <a:gd name="T70" fmla="*/ 33 w 1191"/>
                <a:gd name="T71" fmla="*/ 625 h 688"/>
                <a:gd name="T72" fmla="*/ 494 w 1191"/>
                <a:gd name="T73" fmla="*/ 625 h 688"/>
                <a:gd name="T74" fmla="*/ 540 w 1191"/>
                <a:gd name="T75" fmla="*/ 641 h 688"/>
                <a:gd name="T76" fmla="*/ 651 w 1191"/>
                <a:gd name="T77" fmla="*/ 641 h 688"/>
                <a:gd name="T78" fmla="*/ 697 w 1191"/>
                <a:gd name="T79" fmla="*/ 625 h 688"/>
                <a:gd name="T80" fmla="*/ 1158 w 1191"/>
                <a:gd name="T81" fmla="*/ 625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1" h="688">
                  <a:moveTo>
                    <a:pt x="1058" y="46"/>
                  </a:moveTo>
                  <a:cubicBezTo>
                    <a:pt x="1058" y="21"/>
                    <a:pt x="1037" y="0"/>
                    <a:pt x="1011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54" y="0"/>
                    <a:pt x="133" y="21"/>
                    <a:pt x="133" y="46"/>
                  </a:cubicBezTo>
                  <a:cubicBezTo>
                    <a:pt x="133" y="593"/>
                    <a:pt x="133" y="593"/>
                    <a:pt x="133" y="593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0" y="651"/>
                    <a:pt x="0" y="651"/>
                    <a:pt x="0" y="651"/>
                  </a:cubicBezTo>
                  <a:cubicBezTo>
                    <a:pt x="7" y="655"/>
                    <a:pt x="7" y="655"/>
                    <a:pt x="7" y="655"/>
                  </a:cubicBezTo>
                  <a:cubicBezTo>
                    <a:pt x="11" y="659"/>
                    <a:pt x="52" y="688"/>
                    <a:pt x="86" y="688"/>
                  </a:cubicBezTo>
                  <a:cubicBezTo>
                    <a:pt x="1105" y="688"/>
                    <a:pt x="1105" y="688"/>
                    <a:pt x="1105" y="688"/>
                  </a:cubicBezTo>
                  <a:cubicBezTo>
                    <a:pt x="1139" y="688"/>
                    <a:pt x="1180" y="659"/>
                    <a:pt x="1184" y="655"/>
                  </a:cubicBezTo>
                  <a:cubicBezTo>
                    <a:pt x="1191" y="651"/>
                    <a:pt x="1191" y="651"/>
                    <a:pt x="1191" y="651"/>
                  </a:cubicBezTo>
                  <a:cubicBezTo>
                    <a:pt x="1191" y="593"/>
                    <a:pt x="1191" y="593"/>
                    <a:pt x="1191" y="593"/>
                  </a:cubicBezTo>
                  <a:cubicBezTo>
                    <a:pt x="1058" y="593"/>
                    <a:pt x="1058" y="593"/>
                    <a:pt x="1058" y="593"/>
                  </a:cubicBezTo>
                  <a:lnTo>
                    <a:pt x="1058" y="46"/>
                  </a:lnTo>
                  <a:close/>
                  <a:moveTo>
                    <a:pt x="166" y="46"/>
                  </a:moveTo>
                  <a:cubicBezTo>
                    <a:pt x="166" y="39"/>
                    <a:pt x="172" y="32"/>
                    <a:pt x="180" y="32"/>
                  </a:cubicBezTo>
                  <a:cubicBezTo>
                    <a:pt x="1011" y="32"/>
                    <a:pt x="1011" y="32"/>
                    <a:pt x="1011" y="32"/>
                  </a:cubicBezTo>
                  <a:cubicBezTo>
                    <a:pt x="1019" y="32"/>
                    <a:pt x="1025" y="39"/>
                    <a:pt x="1025" y="46"/>
                  </a:cubicBezTo>
                  <a:cubicBezTo>
                    <a:pt x="1025" y="593"/>
                    <a:pt x="1025" y="593"/>
                    <a:pt x="1025" y="593"/>
                  </a:cubicBezTo>
                  <a:cubicBezTo>
                    <a:pt x="675" y="593"/>
                    <a:pt x="675" y="593"/>
                    <a:pt x="675" y="593"/>
                  </a:cubicBezTo>
                  <a:cubicBezTo>
                    <a:pt x="671" y="605"/>
                    <a:pt x="671" y="605"/>
                    <a:pt x="671" y="605"/>
                  </a:cubicBezTo>
                  <a:cubicBezTo>
                    <a:pt x="670" y="607"/>
                    <a:pt x="669" y="609"/>
                    <a:pt x="651" y="609"/>
                  </a:cubicBezTo>
                  <a:cubicBezTo>
                    <a:pt x="651" y="609"/>
                    <a:pt x="651" y="609"/>
                    <a:pt x="651" y="609"/>
                  </a:cubicBezTo>
                  <a:cubicBezTo>
                    <a:pt x="539" y="609"/>
                    <a:pt x="539" y="609"/>
                    <a:pt x="539" y="609"/>
                  </a:cubicBezTo>
                  <a:cubicBezTo>
                    <a:pt x="539" y="609"/>
                    <a:pt x="539" y="609"/>
                    <a:pt x="539" y="609"/>
                  </a:cubicBezTo>
                  <a:cubicBezTo>
                    <a:pt x="521" y="609"/>
                    <a:pt x="520" y="607"/>
                    <a:pt x="520" y="605"/>
                  </a:cubicBezTo>
                  <a:cubicBezTo>
                    <a:pt x="516" y="593"/>
                    <a:pt x="516" y="593"/>
                    <a:pt x="516" y="593"/>
                  </a:cubicBezTo>
                  <a:cubicBezTo>
                    <a:pt x="166" y="593"/>
                    <a:pt x="166" y="593"/>
                    <a:pt x="166" y="593"/>
                  </a:cubicBezTo>
                  <a:lnTo>
                    <a:pt x="166" y="46"/>
                  </a:lnTo>
                  <a:close/>
                  <a:moveTo>
                    <a:pt x="1158" y="625"/>
                  </a:moveTo>
                  <a:cubicBezTo>
                    <a:pt x="1158" y="634"/>
                    <a:pt x="1158" y="634"/>
                    <a:pt x="1158" y="634"/>
                  </a:cubicBezTo>
                  <a:cubicBezTo>
                    <a:pt x="1143" y="644"/>
                    <a:pt x="1120" y="656"/>
                    <a:pt x="1105" y="656"/>
                  </a:cubicBezTo>
                  <a:cubicBezTo>
                    <a:pt x="86" y="656"/>
                    <a:pt x="86" y="656"/>
                    <a:pt x="86" y="656"/>
                  </a:cubicBezTo>
                  <a:cubicBezTo>
                    <a:pt x="71" y="656"/>
                    <a:pt x="48" y="644"/>
                    <a:pt x="33" y="634"/>
                  </a:cubicBezTo>
                  <a:cubicBezTo>
                    <a:pt x="33" y="625"/>
                    <a:pt x="33" y="625"/>
                    <a:pt x="33" y="625"/>
                  </a:cubicBezTo>
                  <a:cubicBezTo>
                    <a:pt x="494" y="625"/>
                    <a:pt x="494" y="625"/>
                    <a:pt x="494" y="625"/>
                  </a:cubicBezTo>
                  <a:cubicBezTo>
                    <a:pt x="505" y="641"/>
                    <a:pt x="525" y="641"/>
                    <a:pt x="540" y="641"/>
                  </a:cubicBezTo>
                  <a:cubicBezTo>
                    <a:pt x="651" y="641"/>
                    <a:pt x="651" y="641"/>
                    <a:pt x="651" y="641"/>
                  </a:cubicBezTo>
                  <a:cubicBezTo>
                    <a:pt x="666" y="641"/>
                    <a:pt x="686" y="641"/>
                    <a:pt x="697" y="625"/>
                  </a:cubicBezTo>
                  <a:lnTo>
                    <a:pt x="1158" y="625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91841" y="3365057"/>
            <a:ext cx="1236663" cy="985838"/>
            <a:chOff x="7081838" y="2106613"/>
            <a:chExt cx="1236663" cy="985838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8086725" y="2908301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8086725" y="28178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8086725" y="27289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8086725" y="26400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907338" y="2908301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7907338" y="28178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907338" y="27289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907338" y="26400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7727950" y="2908301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7727950" y="28178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7727950" y="27289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7727950" y="26400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7548563" y="2908301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7548563" y="28178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7548563" y="27289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7548563" y="2640013"/>
              <a:ext cx="1317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7081838" y="2106613"/>
              <a:ext cx="1236663" cy="985838"/>
            </a:xfrm>
            <a:custGeom>
              <a:avLst/>
              <a:gdLst>
                <a:gd name="T0" fmla="*/ 51 w 973"/>
                <a:gd name="T1" fmla="*/ 775 h 775"/>
                <a:gd name="T2" fmla="*/ 922 w 973"/>
                <a:gd name="T3" fmla="*/ 775 h 775"/>
                <a:gd name="T4" fmla="*/ 973 w 973"/>
                <a:gd name="T5" fmla="*/ 724 h 775"/>
                <a:gd name="T6" fmla="*/ 973 w 973"/>
                <a:gd name="T7" fmla="*/ 113 h 775"/>
                <a:gd name="T8" fmla="*/ 922 w 973"/>
                <a:gd name="T9" fmla="*/ 62 h 775"/>
                <a:gd name="T10" fmla="*/ 894 w 973"/>
                <a:gd name="T11" fmla="*/ 62 h 775"/>
                <a:gd name="T12" fmla="*/ 894 w 973"/>
                <a:gd name="T13" fmla="*/ 0 h 775"/>
                <a:gd name="T14" fmla="*/ 368 w 973"/>
                <a:gd name="T15" fmla="*/ 0 h 775"/>
                <a:gd name="T16" fmla="*/ 368 w 973"/>
                <a:gd name="T17" fmla="*/ 62 h 775"/>
                <a:gd name="T18" fmla="*/ 325 w 973"/>
                <a:gd name="T19" fmla="*/ 62 h 775"/>
                <a:gd name="T20" fmla="*/ 260 w 973"/>
                <a:gd name="T21" fmla="*/ 23 h 775"/>
                <a:gd name="T22" fmla="*/ 147 w 973"/>
                <a:gd name="T23" fmla="*/ 23 h 775"/>
                <a:gd name="T24" fmla="*/ 82 w 973"/>
                <a:gd name="T25" fmla="*/ 62 h 775"/>
                <a:gd name="T26" fmla="*/ 51 w 973"/>
                <a:gd name="T27" fmla="*/ 62 h 775"/>
                <a:gd name="T28" fmla="*/ 0 w 973"/>
                <a:gd name="T29" fmla="*/ 113 h 775"/>
                <a:gd name="T30" fmla="*/ 0 w 973"/>
                <a:gd name="T31" fmla="*/ 724 h 775"/>
                <a:gd name="T32" fmla="*/ 51 w 973"/>
                <a:gd name="T33" fmla="*/ 775 h 775"/>
                <a:gd name="T34" fmla="*/ 402 w 973"/>
                <a:gd name="T35" fmla="*/ 62 h 775"/>
                <a:gd name="T36" fmla="*/ 402 w 973"/>
                <a:gd name="T37" fmla="*/ 34 h 775"/>
                <a:gd name="T38" fmla="*/ 860 w 973"/>
                <a:gd name="T39" fmla="*/ 34 h 775"/>
                <a:gd name="T40" fmla="*/ 860 w 973"/>
                <a:gd name="T41" fmla="*/ 96 h 775"/>
                <a:gd name="T42" fmla="*/ 860 w 973"/>
                <a:gd name="T43" fmla="*/ 351 h 775"/>
                <a:gd name="T44" fmla="*/ 402 w 973"/>
                <a:gd name="T45" fmla="*/ 351 h 775"/>
                <a:gd name="T46" fmla="*/ 402 w 973"/>
                <a:gd name="T47" fmla="*/ 62 h 775"/>
                <a:gd name="T48" fmla="*/ 107 w 973"/>
                <a:gd name="T49" fmla="*/ 96 h 775"/>
                <a:gd name="T50" fmla="*/ 147 w 973"/>
                <a:gd name="T51" fmla="*/ 57 h 775"/>
                <a:gd name="T52" fmla="*/ 260 w 973"/>
                <a:gd name="T53" fmla="*/ 57 h 775"/>
                <a:gd name="T54" fmla="*/ 300 w 973"/>
                <a:gd name="T55" fmla="*/ 96 h 775"/>
                <a:gd name="T56" fmla="*/ 300 w 973"/>
                <a:gd name="T57" fmla="*/ 617 h 775"/>
                <a:gd name="T58" fmla="*/ 260 w 973"/>
                <a:gd name="T59" fmla="*/ 656 h 775"/>
                <a:gd name="T60" fmla="*/ 147 w 973"/>
                <a:gd name="T61" fmla="*/ 656 h 775"/>
                <a:gd name="T62" fmla="*/ 107 w 973"/>
                <a:gd name="T63" fmla="*/ 617 h 775"/>
                <a:gd name="T64" fmla="*/ 107 w 973"/>
                <a:gd name="T65" fmla="*/ 96 h 775"/>
                <a:gd name="T66" fmla="*/ 34 w 973"/>
                <a:gd name="T67" fmla="*/ 113 h 775"/>
                <a:gd name="T68" fmla="*/ 51 w 973"/>
                <a:gd name="T69" fmla="*/ 96 h 775"/>
                <a:gd name="T70" fmla="*/ 73 w 973"/>
                <a:gd name="T71" fmla="*/ 96 h 775"/>
                <a:gd name="T72" fmla="*/ 73 w 973"/>
                <a:gd name="T73" fmla="*/ 617 h 775"/>
                <a:gd name="T74" fmla="*/ 147 w 973"/>
                <a:gd name="T75" fmla="*/ 690 h 775"/>
                <a:gd name="T76" fmla="*/ 260 w 973"/>
                <a:gd name="T77" fmla="*/ 690 h 775"/>
                <a:gd name="T78" fmla="*/ 334 w 973"/>
                <a:gd name="T79" fmla="*/ 617 h 775"/>
                <a:gd name="T80" fmla="*/ 334 w 973"/>
                <a:gd name="T81" fmla="*/ 96 h 775"/>
                <a:gd name="T82" fmla="*/ 368 w 973"/>
                <a:gd name="T83" fmla="*/ 96 h 775"/>
                <a:gd name="T84" fmla="*/ 368 w 973"/>
                <a:gd name="T85" fmla="*/ 385 h 775"/>
                <a:gd name="T86" fmla="*/ 894 w 973"/>
                <a:gd name="T87" fmla="*/ 385 h 775"/>
                <a:gd name="T88" fmla="*/ 894 w 973"/>
                <a:gd name="T89" fmla="*/ 96 h 775"/>
                <a:gd name="T90" fmla="*/ 922 w 973"/>
                <a:gd name="T91" fmla="*/ 96 h 775"/>
                <a:gd name="T92" fmla="*/ 939 w 973"/>
                <a:gd name="T93" fmla="*/ 113 h 775"/>
                <a:gd name="T94" fmla="*/ 939 w 973"/>
                <a:gd name="T95" fmla="*/ 724 h 775"/>
                <a:gd name="T96" fmla="*/ 922 w 973"/>
                <a:gd name="T97" fmla="*/ 741 h 775"/>
                <a:gd name="T98" fmla="*/ 51 w 973"/>
                <a:gd name="T99" fmla="*/ 741 h 775"/>
                <a:gd name="T100" fmla="*/ 34 w 973"/>
                <a:gd name="T101" fmla="*/ 724 h 775"/>
                <a:gd name="T102" fmla="*/ 34 w 973"/>
                <a:gd name="T103" fmla="*/ 113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3" h="775">
                  <a:moveTo>
                    <a:pt x="51" y="775"/>
                  </a:moveTo>
                  <a:cubicBezTo>
                    <a:pt x="922" y="775"/>
                    <a:pt x="922" y="775"/>
                    <a:pt x="922" y="775"/>
                  </a:cubicBezTo>
                  <a:cubicBezTo>
                    <a:pt x="950" y="775"/>
                    <a:pt x="973" y="752"/>
                    <a:pt x="973" y="724"/>
                  </a:cubicBezTo>
                  <a:cubicBezTo>
                    <a:pt x="973" y="113"/>
                    <a:pt x="973" y="113"/>
                    <a:pt x="973" y="113"/>
                  </a:cubicBezTo>
                  <a:cubicBezTo>
                    <a:pt x="973" y="85"/>
                    <a:pt x="950" y="62"/>
                    <a:pt x="922" y="62"/>
                  </a:cubicBezTo>
                  <a:cubicBezTo>
                    <a:pt x="894" y="62"/>
                    <a:pt x="894" y="62"/>
                    <a:pt x="894" y="62"/>
                  </a:cubicBezTo>
                  <a:cubicBezTo>
                    <a:pt x="894" y="0"/>
                    <a:pt x="894" y="0"/>
                    <a:pt x="894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25" y="62"/>
                    <a:pt x="325" y="62"/>
                    <a:pt x="325" y="62"/>
                  </a:cubicBezTo>
                  <a:cubicBezTo>
                    <a:pt x="313" y="39"/>
                    <a:pt x="289" y="23"/>
                    <a:pt x="260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19" y="23"/>
                    <a:pt x="94" y="39"/>
                    <a:pt x="82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23" y="62"/>
                    <a:pt x="0" y="85"/>
                    <a:pt x="0" y="113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0" y="752"/>
                    <a:pt x="23" y="775"/>
                    <a:pt x="51" y="775"/>
                  </a:cubicBezTo>
                  <a:close/>
                  <a:moveTo>
                    <a:pt x="402" y="62"/>
                  </a:moveTo>
                  <a:cubicBezTo>
                    <a:pt x="402" y="34"/>
                    <a:pt x="402" y="34"/>
                    <a:pt x="402" y="34"/>
                  </a:cubicBezTo>
                  <a:cubicBezTo>
                    <a:pt x="860" y="34"/>
                    <a:pt x="860" y="34"/>
                    <a:pt x="860" y="34"/>
                  </a:cubicBezTo>
                  <a:cubicBezTo>
                    <a:pt x="860" y="96"/>
                    <a:pt x="860" y="96"/>
                    <a:pt x="860" y="96"/>
                  </a:cubicBezTo>
                  <a:cubicBezTo>
                    <a:pt x="860" y="351"/>
                    <a:pt x="860" y="351"/>
                    <a:pt x="860" y="351"/>
                  </a:cubicBezTo>
                  <a:cubicBezTo>
                    <a:pt x="402" y="351"/>
                    <a:pt x="402" y="351"/>
                    <a:pt x="402" y="351"/>
                  </a:cubicBezTo>
                  <a:lnTo>
                    <a:pt x="402" y="62"/>
                  </a:lnTo>
                  <a:close/>
                  <a:moveTo>
                    <a:pt x="107" y="96"/>
                  </a:moveTo>
                  <a:cubicBezTo>
                    <a:pt x="107" y="75"/>
                    <a:pt x="125" y="57"/>
                    <a:pt x="147" y="57"/>
                  </a:cubicBezTo>
                  <a:cubicBezTo>
                    <a:pt x="260" y="57"/>
                    <a:pt x="260" y="57"/>
                    <a:pt x="260" y="57"/>
                  </a:cubicBezTo>
                  <a:cubicBezTo>
                    <a:pt x="282" y="57"/>
                    <a:pt x="300" y="75"/>
                    <a:pt x="300" y="96"/>
                  </a:cubicBezTo>
                  <a:cubicBezTo>
                    <a:pt x="300" y="617"/>
                    <a:pt x="300" y="617"/>
                    <a:pt x="300" y="617"/>
                  </a:cubicBezTo>
                  <a:cubicBezTo>
                    <a:pt x="300" y="639"/>
                    <a:pt x="282" y="656"/>
                    <a:pt x="260" y="656"/>
                  </a:cubicBezTo>
                  <a:cubicBezTo>
                    <a:pt x="147" y="656"/>
                    <a:pt x="147" y="656"/>
                    <a:pt x="147" y="656"/>
                  </a:cubicBezTo>
                  <a:cubicBezTo>
                    <a:pt x="125" y="656"/>
                    <a:pt x="107" y="639"/>
                    <a:pt x="107" y="617"/>
                  </a:cubicBezTo>
                  <a:lnTo>
                    <a:pt x="107" y="96"/>
                  </a:lnTo>
                  <a:close/>
                  <a:moveTo>
                    <a:pt x="34" y="113"/>
                  </a:moveTo>
                  <a:cubicBezTo>
                    <a:pt x="34" y="104"/>
                    <a:pt x="42" y="96"/>
                    <a:pt x="51" y="96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617"/>
                    <a:pt x="73" y="617"/>
                    <a:pt x="73" y="617"/>
                  </a:cubicBezTo>
                  <a:cubicBezTo>
                    <a:pt x="73" y="657"/>
                    <a:pt x="106" y="690"/>
                    <a:pt x="147" y="690"/>
                  </a:cubicBezTo>
                  <a:cubicBezTo>
                    <a:pt x="260" y="690"/>
                    <a:pt x="260" y="690"/>
                    <a:pt x="260" y="690"/>
                  </a:cubicBezTo>
                  <a:cubicBezTo>
                    <a:pt x="301" y="690"/>
                    <a:pt x="334" y="657"/>
                    <a:pt x="334" y="617"/>
                  </a:cubicBezTo>
                  <a:cubicBezTo>
                    <a:pt x="334" y="96"/>
                    <a:pt x="334" y="96"/>
                    <a:pt x="334" y="96"/>
                  </a:cubicBezTo>
                  <a:cubicBezTo>
                    <a:pt x="368" y="96"/>
                    <a:pt x="368" y="96"/>
                    <a:pt x="368" y="96"/>
                  </a:cubicBezTo>
                  <a:cubicBezTo>
                    <a:pt x="368" y="385"/>
                    <a:pt x="368" y="385"/>
                    <a:pt x="368" y="385"/>
                  </a:cubicBezTo>
                  <a:cubicBezTo>
                    <a:pt x="894" y="385"/>
                    <a:pt x="894" y="385"/>
                    <a:pt x="894" y="385"/>
                  </a:cubicBezTo>
                  <a:cubicBezTo>
                    <a:pt x="894" y="96"/>
                    <a:pt x="894" y="96"/>
                    <a:pt x="894" y="96"/>
                  </a:cubicBezTo>
                  <a:cubicBezTo>
                    <a:pt x="922" y="96"/>
                    <a:pt x="922" y="96"/>
                    <a:pt x="922" y="96"/>
                  </a:cubicBezTo>
                  <a:cubicBezTo>
                    <a:pt x="931" y="96"/>
                    <a:pt x="939" y="104"/>
                    <a:pt x="939" y="113"/>
                  </a:cubicBezTo>
                  <a:cubicBezTo>
                    <a:pt x="939" y="724"/>
                    <a:pt x="939" y="724"/>
                    <a:pt x="939" y="724"/>
                  </a:cubicBezTo>
                  <a:cubicBezTo>
                    <a:pt x="939" y="734"/>
                    <a:pt x="931" y="741"/>
                    <a:pt x="922" y="741"/>
                  </a:cubicBezTo>
                  <a:cubicBezTo>
                    <a:pt x="51" y="741"/>
                    <a:pt x="51" y="741"/>
                    <a:pt x="51" y="741"/>
                  </a:cubicBezTo>
                  <a:cubicBezTo>
                    <a:pt x="42" y="741"/>
                    <a:pt x="34" y="734"/>
                    <a:pt x="34" y="724"/>
                  </a:cubicBezTo>
                  <a:lnTo>
                    <a:pt x="34" y="113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7635875" y="2192338"/>
              <a:ext cx="495300" cy="317500"/>
            </a:xfrm>
            <a:custGeom>
              <a:avLst/>
              <a:gdLst>
                <a:gd name="T0" fmla="*/ 0 w 312"/>
                <a:gd name="T1" fmla="*/ 200 h 200"/>
                <a:gd name="T2" fmla="*/ 312 w 312"/>
                <a:gd name="T3" fmla="*/ 200 h 200"/>
                <a:gd name="T4" fmla="*/ 312 w 312"/>
                <a:gd name="T5" fmla="*/ 0 h 200"/>
                <a:gd name="T6" fmla="*/ 0 w 312"/>
                <a:gd name="T7" fmla="*/ 0 h 200"/>
                <a:gd name="T8" fmla="*/ 0 w 312"/>
                <a:gd name="T9" fmla="*/ 200 h 200"/>
                <a:gd name="T10" fmla="*/ 27 w 312"/>
                <a:gd name="T11" fmla="*/ 28 h 200"/>
                <a:gd name="T12" fmla="*/ 285 w 312"/>
                <a:gd name="T13" fmla="*/ 28 h 200"/>
                <a:gd name="T14" fmla="*/ 285 w 312"/>
                <a:gd name="T15" fmla="*/ 173 h 200"/>
                <a:gd name="T16" fmla="*/ 27 w 312"/>
                <a:gd name="T17" fmla="*/ 173 h 200"/>
                <a:gd name="T18" fmla="*/ 27 w 312"/>
                <a:gd name="T19" fmla="*/ 2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" h="200">
                  <a:moveTo>
                    <a:pt x="0" y="200"/>
                  </a:moveTo>
                  <a:lnTo>
                    <a:pt x="312" y="200"/>
                  </a:lnTo>
                  <a:lnTo>
                    <a:pt x="312" y="0"/>
                  </a:lnTo>
                  <a:lnTo>
                    <a:pt x="0" y="0"/>
                  </a:lnTo>
                  <a:lnTo>
                    <a:pt x="0" y="200"/>
                  </a:lnTo>
                  <a:close/>
                  <a:moveTo>
                    <a:pt x="27" y="28"/>
                  </a:moveTo>
                  <a:lnTo>
                    <a:pt x="285" y="28"/>
                  </a:lnTo>
                  <a:lnTo>
                    <a:pt x="285" y="173"/>
                  </a:lnTo>
                  <a:lnTo>
                    <a:pt x="27" y="17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92066" y="3409507"/>
            <a:ext cx="1412875" cy="982663"/>
            <a:chOff x="8882063" y="2151063"/>
            <a:chExt cx="1412875" cy="982663"/>
          </a:xfrm>
        </p:grpSpPr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8882063" y="2151063"/>
              <a:ext cx="1412875" cy="982663"/>
            </a:xfrm>
            <a:custGeom>
              <a:avLst/>
              <a:gdLst>
                <a:gd name="T0" fmla="*/ 18 w 1111"/>
                <a:gd name="T1" fmla="*/ 0 h 773"/>
                <a:gd name="T2" fmla="*/ 0 w 1111"/>
                <a:gd name="T3" fmla="*/ 648 h 773"/>
                <a:gd name="T4" fmla="*/ 427 w 1111"/>
                <a:gd name="T5" fmla="*/ 666 h 773"/>
                <a:gd name="T6" fmla="*/ 427 w 1111"/>
                <a:gd name="T7" fmla="*/ 740 h 773"/>
                <a:gd name="T8" fmla="*/ 360 w 1111"/>
                <a:gd name="T9" fmla="*/ 740 h 773"/>
                <a:gd name="T10" fmla="*/ 427 w 1111"/>
                <a:gd name="T11" fmla="*/ 773 h 773"/>
                <a:gd name="T12" fmla="*/ 752 w 1111"/>
                <a:gd name="T13" fmla="*/ 740 h 773"/>
                <a:gd name="T14" fmla="*/ 685 w 1111"/>
                <a:gd name="T15" fmla="*/ 740 h 773"/>
                <a:gd name="T16" fmla="*/ 778 w 1111"/>
                <a:gd name="T17" fmla="*/ 666 h 773"/>
                <a:gd name="T18" fmla="*/ 983 w 1111"/>
                <a:gd name="T19" fmla="*/ 773 h 773"/>
                <a:gd name="T20" fmla="*/ 1094 w 1111"/>
                <a:gd name="T21" fmla="*/ 666 h 773"/>
                <a:gd name="T22" fmla="*/ 1111 w 1111"/>
                <a:gd name="T23" fmla="*/ 18 h 773"/>
                <a:gd name="T24" fmla="*/ 652 w 1111"/>
                <a:gd name="T25" fmla="*/ 740 h 773"/>
                <a:gd name="T26" fmla="*/ 652 w 1111"/>
                <a:gd name="T27" fmla="*/ 757 h 773"/>
                <a:gd name="T28" fmla="*/ 460 w 1111"/>
                <a:gd name="T29" fmla="*/ 740 h 773"/>
                <a:gd name="T30" fmla="*/ 460 w 1111"/>
                <a:gd name="T31" fmla="*/ 757 h 773"/>
                <a:gd name="T32" fmla="*/ 460 w 1111"/>
                <a:gd name="T33" fmla="*/ 740 h 773"/>
                <a:gd name="T34" fmla="*/ 652 w 1111"/>
                <a:gd name="T35" fmla="*/ 666 h 773"/>
                <a:gd name="T36" fmla="*/ 950 w 1111"/>
                <a:gd name="T37" fmla="*/ 740 h 773"/>
                <a:gd name="T38" fmla="*/ 811 w 1111"/>
                <a:gd name="T39" fmla="*/ 631 h 773"/>
                <a:gd name="T40" fmla="*/ 950 w 1111"/>
                <a:gd name="T41" fmla="*/ 323 h 773"/>
                <a:gd name="T42" fmla="*/ 950 w 1111"/>
                <a:gd name="T43" fmla="*/ 740 h 773"/>
                <a:gd name="T44" fmla="*/ 983 w 1111"/>
                <a:gd name="T45" fmla="*/ 631 h 773"/>
                <a:gd name="T46" fmla="*/ 983 w 1111"/>
                <a:gd name="T47" fmla="*/ 597 h 773"/>
                <a:gd name="T48" fmla="*/ 1041 w 1111"/>
                <a:gd name="T49" fmla="*/ 69 h 773"/>
                <a:gd name="T50" fmla="*/ 70 w 1111"/>
                <a:gd name="T51" fmla="*/ 597 h 773"/>
                <a:gd name="T52" fmla="*/ 778 w 1111"/>
                <a:gd name="T53" fmla="*/ 564 h 773"/>
                <a:gd name="T54" fmla="*/ 103 w 1111"/>
                <a:gd name="T55" fmla="*/ 102 h 773"/>
                <a:gd name="T56" fmla="*/ 1009 w 1111"/>
                <a:gd name="T57" fmla="*/ 564 h 773"/>
                <a:gd name="T58" fmla="*/ 983 w 1111"/>
                <a:gd name="T59" fmla="*/ 291 h 773"/>
                <a:gd name="T60" fmla="*/ 778 w 1111"/>
                <a:gd name="T61" fmla="*/ 566 h 773"/>
                <a:gd name="T62" fmla="*/ 778 w 1111"/>
                <a:gd name="T63" fmla="*/ 631 h 773"/>
                <a:gd name="T64" fmla="*/ 35 w 1111"/>
                <a:gd name="T65" fmla="*/ 35 h 773"/>
                <a:gd name="T66" fmla="*/ 1076 w 1111"/>
                <a:gd name="T67" fmla="*/ 63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1" h="773">
                  <a:moveTo>
                    <a:pt x="109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658"/>
                    <a:pt x="8" y="666"/>
                    <a:pt x="18" y="666"/>
                  </a:cubicBezTo>
                  <a:cubicBezTo>
                    <a:pt x="427" y="666"/>
                    <a:pt x="427" y="666"/>
                    <a:pt x="427" y="666"/>
                  </a:cubicBezTo>
                  <a:cubicBezTo>
                    <a:pt x="427" y="740"/>
                    <a:pt x="427" y="740"/>
                    <a:pt x="427" y="740"/>
                  </a:cubicBezTo>
                  <a:cubicBezTo>
                    <a:pt x="427" y="740"/>
                    <a:pt x="427" y="740"/>
                    <a:pt x="427" y="740"/>
                  </a:cubicBezTo>
                  <a:cubicBezTo>
                    <a:pt x="427" y="740"/>
                    <a:pt x="427" y="740"/>
                    <a:pt x="427" y="740"/>
                  </a:cubicBezTo>
                  <a:cubicBezTo>
                    <a:pt x="360" y="740"/>
                    <a:pt x="360" y="740"/>
                    <a:pt x="360" y="740"/>
                  </a:cubicBezTo>
                  <a:cubicBezTo>
                    <a:pt x="360" y="773"/>
                    <a:pt x="360" y="773"/>
                    <a:pt x="360" y="773"/>
                  </a:cubicBezTo>
                  <a:cubicBezTo>
                    <a:pt x="427" y="773"/>
                    <a:pt x="427" y="773"/>
                    <a:pt x="427" y="773"/>
                  </a:cubicBezTo>
                  <a:cubicBezTo>
                    <a:pt x="752" y="773"/>
                    <a:pt x="752" y="773"/>
                    <a:pt x="752" y="773"/>
                  </a:cubicBezTo>
                  <a:cubicBezTo>
                    <a:pt x="752" y="740"/>
                    <a:pt x="752" y="740"/>
                    <a:pt x="752" y="740"/>
                  </a:cubicBezTo>
                  <a:cubicBezTo>
                    <a:pt x="685" y="740"/>
                    <a:pt x="685" y="740"/>
                    <a:pt x="685" y="740"/>
                  </a:cubicBezTo>
                  <a:cubicBezTo>
                    <a:pt x="685" y="740"/>
                    <a:pt x="685" y="740"/>
                    <a:pt x="685" y="740"/>
                  </a:cubicBezTo>
                  <a:cubicBezTo>
                    <a:pt x="685" y="666"/>
                    <a:pt x="685" y="666"/>
                    <a:pt x="685" y="666"/>
                  </a:cubicBezTo>
                  <a:cubicBezTo>
                    <a:pt x="778" y="666"/>
                    <a:pt x="778" y="666"/>
                    <a:pt x="778" y="666"/>
                  </a:cubicBezTo>
                  <a:cubicBezTo>
                    <a:pt x="778" y="773"/>
                    <a:pt x="778" y="773"/>
                    <a:pt x="778" y="773"/>
                  </a:cubicBezTo>
                  <a:cubicBezTo>
                    <a:pt x="983" y="773"/>
                    <a:pt x="983" y="773"/>
                    <a:pt x="983" y="773"/>
                  </a:cubicBezTo>
                  <a:cubicBezTo>
                    <a:pt x="983" y="666"/>
                    <a:pt x="983" y="666"/>
                    <a:pt x="983" y="666"/>
                  </a:cubicBezTo>
                  <a:cubicBezTo>
                    <a:pt x="1094" y="666"/>
                    <a:pt x="1094" y="666"/>
                    <a:pt x="1094" y="666"/>
                  </a:cubicBezTo>
                  <a:cubicBezTo>
                    <a:pt x="1103" y="666"/>
                    <a:pt x="1111" y="658"/>
                    <a:pt x="1111" y="648"/>
                  </a:cubicBezTo>
                  <a:cubicBezTo>
                    <a:pt x="1111" y="18"/>
                    <a:pt x="1111" y="18"/>
                    <a:pt x="1111" y="18"/>
                  </a:cubicBezTo>
                  <a:cubicBezTo>
                    <a:pt x="1111" y="8"/>
                    <a:pt x="1103" y="0"/>
                    <a:pt x="1094" y="0"/>
                  </a:cubicBezTo>
                  <a:close/>
                  <a:moveTo>
                    <a:pt x="652" y="740"/>
                  </a:moveTo>
                  <a:cubicBezTo>
                    <a:pt x="652" y="757"/>
                    <a:pt x="652" y="757"/>
                    <a:pt x="652" y="757"/>
                  </a:cubicBezTo>
                  <a:cubicBezTo>
                    <a:pt x="652" y="757"/>
                    <a:pt x="652" y="757"/>
                    <a:pt x="652" y="757"/>
                  </a:cubicBezTo>
                  <a:cubicBezTo>
                    <a:pt x="652" y="740"/>
                    <a:pt x="652" y="740"/>
                    <a:pt x="652" y="740"/>
                  </a:cubicBezTo>
                  <a:cubicBezTo>
                    <a:pt x="460" y="740"/>
                    <a:pt x="460" y="740"/>
                    <a:pt x="460" y="740"/>
                  </a:cubicBezTo>
                  <a:cubicBezTo>
                    <a:pt x="460" y="757"/>
                    <a:pt x="460" y="757"/>
                    <a:pt x="460" y="757"/>
                  </a:cubicBezTo>
                  <a:cubicBezTo>
                    <a:pt x="460" y="757"/>
                    <a:pt x="460" y="757"/>
                    <a:pt x="460" y="757"/>
                  </a:cubicBezTo>
                  <a:cubicBezTo>
                    <a:pt x="460" y="740"/>
                    <a:pt x="460" y="740"/>
                    <a:pt x="460" y="740"/>
                  </a:cubicBezTo>
                  <a:cubicBezTo>
                    <a:pt x="460" y="740"/>
                    <a:pt x="460" y="740"/>
                    <a:pt x="460" y="740"/>
                  </a:cubicBezTo>
                  <a:cubicBezTo>
                    <a:pt x="460" y="666"/>
                    <a:pt x="460" y="666"/>
                    <a:pt x="460" y="666"/>
                  </a:cubicBezTo>
                  <a:cubicBezTo>
                    <a:pt x="652" y="666"/>
                    <a:pt x="652" y="666"/>
                    <a:pt x="652" y="666"/>
                  </a:cubicBezTo>
                  <a:cubicBezTo>
                    <a:pt x="652" y="740"/>
                    <a:pt x="652" y="740"/>
                    <a:pt x="652" y="740"/>
                  </a:cubicBezTo>
                  <a:close/>
                  <a:moveTo>
                    <a:pt x="950" y="740"/>
                  </a:moveTo>
                  <a:cubicBezTo>
                    <a:pt x="811" y="740"/>
                    <a:pt x="811" y="740"/>
                    <a:pt x="811" y="740"/>
                  </a:cubicBezTo>
                  <a:cubicBezTo>
                    <a:pt x="811" y="631"/>
                    <a:pt x="811" y="631"/>
                    <a:pt x="811" y="631"/>
                  </a:cubicBezTo>
                  <a:cubicBezTo>
                    <a:pt x="811" y="323"/>
                    <a:pt x="811" y="323"/>
                    <a:pt x="811" y="323"/>
                  </a:cubicBezTo>
                  <a:cubicBezTo>
                    <a:pt x="950" y="323"/>
                    <a:pt x="950" y="323"/>
                    <a:pt x="950" y="323"/>
                  </a:cubicBezTo>
                  <a:cubicBezTo>
                    <a:pt x="950" y="599"/>
                    <a:pt x="950" y="599"/>
                    <a:pt x="950" y="599"/>
                  </a:cubicBezTo>
                  <a:lnTo>
                    <a:pt x="950" y="740"/>
                  </a:lnTo>
                  <a:close/>
                  <a:moveTo>
                    <a:pt x="1076" y="631"/>
                  </a:moveTo>
                  <a:cubicBezTo>
                    <a:pt x="983" y="631"/>
                    <a:pt x="983" y="631"/>
                    <a:pt x="983" y="631"/>
                  </a:cubicBezTo>
                  <a:cubicBezTo>
                    <a:pt x="983" y="599"/>
                    <a:pt x="983" y="599"/>
                    <a:pt x="983" y="599"/>
                  </a:cubicBezTo>
                  <a:cubicBezTo>
                    <a:pt x="983" y="597"/>
                    <a:pt x="983" y="597"/>
                    <a:pt x="983" y="597"/>
                  </a:cubicBezTo>
                  <a:cubicBezTo>
                    <a:pt x="1041" y="597"/>
                    <a:pt x="1041" y="597"/>
                    <a:pt x="1041" y="597"/>
                  </a:cubicBezTo>
                  <a:cubicBezTo>
                    <a:pt x="1041" y="69"/>
                    <a:pt x="1041" y="69"/>
                    <a:pt x="1041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597"/>
                    <a:pt x="70" y="597"/>
                    <a:pt x="70" y="597"/>
                  </a:cubicBezTo>
                  <a:cubicBezTo>
                    <a:pt x="778" y="597"/>
                    <a:pt x="778" y="597"/>
                    <a:pt x="778" y="597"/>
                  </a:cubicBezTo>
                  <a:cubicBezTo>
                    <a:pt x="778" y="564"/>
                    <a:pt x="778" y="564"/>
                    <a:pt x="778" y="564"/>
                  </a:cubicBezTo>
                  <a:cubicBezTo>
                    <a:pt x="103" y="564"/>
                    <a:pt x="103" y="564"/>
                    <a:pt x="103" y="564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09" y="102"/>
                    <a:pt x="1009" y="102"/>
                    <a:pt x="1009" y="102"/>
                  </a:cubicBezTo>
                  <a:cubicBezTo>
                    <a:pt x="1009" y="564"/>
                    <a:pt x="1009" y="564"/>
                    <a:pt x="1009" y="564"/>
                  </a:cubicBezTo>
                  <a:cubicBezTo>
                    <a:pt x="983" y="564"/>
                    <a:pt x="983" y="564"/>
                    <a:pt x="983" y="564"/>
                  </a:cubicBezTo>
                  <a:cubicBezTo>
                    <a:pt x="983" y="291"/>
                    <a:pt x="983" y="291"/>
                    <a:pt x="983" y="291"/>
                  </a:cubicBezTo>
                  <a:cubicBezTo>
                    <a:pt x="778" y="291"/>
                    <a:pt x="778" y="291"/>
                    <a:pt x="778" y="291"/>
                  </a:cubicBezTo>
                  <a:cubicBezTo>
                    <a:pt x="778" y="566"/>
                    <a:pt x="778" y="566"/>
                    <a:pt x="778" y="566"/>
                  </a:cubicBezTo>
                  <a:cubicBezTo>
                    <a:pt x="778" y="599"/>
                    <a:pt x="778" y="599"/>
                    <a:pt x="778" y="599"/>
                  </a:cubicBezTo>
                  <a:cubicBezTo>
                    <a:pt x="778" y="631"/>
                    <a:pt x="778" y="631"/>
                    <a:pt x="778" y="631"/>
                  </a:cubicBezTo>
                  <a:cubicBezTo>
                    <a:pt x="35" y="631"/>
                    <a:pt x="35" y="631"/>
                    <a:pt x="35" y="631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1076" y="35"/>
                    <a:pt x="1076" y="35"/>
                    <a:pt x="1076" y="35"/>
                  </a:cubicBezTo>
                  <a:lnTo>
                    <a:pt x="1076" y="631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0034588" y="2836863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0034588" y="2778126"/>
              <a:ext cx="31750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0034588" y="2719388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0034588" y="2660651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0034588" y="2601913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9985375" y="2836863"/>
              <a:ext cx="30163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9985375" y="2778126"/>
              <a:ext cx="30163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9985375" y="2719388"/>
              <a:ext cx="30163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9985375" y="2660651"/>
              <a:ext cx="30163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9985375" y="2601913"/>
              <a:ext cx="30163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9934575" y="2836863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9934575" y="2778126"/>
              <a:ext cx="31750" cy="42863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9934575" y="2719388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9934575" y="2660651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9934575" y="2601913"/>
              <a:ext cx="31750" cy="41275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32866" y="4768407"/>
            <a:ext cx="1214438" cy="1185863"/>
            <a:chOff x="5122863" y="3509963"/>
            <a:chExt cx="1214438" cy="1185863"/>
          </a:xfrm>
        </p:grpSpPr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5611813" y="4232276"/>
              <a:ext cx="234950" cy="80963"/>
            </a:xfrm>
            <a:custGeom>
              <a:avLst/>
              <a:gdLst>
                <a:gd name="T0" fmla="*/ 0 w 184"/>
                <a:gd name="T1" fmla="*/ 39 h 63"/>
                <a:gd name="T2" fmla="*/ 24 w 184"/>
                <a:gd name="T3" fmla="*/ 63 h 63"/>
                <a:gd name="T4" fmla="*/ 92 w 184"/>
                <a:gd name="T5" fmla="*/ 35 h 63"/>
                <a:gd name="T6" fmla="*/ 160 w 184"/>
                <a:gd name="T7" fmla="*/ 63 h 63"/>
                <a:gd name="T8" fmla="*/ 184 w 184"/>
                <a:gd name="T9" fmla="*/ 39 h 63"/>
                <a:gd name="T10" fmla="*/ 92 w 184"/>
                <a:gd name="T11" fmla="*/ 0 h 63"/>
                <a:gd name="T12" fmla="*/ 0 w 184"/>
                <a:gd name="T13" fmla="*/ 3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63">
                  <a:moveTo>
                    <a:pt x="0" y="3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42" y="45"/>
                    <a:pt x="67" y="35"/>
                    <a:pt x="92" y="35"/>
                  </a:cubicBezTo>
                  <a:cubicBezTo>
                    <a:pt x="118" y="35"/>
                    <a:pt x="142" y="45"/>
                    <a:pt x="160" y="63"/>
                  </a:cubicBezTo>
                  <a:cubicBezTo>
                    <a:pt x="184" y="39"/>
                    <a:pt x="184" y="39"/>
                    <a:pt x="184" y="39"/>
                  </a:cubicBezTo>
                  <a:cubicBezTo>
                    <a:pt x="160" y="14"/>
                    <a:pt x="127" y="0"/>
                    <a:pt x="92" y="0"/>
                  </a:cubicBezTo>
                  <a:cubicBezTo>
                    <a:pt x="57" y="0"/>
                    <a:pt x="25" y="14"/>
                    <a:pt x="0" y="39"/>
                  </a:cubicBez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5518150" y="4070351"/>
              <a:ext cx="422275" cy="147638"/>
            </a:xfrm>
            <a:custGeom>
              <a:avLst/>
              <a:gdLst>
                <a:gd name="T0" fmla="*/ 0 w 332"/>
                <a:gd name="T1" fmla="*/ 92 h 116"/>
                <a:gd name="T2" fmla="*/ 24 w 332"/>
                <a:gd name="T3" fmla="*/ 116 h 116"/>
                <a:gd name="T4" fmla="*/ 308 w 332"/>
                <a:gd name="T5" fmla="*/ 116 h 116"/>
                <a:gd name="T6" fmla="*/ 332 w 332"/>
                <a:gd name="T7" fmla="*/ 92 h 116"/>
                <a:gd name="T8" fmla="*/ 0 w 332"/>
                <a:gd name="T9" fmla="*/ 9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16">
                  <a:moveTo>
                    <a:pt x="0" y="92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103" y="38"/>
                    <a:pt x="230" y="38"/>
                    <a:pt x="308" y="116"/>
                  </a:cubicBezTo>
                  <a:cubicBezTo>
                    <a:pt x="332" y="92"/>
                    <a:pt x="332" y="92"/>
                    <a:pt x="332" y="92"/>
                  </a:cubicBezTo>
                  <a:cubicBezTo>
                    <a:pt x="241" y="0"/>
                    <a:pt x="92" y="0"/>
                    <a:pt x="0" y="92"/>
                  </a:cubicBez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5416550" y="3913188"/>
              <a:ext cx="627063" cy="203200"/>
            </a:xfrm>
            <a:custGeom>
              <a:avLst/>
              <a:gdLst>
                <a:gd name="T0" fmla="*/ 0 w 493"/>
                <a:gd name="T1" fmla="*/ 135 h 160"/>
                <a:gd name="T2" fmla="*/ 24 w 493"/>
                <a:gd name="T3" fmla="*/ 160 h 160"/>
                <a:gd name="T4" fmla="*/ 468 w 493"/>
                <a:gd name="T5" fmla="*/ 160 h 160"/>
                <a:gd name="T6" fmla="*/ 493 w 493"/>
                <a:gd name="T7" fmla="*/ 135 h 160"/>
                <a:gd name="T8" fmla="*/ 0 w 493"/>
                <a:gd name="T9" fmla="*/ 13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160">
                  <a:moveTo>
                    <a:pt x="0" y="135"/>
                  </a:moveTo>
                  <a:cubicBezTo>
                    <a:pt x="24" y="160"/>
                    <a:pt x="24" y="160"/>
                    <a:pt x="24" y="160"/>
                  </a:cubicBezTo>
                  <a:cubicBezTo>
                    <a:pt x="147" y="38"/>
                    <a:pt x="346" y="38"/>
                    <a:pt x="468" y="160"/>
                  </a:cubicBezTo>
                  <a:cubicBezTo>
                    <a:pt x="493" y="135"/>
                    <a:pt x="493" y="135"/>
                    <a:pt x="493" y="135"/>
                  </a:cubicBezTo>
                  <a:cubicBezTo>
                    <a:pt x="357" y="0"/>
                    <a:pt x="136" y="0"/>
                    <a:pt x="0" y="135"/>
                  </a:cubicBez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5708650" y="4378326"/>
              <a:ext cx="42863" cy="44450"/>
            </a:xfrm>
            <a:prstGeom prst="rect">
              <a:avLst/>
            </a:pr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5122863" y="3509963"/>
              <a:ext cx="1214438" cy="1185863"/>
            </a:xfrm>
            <a:custGeom>
              <a:avLst/>
              <a:gdLst>
                <a:gd name="T0" fmla="*/ 947 w 955"/>
                <a:gd name="T1" fmla="*/ 328 h 932"/>
                <a:gd name="T2" fmla="*/ 488 w 955"/>
                <a:gd name="T3" fmla="*/ 5 h 932"/>
                <a:gd name="T4" fmla="*/ 468 w 955"/>
                <a:gd name="T5" fmla="*/ 5 h 932"/>
                <a:gd name="T6" fmla="*/ 7 w 955"/>
                <a:gd name="T7" fmla="*/ 327 h 932"/>
                <a:gd name="T8" fmla="*/ 0 w 955"/>
                <a:gd name="T9" fmla="*/ 341 h 932"/>
                <a:gd name="T10" fmla="*/ 0 w 955"/>
                <a:gd name="T11" fmla="*/ 434 h 932"/>
                <a:gd name="T12" fmla="*/ 9 w 955"/>
                <a:gd name="T13" fmla="*/ 450 h 932"/>
                <a:gd name="T14" fmla="*/ 27 w 955"/>
                <a:gd name="T15" fmla="*/ 449 h 932"/>
                <a:gd name="T16" fmla="*/ 89 w 955"/>
                <a:gd name="T17" fmla="*/ 405 h 932"/>
                <a:gd name="T18" fmla="*/ 89 w 955"/>
                <a:gd name="T19" fmla="*/ 932 h 932"/>
                <a:gd name="T20" fmla="*/ 865 w 955"/>
                <a:gd name="T21" fmla="*/ 932 h 932"/>
                <a:gd name="T22" fmla="*/ 865 w 955"/>
                <a:gd name="T23" fmla="*/ 406 h 932"/>
                <a:gd name="T24" fmla="*/ 927 w 955"/>
                <a:gd name="T25" fmla="*/ 450 h 932"/>
                <a:gd name="T26" fmla="*/ 937 w 955"/>
                <a:gd name="T27" fmla="*/ 453 h 932"/>
                <a:gd name="T28" fmla="*/ 945 w 955"/>
                <a:gd name="T29" fmla="*/ 451 h 932"/>
                <a:gd name="T30" fmla="*/ 955 w 955"/>
                <a:gd name="T31" fmla="*/ 436 h 932"/>
                <a:gd name="T32" fmla="*/ 955 w 955"/>
                <a:gd name="T33" fmla="*/ 342 h 932"/>
                <a:gd name="T34" fmla="*/ 947 w 955"/>
                <a:gd name="T35" fmla="*/ 328 h 932"/>
                <a:gd name="T36" fmla="*/ 831 w 955"/>
                <a:gd name="T37" fmla="*/ 898 h 932"/>
                <a:gd name="T38" fmla="*/ 124 w 955"/>
                <a:gd name="T39" fmla="*/ 898 h 932"/>
                <a:gd name="T40" fmla="*/ 124 w 955"/>
                <a:gd name="T41" fmla="*/ 843 h 932"/>
                <a:gd name="T42" fmla="*/ 831 w 955"/>
                <a:gd name="T43" fmla="*/ 843 h 932"/>
                <a:gd name="T44" fmla="*/ 831 w 955"/>
                <a:gd name="T45" fmla="*/ 898 h 932"/>
                <a:gd name="T46" fmla="*/ 831 w 955"/>
                <a:gd name="T47" fmla="*/ 808 h 932"/>
                <a:gd name="T48" fmla="*/ 124 w 955"/>
                <a:gd name="T49" fmla="*/ 808 h 932"/>
                <a:gd name="T50" fmla="*/ 124 w 955"/>
                <a:gd name="T51" fmla="*/ 381 h 932"/>
                <a:gd name="T52" fmla="*/ 478 w 955"/>
                <a:gd name="T53" fmla="*/ 133 h 932"/>
                <a:gd name="T54" fmla="*/ 831 w 955"/>
                <a:gd name="T55" fmla="*/ 381 h 932"/>
                <a:gd name="T56" fmla="*/ 831 w 955"/>
                <a:gd name="T57" fmla="*/ 808 h 932"/>
                <a:gd name="T58" fmla="*/ 920 w 955"/>
                <a:gd name="T59" fmla="*/ 402 h 932"/>
                <a:gd name="T60" fmla="*/ 488 w 955"/>
                <a:gd name="T61" fmla="*/ 98 h 932"/>
                <a:gd name="T62" fmla="*/ 478 w 955"/>
                <a:gd name="T63" fmla="*/ 95 h 932"/>
                <a:gd name="T64" fmla="*/ 468 w 955"/>
                <a:gd name="T65" fmla="*/ 98 h 932"/>
                <a:gd name="T66" fmla="*/ 34 w 955"/>
                <a:gd name="T67" fmla="*/ 401 h 932"/>
                <a:gd name="T68" fmla="*/ 34 w 955"/>
                <a:gd name="T69" fmla="*/ 350 h 932"/>
                <a:gd name="T70" fmla="*/ 478 w 955"/>
                <a:gd name="T71" fmla="*/ 40 h 932"/>
                <a:gd name="T72" fmla="*/ 920 w 955"/>
                <a:gd name="T73" fmla="*/ 351 h 932"/>
                <a:gd name="T74" fmla="*/ 920 w 955"/>
                <a:gd name="T75" fmla="*/ 402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5" h="932">
                  <a:moveTo>
                    <a:pt x="947" y="328"/>
                  </a:moveTo>
                  <a:cubicBezTo>
                    <a:pt x="488" y="5"/>
                    <a:pt x="488" y="5"/>
                    <a:pt x="488" y="5"/>
                  </a:cubicBezTo>
                  <a:cubicBezTo>
                    <a:pt x="482" y="0"/>
                    <a:pt x="474" y="0"/>
                    <a:pt x="468" y="5"/>
                  </a:cubicBezTo>
                  <a:cubicBezTo>
                    <a:pt x="7" y="327"/>
                    <a:pt x="7" y="327"/>
                    <a:pt x="7" y="327"/>
                  </a:cubicBezTo>
                  <a:cubicBezTo>
                    <a:pt x="3" y="330"/>
                    <a:pt x="0" y="335"/>
                    <a:pt x="0" y="341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41"/>
                    <a:pt x="3" y="447"/>
                    <a:pt x="9" y="450"/>
                  </a:cubicBezTo>
                  <a:cubicBezTo>
                    <a:pt x="15" y="453"/>
                    <a:pt x="22" y="452"/>
                    <a:pt x="27" y="449"/>
                  </a:cubicBezTo>
                  <a:cubicBezTo>
                    <a:pt x="89" y="405"/>
                    <a:pt x="89" y="405"/>
                    <a:pt x="89" y="405"/>
                  </a:cubicBezTo>
                  <a:cubicBezTo>
                    <a:pt x="89" y="932"/>
                    <a:pt x="89" y="932"/>
                    <a:pt x="89" y="932"/>
                  </a:cubicBezTo>
                  <a:cubicBezTo>
                    <a:pt x="865" y="932"/>
                    <a:pt x="865" y="932"/>
                    <a:pt x="865" y="932"/>
                  </a:cubicBezTo>
                  <a:cubicBezTo>
                    <a:pt x="865" y="406"/>
                    <a:pt x="865" y="406"/>
                    <a:pt x="865" y="406"/>
                  </a:cubicBezTo>
                  <a:cubicBezTo>
                    <a:pt x="927" y="450"/>
                    <a:pt x="927" y="450"/>
                    <a:pt x="927" y="450"/>
                  </a:cubicBezTo>
                  <a:cubicBezTo>
                    <a:pt x="930" y="452"/>
                    <a:pt x="934" y="453"/>
                    <a:pt x="937" y="453"/>
                  </a:cubicBezTo>
                  <a:cubicBezTo>
                    <a:pt x="940" y="453"/>
                    <a:pt x="943" y="452"/>
                    <a:pt x="945" y="451"/>
                  </a:cubicBezTo>
                  <a:cubicBezTo>
                    <a:pt x="951" y="448"/>
                    <a:pt x="955" y="442"/>
                    <a:pt x="955" y="436"/>
                  </a:cubicBezTo>
                  <a:cubicBezTo>
                    <a:pt x="955" y="342"/>
                    <a:pt x="955" y="342"/>
                    <a:pt x="955" y="342"/>
                  </a:cubicBezTo>
                  <a:cubicBezTo>
                    <a:pt x="955" y="337"/>
                    <a:pt x="952" y="332"/>
                    <a:pt x="947" y="328"/>
                  </a:cubicBezTo>
                  <a:close/>
                  <a:moveTo>
                    <a:pt x="831" y="898"/>
                  </a:moveTo>
                  <a:cubicBezTo>
                    <a:pt x="124" y="898"/>
                    <a:pt x="124" y="898"/>
                    <a:pt x="124" y="898"/>
                  </a:cubicBezTo>
                  <a:cubicBezTo>
                    <a:pt x="124" y="843"/>
                    <a:pt x="124" y="843"/>
                    <a:pt x="124" y="843"/>
                  </a:cubicBezTo>
                  <a:cubicBezTo>
                    <a:pt x="831" y="843"/>
                    <a:pt x="831" y="843"/>
                    <a:pt x="831" y="843"/>
                  </a:cubicBezTo>
                  <a:lnTo>
                    <a:pt x="831" y="898"/>
                  </a:lnTo>
                  <a:close/>
                  <a:moveTo>
                    <a:pt x="831" y="808"/>
                  </a:moveTo>
                  <a:cubicBezTo>
                    <a:pt x="124" y="808"/>
                    <a:pt x="124" y="808"/>
                    <a:pt x="124" y="808"/>
                  </a:cubicBezTo>
                  <a:cubicBezTo>
                    <a:pt x="124" y="381"/>
                    <a:pt x="124" y="381"/>
                    <a:pt x="124" y="381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831" y="381"/>
                    <a:pt x="831" y="381"/>
                    <a:pt x="831" y="381"/>
                  </a:cubicBezTo>
                  <a:lnTo>
                    <a:pt x="831" y="808"/>
                  </a:lnTo>
                  <a:close/>
                  <a:moveTo>
                    <a:pt x="920" y="402"/>
                  </a:moveTo>
                  <a:cubicBezTo>
                    <a:pt x="488" y="98"/>
                    <a:pt x="488" y="98"/>
                    <a:pt x="488" y="98"/>
                  </a:cubicBezTo>
                  <a:cubicBezTo>
                    <a:pt x="485" y="96"/>
                    <a:pt x="482" y="95"/>
                    <a:pt x="478" y="95"/>
                  </a:cubicBezTo>
                  <a:cubicBezTo>
                    <a:pt x="475" y="95"/>
                    <a:pt x="471" y="96"/>
                    <a:pt x="468" y="98"/>
                  </a:cubicBezTo>
                  <a:cubicBezTo>
                    <a:pt x="34" y="401"/>
                    <a:pt x="34" y="401"/>
                    <a:pt x="34" y="401"/>
                  </a:cubicBezTo>
                  <a:cubicBezTo>
                    <a:pt x="34" y="350"/>
                    <a:pt x="34" y="350"/>
                    <a:pt x="34" y="350"/>
                  </a:cubicBezTo>
                  <a:cubicBezTo>
                    <a:pt x="478" y="40"/>
                    <a:pt x="478" y="40"/>
                    <a:pt x="478" y="40"/>
                  </a:cubicBezTo>
                  <a:cubicBezTo>
                    <a:pt x="920" y="351"/>
                    <a:pt x="920" y="351"/>
                    <a:pt x="920" y="351"/>
                  </a:cubicBezTo>
                  <a:lnTo>
                    <a:pt x="920" y="402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726753" y="4750945"/>
            <a:ext cx="1311275" cy="1311275"/>
            <a:chOff x="7016750" y="3492501"/>
            <a:chExt cx="1311275" cy="1311275"/>
          </a:xfrm>
        </p:grpSpPr>
        <p:sp>
          <p:nvSpPr>
            <p:cNvPr id="49" name="Freeform 46"/>
            <p:cNvSpPr>
              <a:spLocks noEditPoints="1"/>
            </p:cNvSpPr>
            <p:nvPr/>
          </p:nvSpPr>
          <p:spPr bwMode="auto">
            <a:xfrm>
              <a:off x="7324725" y="3800476"/>
              <a:ext cx="695325" cy="696913"/>
            </a:xfrm>
            <a:custGeom>
              <a:avLst/>
              <a:gdLst>
                <a:gd name="T0" fmla="*/ 0 w 548"/>
                <a:gd name="T1" fmla="*/ 274 h 548"/>
                <a:gd name="T2" fmla="*/ 548 w 548"/>
                <a:gd name="T3" fmla="*/ 274 h 548"/>
                <a:gd name="T4" fmla="*/ 160 w 548"/>
                <a:gd name="T5" fmla="*/ 63 h 548"/>
                <a:gd name="T6" fmla="*/ 63 w 548"/>
                <a:gd name="T7" fmla="*/ 160 h 548"/>
                <a:gd name="T8" fmla="*/ 42 w 548"/>
                <a:gd name="T9" fmla="*/ 213 h 548"/>
                <a:gd name="T10" fmla="*/ 111 w 548"/>
                <a:gd name="T11" fmla="*/ 256 h 548"/>
                <a:gd name="T12" fmla="*/ 42 w 548"/>
                <a:gd name="T13" fmla="*/ 213 h 548"/>
                <a:gd name="T14" fmla="*/ 111 w 548"/>
                <a:gd name="T15" fmla="*/ 290 h 548"/>
                <a:gd name="T16" fmla="*/ 42 w 548"/>
                <a:gd name="T17" fmla="*/ 333 h 548"/>
                <a:gd name="T18" fmla="*/ 62 w 548"/>
                <a:gd name="T19" fmla="*/ 386 h 548"/>
                <a:gd name="T20" fmla="*/ 155 w 548"/>
                <a:gd name="T21" fmla="*/ 482 h 548"/>
                <a:gd name="T22" fmla="*/ 255 w 548"/>
                <a:gd name="T23" fmla="*/ 512 h 548"/>
                <a:gd name="T24" fmla="*/ 169 w 548"/>
                <a:gd name="T25" fmla="*/ 423 h 548"/>
                <a:gd name="T26" fmla="*/ 255 w 548"/>
                <a:gd name="T27" fmla="*/ 512 h 548"/>
                <a:gd name="T28" fmla="*/ 158 w 548"/>
                <a:gd name="T29" fmla="*/ 385 h 548"/>
                <a:gd name="T30" fmla="*/ 255 w 548"/>
                <a:gd name="T31" fmla="*/ 290 h 548"/>
                <a:gd name="T32" fmla="*/ 255 w 548"/>
                <a:gd name="T33" fmla="*/ 256 h 548"/>
                <a:gd name="T34" fmla="*/ 160 w 548"/>
                <a:gd name="T35" fmla="*/ 161 h 548"/>
                <a:gd name="T36" fmla="*/ 255 w 548"/>
                <a:gd name="T37" fmla="*/ 256 h 548"/>
                <a:gd name="T38" fmla="*/ 172 w 548"/>
                <a:gd name="T39" fmla="*/ 123 h 548"/>
                <a:gd name="T40" fmla="*/ 255 w 548"/>
                <a:gd name="T41" fmla="*/ 35 h 548"/>
                <a:gd name="T42" fmla="*/ 289 w 548"/>
                <a:gd name="T43" fmla="*/ 35 h 548"/>
                <a:gd name="T44" fmla="*/ 371 w 548"/>
                <a:gd name="T45" fmla="*/ 122 h 548"/>
                <a:gd name="T46" fmla="*/ 289 w 548"/>
                <a:gd name="T47" fmla="*/ 35 h 548"/>
                <a:gd name="T48" fmla="*/ 383 w 548"/>
                <a:gd name="T49" fmla="*/ 160 h 548"/>
                <a:gd name="T50" fmla="*/ 289 w 548"/>
                <a:gd name="T51" fmla="*/ 256 h 548"/>
                <a:gd name="T52" fmla="*/ 335 w 548"/>
                <a:gd name="T53" fmla="*/ 505 h 548"/>
                <a:gd name="T54" fmla="*/ 289 w 548"/>
                <a:gd name="T55" fmla="*/ 434 h 548"/>
                <a:gd name="T56" fmla="*/ 335 w 548"/>
                <a:gd name="T57" fmla="*/ 505 h 548"/>
                <a:gd name="T58" fmla="*/ 289 w 548"/>
                <a:gd name="T59" fmla="*/ 290 h 548"/>
                <a:gd name="T60" fmla="*/ 385 w 548"/>
                <a:gd name="T61" fmla="*/ 386 h 548"/>
                <a:gd name="T62" fmla="*/ 386 w 548"/>
                <a:gd name="T63" fmla="*/ 485 h 548"/>
                <a:gd name="T64" fmla="*/ 485 w 548"/>
                <a:gd name="T65" fmla="*/ 387 h 548"/>
                <a:gd name="T66" fmla="*/ 505 w 548"/>
                <a:gd name="T67" fmla="*/ 336 h 548"/>
                <a:gd name="T68" fmla="*/ 432 w 548"/>
                <a:gd name="T69" fmla="*/ 290 h 548"/>
                <a:gd name="T70" fmla="*/ 505 w 548"/>
                <a:gd name="T71" fmla="*/ 336 h 548"/>
                <a:gd name="T72" fmla="*/ 432 w 548"/>
                <a:gd name="T73" fmla="*/ 256 h 548"/>
                <a:gd name="T74" fmla="*/ 505 w 548"/>
                <a:gd name="T75" fmla="*/ 210 h 548"/>
                <a:gd name="T76" fmla="*/ 411 w 548"/>
                <a:gd name="T77" fmla="*/ 131 h 548"/>
                <a:gd name="T78" fmla="*/ 484 w 548"/>
                <a:gd name="T79" fmla="*/ 159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8" h="548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cubicBezTo>
                    <a:pt x="425" y="548"/>
                    <a:pt x="548" y="425"/>
                    <a:pt x="548" y="274"/>
                  </a:cubicBezTo>
                  <a:cubicBezTo>
                    <a:pt x="548" y="123"/>
                    <a:pt x="425" y="0"/>
                    <a:pt x="274" y="0"/>
                  </a:cubicBezTo>
                  <a:close/>
                  <a:moveTo>
                    <a:pt x="160" y="63"/>
                  </a:moveTo>
                  <a:cubicBezTo>
                    <a:pt x="151" y="81"/>
                    <a:pt x="141" y="105"/>
                    <a:pt x="132" y="133"/>
                  </a:cubicBezTo>
                  <a:cubicBezTo>
                    <a:pt x="104" y="141"/>
                    <a:pt x="81" y="151"/>
                    <a:pt x="63" y="160"/>
                  </a:cubicBezTo>
                  <a:cubicBezTo>
                    <a:pt x="85" y="119"/>
                    <a:pt x="119" y="85"/>
                    <a:pt x="160" y="63"/>
                  </a:cubicBezTo>
                  <a:close/>
                  <a:moveTo>
                    <a:pt x="42" y="213"/>
                  </a:moveTo>
                  <a:cubicBezTo>
                    <a:pt x="49" y="208"/>
                    <a:pt x="77" y="189"/>
                    <a:pt x="122" y="173"/>
                  </a:cubicBezTo>
                  <a:cubicBezTo>
                    <a:pt x="116" y="198"/>
                    <a:pt x="113" y="226"/>
                    <a:pt x="111" y="256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36" y="241"/>
                    <a:pt x="39" y="227"/>
                    <a:pt x="42" y="213"/>
                  </a:cubicBezTo>
                  <a:close/>
                  <a:moveTo>
                    <a:pt x="35" y="290"/>
                  </a:moveTo>
                  <a:cubicBezTo>
                    <a:pt x="111" y="290"/>
                    <a:pt x="111" y="290"/>
                    <a:pt x="111" y="290"/>
                  </a:cubicBezTo>
                  <a:cubicBezTo>
                    <a:pt x="112" y="321"/>
                    <a:pt x="115" y="348"/>
                    <a:pt x="120" y="373"/>
                  </a:cubicBezTo>
                  <a:cubicBezTo>
                    <a:pt x="75" y="357"/>
                    <a:pt x="48" y="338"/>
                    <a:pt x="42" y="333"/>
                  </a:cubicBezTo>
                  <a:cubicBezTo>
                    <a:pt x="38" y="319"/>
                    <a:pt x="36" y="305"/>
                    <a:pt x="35" y="290"/>
                  </a:cubicBezTo>
                  <a:close/>
                  <a:moveTo>
                    <a:pt x="62" y="386"/>
                  </a:moveTo>
                  <a:cubicBezTo>
                    <a:pt x="80" y="395"/>
                    <a:pt x="102" y="404"/>
                    <a:pt x="129" y="413"/>
                  </a:cubicBezTo>
                  <a:cubicBezTo>
                    <a:pt x="137" y="440"/>
                    <a:pt x="146" y="463"/>
                    <a:pt x="155" y="482"/>
                  </a:cubicBezTo>
                  <a:cubicBezTo>
                    <a:pt x="116" y="459"/>
                    <a:pt x="84" y="426"/>
                    <a:pt x="62" y="386"/>
                  </a:cubicBezTo>
                  <a:close/>
                  <a:moveTo>
                    <a:pt x="255" y="512"/>
                  </a:moveTo>
                  <a:cubicBezTo>
                    <a:pt x="238" y="511"/>
                    <a:pt x="223" y="508"/>
                    <a:pt x="208" y="504"/>
                  </a:cubicBezTo>
                  <a:cubicBezTo>
                    <a:pt x="199" y="492"/>
                    <a:pt x="183" y="464"/>
                    <a:pt x="169" y="423"/>
                  </a:cubicBezTo>
                  <a:cubicBezTo>
                    <a:pt x="194" y="429"/>
                    <a:pt x="223" y="432"/>
                    <a:pt x="255" y="434"/>
                  </a:cubicBezTo>
                  <a:lnTo>
                    <a:pt x="255" y="512"/>
                  </a:lnTo>
                  <a:close/>
                  <a:moveTo>
                    <a:pt x="255" y="399"/>
                  </a:moveTo>
                  <a:cubicBezTo>
                    <a:pt x="218" y="398"/>
                    <a:pt x="185" y="392"/>
                    <a:pt x="158" y="385"/>
                  </a:cubicBezTo>
                  <a:cubicBezTo>
                    <a:pt x="151" y="358"/>
                    <a:pt x="147" y="326"/>
                    <a:pt x="146" y="290"/>
                  </a:cubicBezTo>
                  <a:cubicBezTo>
                    <a:pt x="255" y="290"/>
                    <a:pt x="255" y="290"/>
                    <a:pt x="255" y="290"/>
                  </a:cubicBezTo>
                  <a:lnTo>
                    <a:pt x="255" y="399"/>
                  </a:lnTo>
                  <a:close/>
                  <a:moveTo>
                    <a:pt x="255" y="256"/>
                  </a:moveTo>
                  <a:cubicBezTo>
                    <a:pt x="146" y="256"/>
                    <a:pt x="146" y="256"/>
                    <a:pt x="146" y="256"/>
                  </a:cubicBezTo>
                  <a:cubicBezTo>
                    <a:pt x="148" y="220"/>
                    <a:pt x="153" y="188"/>
                    <a:pt x="160" y="161"/>
                  </a:cubicBezTo>
                  <a:cubicBezTo>
                    <a:pt x="187" y="154"/>
                    <a:pt x="219" y="149"/>
                    <a:pt x="255" y="147"/>
                  </a:cubicBezTo>
                  <a:lnTo>
                    <a:pt x="255" y="256"/>
                  </a:lnTo>
                  <a:close/>
                  <a:moveTo>
                    <a:pt x="255" y="113"/>
                  </a:moveTo>
                  <a:cubicBezTo>
                    <a:pt x="224" y="114"/>
                    <a:pt x="197" y="117"/>
                    <a:pt x="172" y="123"/>
                  </a:cubicBezTo>
                  <a:cubicBezTo>
                    <a:pt x="188" y="78"/>
                    <a:pt x="207" y="50"/>
                    <a:pt x="212" y="43"/>
                  </a:cubicBezTo>
                  <a:cubicBezTo>
                    <a:pt x="226" y="39"/>
                    <a:pt x="240" y="36"/>
                    <a:pt x="255" y="35"/>
                  </a:cubicBezTo>
                  <a:lnTo>
                    <a:pt x="255" y="113"/>
                  </a:lnTo>
                  <a:close/>
                  <a:moveTo>
                    <a:pt x="289" y="35"/>
                  </a:moveTo>
                  <a:cubicBezTo>
                    <a:pt x="303" y="36"/>
                    <a:pt x="317" y="38"/>
                    <a:pt x="331" y="41"/>
                  </a:cubicBezTo>
                  <a:cubicBezTo>
                    <a:pt x="334" y="46"/>
                    <a:pt x="354" y="74"/>
                    <a:pt x="371" y="122"/>
                  </a:cubicBezTo>
                  <a:cubicBezTo>
                    <a:pt x="347" y="117"/>
                    <a:pt x="319" y="114"/>
                    <a:pt x="289" y="113"/>
                  </a:cubicBezTo>
                  <a:lnTo>
                    <a:pt x="289" y="35"/>
                  </a:lnTo>
                  <a:close/>
                  <a:moveTo>
                    <a:pt x="289" y="147"/>
                  </a:moveTo>
                  <a:cubicBezTo>
                    <a:pt x="324" y="148"/>
                    <a:pt x="356" y="153"/>
                    <a:pt x="383" y="160"/>
                  </a:cubicBezTo>
                  <a:cubicBezTo>
                    <a:pt x="390" y="187"/>
                    <a:pt x="396" y="220"/>
                    <a:pt x="398" y="256"/>
                  </a:cubicBezTo>
                  <a:cubicBezTo>
                    <a:pt x="289" y="256"/>
                    <a:pt x="289" y="256"/>
                    <a:pt x="289" y="256"/>
                  </a:cubicBezTo>
                  <a:lnTo>
                    <a:pt x="289" y="147"/>
                  </a:lnTo>
                  <a:close/>
                  <a:moveTo>
                    <a:pt x="335" y="505"/>
                  </a:moveTo>
                  <a:cubicBezTo>
                    <a:pt x="320" y="509"/>
                    <a:pt x="305" y="512"/>
                    <a:pt x="289" y="513"/>
                  </a:cubicBezTo>
                  <a:cubicBezTo>
                    <a:pt x="289" y="434"/>
                    <a:pt x="289" y="434"/>
                    <a:pt x="289" y="434"/>
                  </a:cubicBezTo>
                  <a:cubicBezTo>
                    <a:pt x="320" y="433"/>
                    <a:pt x="349" y="429"/>
                    <a:pt x="374" y="424"/>
                  </a:cubicBezTo>
                  <a:cubicBezTo>
                    <a:pt x="360" y="466"/>
                    <a:pt x="343" y="494"/>
                    <a:pt x="335" y="505"/>
                  </a:cubicBezTo>
                  <a:close/>
                  <a:moveTo>
                    <a:pt x="289" y="399"/>
                  </a:moveTo>
                  <a:cubicBezTo>
                    <a:pt x="289" y="290"/>
                    <a:pt x="289" y="290"/>
                    <a:pt x="289" y="290"/>
                  </a:cubicBezTo>
                  <a:cubicBezTo>
                    <a:pt x="398" y="290"/>
                    <a:pt x="398" y="290"/>
                    <a:pt x="398" y="290"/>
                  </a:cubicBezTo>
                  <a:cubicBezTo>
                    <a:pt x="397" y="326"/>
                    <a:pt x="392" y="358"/>
                    <a:pt x="385" y="386"/>
                  </a:cubicBezTo>
                  <a:cubicBezTo>
                    <a:pt x="357" y="393"/>
                    <a:pt x="325" y="398"/>
                    <a:pt x="289" y="399"/>
                  </a:cubicBezTo>
                  <a:close/>
                  <a:moveTo>
                    <a:pt x="386" y="485"/>
                  </a:moveTo>
                  <a:cubicBezTo>
                    <a:pt x="396" y="467"/>
                    <a:pt x="406" y="443"/>
                    <a:pt x="414" y="414"/>
                  </a:cubicBezTo>
                  <a:cubicBezTo>
                    <a:pt x="442" y="406"/>
                    <a:pt x="466" y="396"/>
                    <a:pt x="485" y="387"/>
                  </a:cubicBezTo>
                  <a:cubicBezTo>
                    <a:pt x="462" y="429"/>
                    <a:pt x="428" y="463"/>
                    <a:pt x="386" y="485"/>
                  </a:cubicBezTo>
                  <a:close/>
                  <a:moveTo>
                    <a:pt x="505" y="336"/>
                  </a:moveTo>
                  <a:cubicBezTo>
                    <a:pt x="493" y="344"/>
                    <a:pt x="465" y="361"/>
                    <a:pt x="423" y="375"/>
                  </a:cubicBezTo>
                  <a:cubicBezTo>
                    <a:pt x="428" y="350"/>
                    <a:pt x="432" y="321"/>
                    <a:pt x="432" y="290"/>
                  </a:cubicBezTo>
                  <a:cubicBezTo>
                    <a:pt x="513" y="290"/>
                    <a:pt x="513" y="290"/>
                    <a:pt x="513" y="290"/>
                  </a:cubicBezTo>
                  <a:cubicBezTo>
                    <a:pt x="511" y="306"/>
                    <a:pt x="509" y="321"/>
                    <a:pt x="505" y="336"/>
                  </a:cubicBezTo>
                  <a:close/>
                  <a:moveTo>
                    <a:pt x="512" y="256"/>
                  </a:moveTo>
                  <a:cubicBezTo>
                    <a:pt x="432" y="256"/>
                    <a:pt x="432" y="256"/>
                    <a:pt x="432" y="256"/>
                  </a:cubicBezTo>
                  <a:cubicBezTo>
                    <a:pt x="431" y="225"/>
                    <a:pt x="427" y="196"/>
                    <a:pt x="421" y="171"/>
                  </a:cubicBezTo>
                  <a:cubicBezTo>
                    <a:pt x="464" y="185"/>
                    <a:pt x="493" y="202"/>
                    <a:pt x="505" y="210"/>
                  </a:cubicBezTo>
                  <a:cubicBezTo>
                    <a:pt x="509" y="225"/>
                    <a:pt x="511" y="240"/>
                    <a:pt x="512" y="256"/>
                  </a:cubicBezTo>
                  <a:close/>
                  <a:moveTo>
                    <a:pt x="411" y="131"/>
                  </a:moveTo>
                  <a:cubicBezTo>
                    <a:pt x="402" y="102"/>
                    <a:pt x="392" y="79"/>
                    <a:pt x="383" y="61"/>
                  </a:cubicBezTo>
                  <a:cubicBezTo>
                    <a:pt x="425" y="83"/>
                    <a:pt x="461" y="117"/>
                    <a:pt x="484" y="159"/>
                  </a:cubicBezTo>
                  <a:cubicBezTo>
                    <a:pt x="465" y="150"/>
                    <a:pt x="440" y="140"/>
                    <a:pt x="411" y="131"/>
                  </a:cubicBez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7"/>
            <p:cNvSpPr>
              <a:spLocks noEditPoints="1"/>
            </p:cNvSpPr>
            <p:nvPr/>
          </p:nvSpPr>
          <p:spPr bwMode="auto">
            <a:xfrm>
              <a:off x="7016750" y="3492501"/>
              <a:ext cx="1311275" cy="1311275"/>
            </a:xfrm>
            <a:custGeom>
              <a:avLst/>
              <a:gdLst>
                <a:gd name="T0" fmla="*/ 895 w 1031"/>
                <a:gd name="T1" fmla="*/ 425 h 1031"/>
                <a:gd name="T2" fmla="*/ 932 w 1031"/>
                <a:gd name="T3" fmla="*/ 228 h 1031"/>
                <a:gd name="T4" fmla="*/ 932 w 1031"/>
                <a:gd name="T5" fmla="*/ 203 h 1031"/>
                <a:gd name="T6" fmla="*/ 804 w 1031"/>
                <a:gd name="T7" fmla="*/ 99 h 1031"/>
                <a:gd name="T8" fmla="*/ 607 w 1031"/>
                <a:gd name="T9" fmla="*/ 137 h 1031"/>
                <a:gd name="T10" fmla="*/ 589 w 1031"/>
                <a:gd name="T11" fmla="*/ 0 h 1031"/>
                <a:gd name="T12" fmla="*/ 425 w 1031"/>
                <a:gd name="T13" fmla="*/ 18 h 1031"/>
                <a:gd name="T14" fmla="*/ 312 w 1031"/>
                <a:gd name="T15" fmla="*/ 184 h 1031"/>
                <a:gd name="T16" fmla="*/ 203 w 1031"/>
                <a:gd name="T17" fmla="*/ 99 h 1031"/>
                <a:gd name="T18" fmla="*/ 99 w 1031"/>
                <a:gd name="T19" fmla="*/ 228 h 1031"/>
                <a:gd name="T20" fmla="*/ 137 w 1031"/>
                <a:gd name="T21" fmla="*/ 425 h 1031"/>
                <a:gd name="T22" fmla="*/ 0 w 1031"/>
                <a:gd name="T23" fmla="*/ 442 h 1031"/>
                <a:gd name="T24" fmla="*/ 18 w 1031"/>
                <a:gd name="T25" fmla="*/ 606 h 1031"/>
                <a:gd name="T26" fmla="*/ 184 w 1031"/>
                <a:gd name="T27" fmla="*/ 720 h 1031"/>
                <a:gd name="T28" fmla="*/ 99 w 1031"/>
                <a:gd name="T29" fmla="*/ 828 h 1031"/>
                <a:gd name="T30" fmla="*/ 215 w 1031"/>
                <a:gd name="T31" fmla="*/ 937 h 1031"/>
                <a:gd name="T32" fmla="*/ 312 w 1031"/>
                <a:gd name="T33" fmla="*/ 848 h 1031"/>
                <a:gd name="T34" fmla="*/ 425 w 1031"/>
                <a:gd name="T35" fmla="*/ 1014 h 1031"/>
                <a:gd name="T36" fmla="*/ 589 w 1031"/>
                <a:gd name="T37" fmla="*/ 1031 h 1031"/>
                <a:gd name="T38" fmla="*/ 607 w 1031"/>
                <a:gd name="T39" fmla="*/ 895 h 1031"/>
                <a:gd name="T40" fmla="*/ 804 w 1031"/>
                <a:gd name="T41" fmla="*/ 932 h 1031"/>
                <a:gd name="T42" fmla="*/ 932 w 1031"/>
                <a:gd name="T43" fmla="*/ 828 h 1031"/>
                <a:gd name="T44" fmla="*/ 932 w 1031"/>
                <a:gd name="T45" fmla="*/ 804 h 1031"/>
                <a:gd name="T46" fmla="*/ 895 w 1031"/>
                <a:gd name="T47" fmla="*/ 606 h 1031"/>
                <a:gd name="T48" fmla="*/ 1031 w 1031"/>
                <a:gd name="T49" fmla="*/ 589 h 1031"/>
                <a:gd name="T50" fmla="*/ 1014 w 1031"/>
                <a:gd name="T51" fmla="*/ 425 h 1031"/>
                <a:gd name="T52" fmla="*/ 881 w 1031"/>
                <a:gd name="T53" fmla="*/ 572 h 1031"/>
                <a:gd name="T54" fmla="*/ 812 w 1031"/>
                <a:gd name="T55" fmla="*/ 712 h 1031"/>
                <a:gd name="T56" fmla="*/ 896 w 1031"/>
                <a:gd name="T57" fmla="*/ 816 h 1031"/>
                <a:gd name="T58" fmla="*/ 734 w 1031"/>
                <a:gd name="T59" fmla="*/ 814 h 1031"/>
                <a:gd name="T60" fmla="*/ 586 w 1031"/>
                <a:gd name="T61" fmla="*/ 864 h 1031"/>
                <a:gd name="T62" fmla="*/ 572 w 1031"/>
                <a:gd name="T63" fmla="*/ 997 h 1031"/>
                <a:gd name="T64" fmla="*/ 460 w 1031"/>
                <a:gd name="T65" fmla="*/ 881 h 1031"/>
                <a:gd name="T66" fmla="*/ 319 w 1031"/>
                <a:gd name="T67" fmla="*/ 812 h 1031"/>
                <a:gd name="T68" fmla="*/ 215 w 1031"/>
                <a:gd name="T69" fmla="*/ 896 h 1031"/>
                <a:gd name="T70" fmla="*/ 218 w 1031"/>
                <a:gd name="T71" fmla="*/ 734 h 1031"/>
                <a:gd name="T72" fmla="*/ 168 w 1031"/>
                <a:gd name="T73" fmla="*/ 586 h 1031"/>
                <a:gd name="T74" fmla="*/ 35 w 1031"/>
                <a:gd name="T75" fmla="*/ 572 h 1031"/>
                <a:gd name="T76" fmla="*/ 151 w 1031"/>
                <a:gd name="T77" fmla="*/ 460 h 1031"/>
                <a:gd name="T78" fmla="*/ 220 w 1031"/>
                <a:gd name="T79" fmla="*/ 319 h 1031"/>
                <a:gd name="T80" fmla="*/ 136 w 1031"/>
                <a:gd name="T81" fmla="*/ 215 h 1031"/>
                <a:gd name="T82" fmla="*/ 297 w 1031"/>
                <a:gd name="T83" fmla="*/ 218 h 1031"/>
                <a:gd name="T84" fmla="*/ 446 w 1031"/>
                <a:gd name="T85" fmla="*/ 167 h 1031"/>
                <a:gd name="T86" fmla="*/ 460 w 1031"/>
                <a:gd name="T87" fmla="*/ 35 h 1031"/>
                <a:gd name="T88" fmla="*/ 572 w 1031"/>
                <a:gd name="T89" fmla="*/ 151 h 1031"/>
                <a:gd name="T90" fmla="*/ 713 w 1031"/>
                <a:gd name="T91" fmla="*/ 220 h 1031"/>
                <a:gd name="T92" fmla="*/ 816 w 1031"/>
                <a:gd name="T93" fmla="*/ 136 h 1031"/>
                <a:gd name="T94" fmla="*/ 814 w 1031"/>
                <a:gd name="T95" fmla="*/ 297 h 1031"/>
                <a:gd name="T96" fmla="*/ 864 w 1031"/>
                <a:gd name="T97" fmla="*/ 446 h 1031"/>
                <a:gd name="T98" fmla="*/ 997 w 1031"/>
                <a:gd name="T99" fmla="*/ 46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031">
                  <a:moveTo>
                    <a:pt x="1014" y="425"/>
                  </a:moveTo>
                  <a:cubicBezTo>
                    <a:pt x="895" y="425"/>
                    <a:pt x="895" y="425"/>
                    <a:pt x="895" y="425"/>
                  </a:cubicBezTo>
                  <a:cubicBezTo>
                    <a:pt x="885" y="385"/>
                    <a:pt x="870" y="347"/>
                    <a:pt x="848" y="312"/>
                  </a:cubicBezTo>
                  <a:cubicBezTo>
                    <a:pt x="932" y="228"/>
                    <a:pt x="932" y="228"/>
                    <a:pt x="932" y="228"/>
                  </a:cubicBezTo>
                  <a:cubicBezTo>
                    <a:pt x="936" y="224"/>
                    <a:pt x="937" y="220"/>
                    <a:pt x="937" y="215"/>
                  </a:cubicBezTo>
                  <a:cubicBezTo>
                    <a:pt x="937" y="211"/>
                    <a:pt x="936" y="206"/>
                    <a:pt x="932" y="203"/>
                  </a:cubicBezTo>
                  <a:cubicBezTo>
                    <a:pt x="828" y="99"/>
                    <a:pt x="828" y="99"/>
                    <a:pt x="828" y="99"/>
                  </a:cubicBezTo>
                  <a:cubicBezTo>
                    <a:pt x="822" y="93"/>
                    <a:pt x="811" y="93"/>
                    <a:pt x="804" y="99"/>
                  </a:cubicBezTo>
                  <a:cubicBezTo>
                    <a:pt x="720" y="184"/>
                    <a:pt x="720" y="184"/>
                    <a:pt x="720" y="184"/>
                  </a:cubicBezTo>
                  <a:cubicBezTo>
                    <a:pt x="685" y="162"/>
                    <a:pt x="647" y="146"/>
                    <a:pt x="607" y="137"/>
                  </a:cubicBezTo>
                  <a:cubicBezTo>
                    <a:pt x="607" y="18"/>
                    <a:pt x="607" y="18"/>
                    <a:pt x="607" y="18"/>
                  </a:cubicBezTo>
                  <a:cubicBezTo>
                    <a:pt x="607" y="8"/>
                    <a:pt x="599" y="0"/>
                    <a:pt x="589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33" y="0"/>
                    <a:pt x="425" y="8"/>
                    <a:pt x="425" y="18"/>
                  </a:cubicBezTo>
                  <a:cubicBezTo>
                    <a:pt x="425" y="137"/>
                    <a:pt x="425" y="137"/>
                    <a:pt x="425" y="137"/>
                  </a:cubicBezTo>
                  <a:cubicBezTo>
                    <a:pt x="385" y="146"/>
                    <a:pt x="347" y="162"/>
                    <a:pt x="312" y="184"/>
                  </a:cubicBezTo>
                  <a:cubicBezTo>
                    <a:pt x="228" y="99"/>
                    <a:pt x="228" y="99"/>
                    <a:pt x="228" y="99"/>
                  </a:cubicBezTo>
                  <a:cubicBezTo>
                    <a:pt x="221" y="93"/>
                    <a:pt x="210" y="93"/>
                    <a:pt x="203" y="99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93" y="210"/>
                    <a:pt x="93" y="221"/>
                    <a:pt x="99" y="228"/>
                  </a:cubicBezTo>
                  <a:cubicBezTo>
                    <a:pt x="184" y="312"/>
                    <a:pt x="184" y="312"/>
                    <a:pt x="184" y="312"/>
                  </a:cubicBezTo>
                  <a:cubicBezTo>
                    <a:pt x="162" y="347"/>
                    <a:pt x="146" y="385"/>
                    <a:pt x="137" y="425"/>
                  </a:cubicBezTo>
                  <a:cubicBezTo>
                    <a:pt x="18" y="425"/>
                    <a:pt x="18" y="425"/>
                    <a:pt x="18" y="425"/>
                  </a:cubicBezTo>
                  <a:cubicBezTo>
                    <a:pt x="8" y="425"/>
                    <a:pt x="0" y="433"/>
                    <a:pt x="0" y="442"/>
                  </a:cubicBezTo>
                  <a:cubicBezTo>
                    <a:pt x="0" y="589"/>
                    <a:pt x="0" y="589"/>
                    <a:pt x="0" y="589"/>
                  </a:cubicBezTo>
                  <a:cubicBezTo>
                    <a:pt x="0" y="599"/>
                    <a:pt x="8" y="606"/>
                    <a:pt x="18" y="606"/>
                  </a:cubicBezTo>
                  <a:cubicBezTo>
                    <a:pt x="137" y="606"/>
                    <a:pt x="137" y="606"/>
                    <a:pt x="137" y="606"/>
                  </a:cubicBezTo>
                  <a:cubicBezTo>
                    <a:pt x="146" y="646"/>
                    <a:pt x="162" y="684"/>
                    <a:pt x="184" y="720"/>
                  </a:cubicBezTo>
                  <a:cubicBezTo>
                    <a:pt x="99" y="804"/>
                    <a:pt x="99" y="804"/>
                    <a:pt x="99" y="804"/>
                  </a:cubicBezTo>
                  <a:cubicBezTo>
                    <a:pt x="93" y="811"/>
                    <a:pt x="93" y="822"/>
                    <a:pt x="99" y="828"/>
                  </a:cubicBezTo>
                  <a:cubicBezTo>
                    <a:pt x="203" y="932"/>
                    <a:pt x="203" y="932"/>
                    <a:pt x="203" y="932"/>
                  </a:cubicBezTo>
                  <a:cubicBezTo>
                    <a:pt x="206" y="935"/>
                    <a:pt x="211" y="937"/>
                    <a:pt x="215" y="937"/>
                  </a:cubicBezTo>
                  <a:cubicBezTo>
                    <a:pt x="220" y="937"/>
                    <a:pt x="224" y="935"/>
                    <a:pt x="228" y="932"/>
                  </a:cubicBezTo>
                  <a:cubicBezTo>
                    <a:pt x="312" y="848"/>
                    <a:pt x="312" y="848"/>
                    <a:pt x="312" y="848"/>
                  </a:cubicBezTo>
                  <a:cubicBezTo>
                    <a:pt x="347" y="870"/>
                    <a:pt x="385" y="885"/>
                    <a:pt x="425" y="895"/>
                  </a:cubicBezTo>
                  <a:cubicBezTo>
                    <a:pt x="425" y="1014"/>
                    <a:pt x="425" y="1014"/>
                    <a:pt x="425" y="1014"/>
                  </a:cubicBezTo>
                  <a:cubicBezTo>
                    <a:pt x="425" y="1024"/>
                    <a:pt x="433" y="1031"/>
                    <a:pt x="442" y="1031"/>
                  </a:cubicBezTo>
                  <a:cubicBezTo>
                    <a:pt x="589" y="1031"/>
                    <a:pt x="589" y="1031"/>
                    <a:pt x="589" y="1031"/>
                  </a:cubicBezTo>
                  <a:cubicBezTo>
                    <a:pt x="599" y="1031"/>
                    <a:pt x="607" y="1024"/>
                    <a:pt x="607" y="1014"/>
                  </a:cubicBezTo>
                  <a:cubicBezTo>
                    <a:pt x="607" y="895"/>
                    <a:pt x="607" y="895"/>
                    <a:pt x="607" y="895"/>
                  </a:cubicBezTo>
                  <a:cubicBezTo>
                    <a:pt x="647" y="885"/>
                    <a:pt x="685" y="870"/>
                    <a:pt x="720" y="848"/>
                  </a:cubicBezTo>
                  <a:cubicBezTo>
                    <a:pt x="804" y="932"/>
                    <a:pt x="804" y="932"/>
                    <a:pt x="804" y="932"/>
                  </a:cubicBezTo>
                  <a:cubicBezTo>
                    <a:pt x="811" y="939"/>
                    <a:pt x="822" y="939"/>
                    <a:pt x="828" y="932"/>
                  </a:cubicBezTo>
                  <a:cubicBezTo>
                    <a:pt x="932" y="828"/>
                    <a:pt x="932" y="828"/>
                    <a:pt x="932" y="828"/>
                  </a:cubicBezTo>
                  <a:cubicBezTo>
                    <a:pt x="936" y="825"/>
                    <a:pt x="937" y="821"/>
                    <a:pt x="937" y="816"/>
                  </a:cubicBezTo>
                  <a:cubicBezTo>
                    <a:pt x="937" y="812"/>
                    <a:pt x="936" y="807"/>
                    <a:pt x="932" y="804"/>
                  </a:cubicBezTo>
                  <a:cubicBezTo>
                    <a:pt x="848" y="720"/>
                    <a:pt x="848" y="720"/>
                    <a:pt x="848" y="720"/>
                  </a:cubicBezTo>
                  <a:cubicBezTo>
                    <a:pt x="870" y="685"/>
                    <a:pt x="885" y="647"/>
                    <a:pt x="895" y="606"/>
                  </a:cubicBezTo>
                  <a:cubicBezTo>
                    <a:pt x="1014" y="606"/>
                    <a:pt x="1014" y="606"/>
                    <a:pt x="1014" y="606"/>
                  </a:cubicBezTo>
                  <a:cubicBezTo>
                    <a:pt x="1024" y="606"/>
                    <a:pt x="1031" y="599"/>
                    <a:pt x="1031" y="589"/>
                  </a:cubicBezTo>
                  <a:cubicBezTo>
                    <a:pt x="1031" y="442"/>
                    <a:pt x="1031" y="442"/>
                    <a:pt x="1031" y="442"/>
                  </a:cubicBezTo>
                  <a:cubicBezTo>
                    <a:pt x="1031" y="433"/>
                    <a:pt x="1024" y="425"/>
                    <a:pt x="1014" y="425"/>
                  </a:cubicBezTo>
                  <a:close/>
                  <a:moveTo>
                    <a:pt x="997" y="572"/>
                  </a:moveTo>
                  <a:cubicBezTo>
                    <a:pt x="881" y="572"/>
                    <a:pt x="881" y="572"/>
                    <a:pt x="881" y="572"/>
                  </a:cubicBezTo>
                  <a:cubicBezTo>
                    <a:pt x="873" y="572"/>
                    <a:pt x="866" y="578"/>
                    <a:pt x="864" y="586"/>
                  </a:cubicBezTo>
                  <a:cubicBezTo>
                    <a:pt x="855" y="631"/>
                    <a:pt x="837" y="674"/>
                    <a:pt x="812" y="712"/>
                  </a:cubicBezTo>
                  <a:cubicBezTo>
                    <a:pt x="807" y="719"/>
                    <a:pt x="808" y="728"/>
                    <a:pt x="814" y="734"/>
                  </a:cubicBezTo>
                  <a:cubicBezTo>
                    <a:pt x="896" y="816"/>
                    <a:pt x="896" y="816"/>
                    <a:pt x="896" y="816"/>
                  </a:cubicBezTo>
                  <a:cubicBezTo>
                    <a:pt x="816" y="896"/>
                    <a:pt x="816" y="896"/>
                    <a:pt x="816" y="896"/>
                  </a:cubicBezTo>
                  <a:cubicBezTo>
                    <a:pt x="734" y="814"/>
                    <a:pt x="734" y="814"/>
                    <a:pt x="734" y="814"/>
                  </a:cubicBezTo>
                  <a:cubicBezTo>
                    <a:pt x="728" y="808"/>
                    <a:pt x="719" y="807"/>
                    <a:pt x="713" y="812"/>
                  </a:cubicBezTo>
                  <a:cubicBezTo>
                    <a:pt x="674" y="837"/>
                    <a:pt x="631" y="855"/>
                    <a:pt x="586" y="864"/>
                  </a:cubicBezTo>
                  <a:cubicBezTo>
                    <a:pt x="578" y="866"/>
                    <a:pt x="572" y="873"/>
                    <a:pt x="572" y="881"/>
                  </a:cubicBezTo>
                  <a:cubicBezTo>
                    <a:pt x="572" y="997"/>
                    <a:pt x="572" y="997"/>
                    <a:pt x="572" y="997"/>
                  </a:cubicBezTo>
                  <a:cubicBezTo>
                    <a:pt x="460" y="997"/>
                    <a:pt x="460" y="997"/>
                    <a:pt x="460" y="997"/>
                  </a:cubicBezTo>
                  <a:cubicBezTo>
                    <a:pt x="460" y="881"/>
                    <a:pt x="460" y="881"/>
                    <a:pt x="460" y="881"/>
                  </a:cubicBezTo>
                  <a:cubicBezTo>
                    <a:pt x="460" y="873"/>
                    <a:pt x="454" y="866"/>
                    <a:pt x="446" y="864"/>
                  </a:cubicBezTo>
                  <a:cubicBezTo>
                    <a:pt x="400" y="855"/>
                    <a:pt x="358" y="837"/>
                    <a:pt x="319" y="812"/>
                  </a:cubicBezTo>
                  <a:cubicBezTo>
                    <a:pt x="312" y="807"/>
                    <a:pt x="303" y="808"/>
                    <a:pt x="297" y="814"/>
                  </a:cubicBezTo>
                  <a:cubicBezTo>
                    <a:pt x="215" y="896"/>
                    <a:pt x="215" y="896"/>
                    <a:pt x="215" y="896"/>
                  </a:cubicBezTo>
                  <a:cubicBezTo>
                    <a:pt x="136" y="816"/>
                    <a:pt x="136" y="816"/>
                    <a:pt x="136" y="816"/>
                  </a:cubicBezTo>
                  <a:cubicBezTo>
                    <a:pt x="218" y="734"/>
                    <a:pt x="218" y="734"/>
                    <a:pt x="218" y="734"/>
                  </a:cubicBezTo>
                  <a:cubicBezTo>
                    <a:pt x="224" y="728"/>
                    <a:pt x="225" y="719"/>
                    <a:pt x="220" y="712"/>
                  </a:cubicBezTo>
                  <a:cubicBezTo>
                    <a:pt x="194" y="674"/>
                    <a:pt x="177" y="631"/>
                    <a:pt x="168" y="586"/>
                  </a:cubicBezTo>
                  <a:cubicBezTo>
                    <a:pt x="166" y="578"/>
                    <a:pt x="159" y="572"/>
                    <a:pt x="151" y="572"/>
                  </a:cubicBezTo>
                  <a:cubicBezTo>
                    <a:pt x="35" y="572"/>
                    <a:pt x="35" y="572"/>
                    <a:pt x="35" y="572"/>
                  </a:cubicBezTo>
                  <a:cubicBezTo>
                    <a:pt x="35" y="460"/>
                    <a:pt x="35" y="460"/>
                    <a:pt x="35" y="460"/>
                  </a:cubicBezTo>
                  <a:cubicBezTo>
                    <a:pt x="151" y="460"/>
                    <a:pt x="151" y="460"/>
                    <a:pt x="151" y="460"/>
                  </a:cubicBezTo>
                  <a:cubicBezTo>
                    <a:pt x="159" y="460"/>
                    <a:pt x="166" y="454"/>
                    <a:pt x="168" y="446"/>
                  </a:cubicBezTo>
                  <a:cubicBezTo>
                    <a:pt x="177" y="400"/>
                    <a:pt x="194" y="358"/>
                    <a:pt x="220" y="319"/>
                  </a:cubicBezTo>
                  <a:cubicBezTo>
                    <a:pt x="225" y="312"/>
                    <a:pt x="224" y="303"/>
                    <a:pt x="218" y="297"/>
                  </a:cubicBezTo>
                  <a:cubicBezTo>
                    <a:pt x="136" y="215"/>
                    <a:pt x="136" y="215"/>
                    <a:pt x="136" y="215"/>
                  </a:cubicBezTo>
                  <a:cubicBezTo>
                    <a:pt x="215" y="136"/>
                    <a:pt x="215" y="136"/>
                    <a:pt x="215" y="136"/>
                  </a:cubicBezTo>
                  <a:cubicBezTo>
                    <a:pt x="297" y="218"/>
                    <a:pt x="297" y="218"/>
                    <a:pt x="297" y="218"/>
                  </a:cubicBezTo>
                  <a:cubicBezTo>
                    <a:pt x="303" y="224"/>
                    <a:pt x="312" y="225"/>
                    <a:pt x="319" y="220"/>
                  </a:cubicBezTo>
                  <a:cubicBezTo>
                    <a:pt x="358" y="194"/>
                    <a:pt x="400" y="177"/>
                    <a:pt x="446" y="167"/>
                  </a:cubicBezTo>
                  <a:cubicBezTo>
                    <a:pt x="454" y="166"/>
                    <a:pt x="460" y="159"/>
                    <a:pt x="460" y="151"/>
                  </a:cubicBezTo>
                  <a:cubicBezTo>
                    <a:pt x="460" y="35"/>
                    <a:pt x="460" y="35"/>
                    <a:pt x="460" y="35"/>
                  </a:cubicBezTo>
                  <a:cubicBezTo>
                    <a:pt x="572" y="35"/>
                    <a:pt x="572" y="35"/>
                    <a:pt x="572" y="35"/>
                  </a:cubicBezTo>
                  <a:cubicBezTo>
                    <a:pt x="572" y="151"/>
                    <a:pt x="572" y="151"/>
                    <a:pt x="572" y="151"/>
                  </a:cubicBezTo>
                  <a:cubicBezTo>
                    <a:pt x="572" y="159"/>
                    <a:pt x="578" y="166"/>
                    <a:pt x="586" y="167"/>
                  </a:cubicBezTo>
                  <a:cubicBezTo>
                    <a:pt x="631" y="177"/>
                    <a:pt x="674" y="194"/>
                    <a:pt x="713" y="220"/>
                  </a:cubicBezTo>
                  <a:cubicBezTo>
                    <a:pt x="719" y="225"/>
                    <a:pt x="728" y="224"/>
                    <a:pt x="734" y="218"/>
                  </a:cubicBezTo>
                  <a:cubicBezTo>
                    <a:pt x="816" y="136"/>
                    <a:pt x="816" y="136"/>
                    <a:pt x="816" y="136"/>
                  </a:cubicBezTo>
                  <a:cubicBezTo>
                    <a:pt x="896" y="215"/>
                    <a:pt x="896" y="215"/>
                    <a:pt x="896" y="215"/>
                  </a:cubicBezTo>
                  <a:cubicBezTo>
                    <a:pt x="814" y="297"/>
                    <a:pt x="814" y="297"/>
                    <a:pt x="814" y="297"/>
                  </a:cubicBezTo>
                  <a:cubicBezTo>
                    <a:pt x="808" y="303"/>
                    <a:pt x="807" y="312"/>
                    <a:pt x="812" y="319"/>
                  </a:cubicBezTo>
                  <a:cubicBezTo>
                    <a:pt x="837" y="358"/>
                    <a:pt x="855" y="400"/>
                    <a:pt x="864" y="446"/>
                  </a:cubicBezTo>
                  <a:cubicBezTo>
                    <a:pt x="866" y="454"/>
                    <a:pt x="873" y="460"/>
                    <a:pt x="881" y="460"/>
                  </a:cubicBezTo>
                  <a:cubicBezTo>
                    <a:pt x="997" y="460"/>
                    <a:pt x="997" y="460"/>
                    <a:pt x="997" y="460"/>
                  </a:cubicBezTo>
                  <a:lnTo>
                    <a:pt x="997" y="572"/>
                  </a:lnTo>
                  <a:close/>
                </a:path>
              </a:pathLst>
            </a:custGeom>
            <a:solidFill>
              <a:srgbClr val="0D3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48"/>
          <p:cNvSpPr>
            <a:spLocks noEditPoints="1"/>
          </p:cNvSpPr>
          <p:nvPr/>
        </p:nvSpPr>
        <p:spPr bwMode="auto">
          <a:xfrm>
            <a:off x="9701603" y="4798570"/>
            <a:ext cx="1150938" cy="1143000"/>
          </a:xfrm>
          <a:custGeom>
            <a:avLst/>
            <a:gdLst>
              <a:gd name="T0" fmla="*/ 905 w 905"/>
              <a:gd name="T1" fmla="*/ 601 h 898"/>
              <a:gd name="T2" fmla="*/ 862 w 905"/>
              <a:gd name="T3" fmla="*/ 1 h 898"/>
              <a:gd name="T4" fmla="*/ 726 w 905"/>
              <a:gd name="T5" fmla="*/ 1 h 898"/>
              <a:gd name="T6" fmla="*/ 705 w 905"/>
              <a:gd name="T7" fmla="*/ 87 h 898"/>
              <a:gd name="T8" fmla="*/ 643 w 905"/>
              <a:gd name="T9" fmla="*/ 19 h 898"/>
              <a:gd name="T10" fmla="*/ 16 w 905"/>
              <a:gd name="T11" fmla="*/ 0 h 898"/>
              <a:gd name="T12" fmla="*/ 0 w 905"/>
              <a:gd name="T13" fmla="*/ 43 h 898"/>
              <a:gd name="T14" fmla="*/ 0 w 905"/>
              <a:gd name="T15" fmla="*/ 180 h 898"/>
              <a:gd name="T16" fmla="*/ 121 w 905"/>
              <a:gd name="T17" fmla="*/ 238 h 898"/>
              <a:gd name="T18" fmla="*/ 0 w 905"/>
              <a:gd name="T19" fmla="*/ 297 h 898"/>
              <a:gd name="T20" fmla="*/ 43 w 905"/>
              <a:gd name="T21" fmla="*/ 898 h 898"/>
              <a:gd name="T22" fmla="*/ 180 w 905"/>
              <a:gd name="T23" fmla="*/ 898 h 898"/>
              <a:gd name="T24" fmla="*/ 200 w 905"/>
              <a:gd name="T25" fmla="*/ 811 h 898"/>
              <a:gd name="T26" fmla="*/ 263 w 905"/>
              <a:gd name="T27" fmla="*/ 879 h 898"/>
              <a:gd name="T28" fmla="*/ 889 w 905"/>
              <a:gd name="T29" fmla="*/ 898 h 898"/>
              <a:gd name="T30" fmla="*/ 905 w 905"/>
              <a:gd name="T31" fmla="*/ 856 h 898"/>
              <a:gd name="T32" fmla="*/ 905 w 905"/>
              <a:gd name="T33" fmla="*/ 718 h 898"/>
              <a:gd name="T34" fmla="*/ 784 w 905"/>
              <a:gd name="T35" fmla="*/ 660 h 898"/>
              <a:gd name="T36" fmla="*/ 614 w 905"/>
              <a:gd name="T37" fmla="*/ 40 h 898"/>
              <a:gd name="T38" fmla="*/ 722 w 905"/>
              <a:gd name="T39" fmla="*/ 40 h 898"/>
              <a:gd name="T40" fmla="*/ 741 w 905"/>
              <a:gd name="T41" fmla="*/ 32 h 898"/>
              <a:gd name="T42" fmla="*/ 873 w 905"/>
              <a:gd name="T43" fmla="*/ 32 h 898"/>
              <a:gd name="T44" fmla="*/ 729 w 905"/>
              <a:gd name="T45" fmla="*/ 432 h 898"/>
              <a:gd name="T46" fmla="*/ 705 w 905"/>
              <a:gd name="T47" fmla="*/ 518 h 898"/>
              <a:gd name="T48" fmla="*/ 642 w 905"/>
              <a:gd name="T49" fmla="*/ 450 h 898"/>
              <a:gd name="T50" fmla="*/ 476 w 905"/>
              <a:gd name="T51" fmla="*/ 432 h 898"/>
              <a:gd name="T52" fmla="*/ 530 w 905"/>
              <a:gd name="T53" fmla="*/ 295 h 898"/>
              <a:gd name="T54" fmla="*/ 478 w 905"/>
              <a:gd name="T55" fmla="*/ 174 h 898"/>
              <a:gd name="T56" fmla="*/ 476 w 905"/>
              <a:gd name="T57" fmla="*/ 32 h 898"/>
              <a:gd name="T58" fmla="*/ 34 w 905"/>
              <a:gd name="T59" fmla="*/ 291 h 898"/>
              <a:gd name="T60" fmla="*/ 88 w 905"/>
              <a:gd name="T61" fmla="*/ 169 h 898"/>
              <a:gd name="T62" fmla="*/ 31 w 905"/>
              <a:gd name="T63" fmla="*/ 165 h 898"/>
              <a:gd name="T64" fmla="*/ 444 w 905"/>
              <a:gd name="T65" fmla="*/ 32 h 898"/>
              <a:gd name="T66" fmla="*/ 446 w 905"/>
              <a:gd name="T67" fmla="*/ 178 h 898"/>
              <a:gd name="T68" fmla="*/ 562 w 905"/>
              <a:gd name="T69" fmla="*/ 227 h 898"/>
              <a:gd name="T70" fmla="*/ 445 w 905"/>
              <a:gd name="T71" fmla="*/ 280 h 898"/>
              <a:gd name="T72" fmla="*/ 307 w 905"/>
              <a:gd name="T73" fmla="*/ 430 h 898"/>
              <a:gd name="T74" fmla="*/ 183 w 905"/>
              <a:gd name="T75" fmla="*/ 377 h 898"/>
              <a:gd name="T76" fmla="*/ 179 w 905"/>
              <a:gd name="T77" fmla="*/ 432 h 898"/>
              <a:gd name="T78" fmla="*/ 290 w 905"/>
              <a:gd name="T79" fmla="*/ 864 h 898"/>
              <a:gd name="T80" fmla="*/ 169 w 905"/>
              <a:gd name="T81" fmla="*/ 811 h 898"/>
              <a:gd name="T82" fmla="*/ 177 w 905"/>
              <a:gd name="T83" fmla="*/ 866 h 898"/>
              <a:gd name="T84" fmla="*/ 45 w 905"/>
              <a:gd name="T85" fmla="*/ 866 h 898"/>
              <a:gd name="T86" fmla="*/ 227 w 905"/>
              <a:gd name="T87" fmla="*/ 445 h 898"/>
              <a:gd name="T88" fmla="*/ 292 w 905"/>
              <a:gd name="T89" fmla="*/ 377 h 898"/>
              <a:gd name="T90" fmla="*/ 430 w 905"/>
              <a:gd name="T91" fmla="*/ 464 h 898"/>
              <a:gd name="T92" fmla="*/ 375 w 905"/>
              <a:gd name="T93" fmla="*/ 603 h 898"/>
              <a:gd name="T94" fmla="*/ 427 w 905"/>
              <a:gd name="T95" fmla="*/ 724 h 898"/>
              <a:gd name="T96" fmla="*/ 430 w 905"/>
              <a:gd name="T97" fmla="*/ 866 h 898"/>
              <a:gd name="T98" fmla="*/ 871 w 905"/>
              <a:gd name="T99" fmla="*/ 713 h 898"/>
              <a:gd name="T100" fmla="*/ 874 w 905"/>
              <a:gd name="T101" fmla="*/ 854 h 898"/>
              <a:gd name="T102" fmla="*/ 461 w 905"/>
              <a:gd name="T103" fmla="*/ 775 h 898"/>
              <a:gd name="T104" fmla="*/ 409 w 905"/>
              <a:gd name="T105" fmla="*/ 697 h 898"/>
              <a:gd name="T106" fmla="*/ 409 w 905"/>
              <a:gd name="T107" fmla="*/ 646 h 898"/>
              <a:gd name="T108" fmla="*/ 461 w 905"/>
              <a:gd name="T109" fmla="*/ 464 h 898"/>
              <a:gd name="T110" fmla="*/ 614 w 905"/>
              <a:gd name="T111" fmla="*/ 471 h 898"/>
              <a:gd name="T112" fmla="*/ 721 w 905"/>
              <a:gd name="T113" fmla="*/ 471 h 898"/>
              <a:gd name="T114" fmla="*/ 874 w 905"/>
              <a:gd name="T115" fmla="*/ 544 h 898"/>
              <a:gd name="T116" fmla="*/ 817 w 905"/>
              <a:gd name="T117" fmla="*/ 591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5" h="898">
                <a:moveTo>
                  <a:pt x="817" y="623"/>
                </a:moveTo>
                <a:cubicBezTo>
                  <a:pt x="823" y="623"/>
                  <a:pt x="840" y="629"/>
                  <a:pt x="852" y="635"/>
                </a:cubicBezTo>
                <a:cubicBezTo>
                  <a:pt x="864" y="640"/>
                  <a:pt x="877" y="640"/>
                  <a:pt x="887" y="634"/>
                </a:cubicBezTo>
                <a:cubicBezTo>
                  <a:pt x="898" y="628"/>
                  <a:pt x="904" y="617"/>
                  <a:pt x="905" y="601"/>
                </a:cubicBezTo>
                <a:cubicBezTo>
                  <a:pt x="905" y="544"/>
                  <a:pt x="905" y="544"/>
                  <a:pt x="905" y="544"/>
                </a:cubicBezTo>
                <a:cubicBezTo>
                  <a:pt x="905" y="17"/>
                  <a:pt x="905" y="17"/>
                  <a:pt x="905" y="17"/>
                </a:cubicBezTo>
                <a:cubicBezTo>
                  <a:pt x="905" y="8"/>
                  <a:pt x="898" y="1"/>
                  <a:pt x="889" y="1"/>
                </a:cubicBezTo>
                <a:cubicBezTo>
                  <a:pt x="862" y="1"/>
                  <a:pt x="862" y="1"/>
                  <a:pt x="862" y="1"/>
                </a:cubicBezTo>
                <a:cubicBezTo>
                  <a:pt x="862" y="1"/>
                  <a:pt x="861" y="1"/>
                  <a:pt x="861" y="1"/>
                </a:cubicBezTo>
                <a:cubicBezTo>
                  <a:pt x="741" y="1"/>
                  <a:pt x="741" y="1"/>
                  <a:pt x="741" y="1"/>
                </a:cubicBezTo>
                <a:cubicBezTo>
                  <a:pt x="740" y="1"/>
                  <a:pt x="740" y="1"/>
                  <a:pt x="740" y="1"/>
                </a:cubicBezTo>
                <a:cubicBezTo>
                  <a:pt x="726" y="1"/>
                  <a:pt x="726" y="1"/>
                  <a:pt x="726" y="1"/>
                </a:cubicBezTo>
                <a:cubicBezTo>
                  <a:pt x="724" y="1"/>
                  <a:pt x="723" y="1"/>
                  <a:pt x="722" y="1"/>
                </a:cubicBezTo>
                <a:cubicBezTo>
                  <a:pt x="709" y="3"/>
                  <a:pt x="699" y="9"/>
                  <a:pt x="693" y="19"/>
                </a:cubicBezTo>
                <a:cubicBezTo>
                  <a:pt x="688" y="29"/>
                  <a:pt x="688" y="42"/>
                  <a:pt x="694" y="53"/>
                </a:cubicBezTo>
                <a:cubicBezTo>
                  <a:pt x="698" y="63"/>
                  <a:pt x="705" y="81"/>
                  <a:pt x="705" y="87"/>
                </a:cubicBezTo>
                <a:cubicBezTo>
                  <a:pt x="705" y="104"/>
                  <a:pt x="688" y="118"/>
                  <a:pt x="668" y="118"/>
                </a:cubicBezTo>
                <a:cubicBezTo>
                  <a:pt x="648" y="118"/>
                  <a:pt x="631" y="104"/>
                  <a:pt x="631" y="87"/>
                </a:cubicBezTo>
                <a:cubicBezTo>
                  <a:pt x="631" y="81"/>
                  <a:pt x="637" y="65"/>
                  <a:pt x="643" y="53"/>
                </a:cubicBezTo>
                <a:cubicBezTo>
                  <a:pt x="648" y="42"/>
                  <a:pt x="649" y="29"/>
                  <a:pt x="643" y="19"/>
                </a:cubicBezTo>
                <a:cubicBezTo>
                  <a:pt x="637" y="8"/>
                  <a:pt x="625" y="2"/>
                  <a:pt x="610" y="1"/>
                </a:cubicBezTo>
                <a:cubicBezTo>
                  <a:pt x="460" y="1"/>
                  <a:pt x="460" y="1"/>
                  <a:pt x="460" y="1"/>
                </a:cubicBezTo>
                <a:cubicBezTo>
                  <a:pt x="460" y="1"/>
                  <a:pt x="460" y="1"/>
                  <a:pt x="460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2" y="0"/>
                  <a:pt x="8" y="2"/>
                  <a:pt x="5" y="5"/>
                </a:cubicBezTo>
                <a:cubicBezTo>
                  <a:pt x="2" y="8"/>
                  <a:pt x="0" y="12"/>
                  <a:pt x="0" y="16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4"/>
                  <a:pt x="0" y="44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71"/>
                  <a:pt x="0" y="176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1" y="195"/>
                  <a:pt x="8" y="206"/>
                  <a:pt x="18" y="212"/>
                </a:cubicBezTo>
                <a:cubicBezTo>
                  <a:pt x="28" y="218"/>
                  <a:pt x="41" y="218"/>
                  <a:pt x="53" y="213"/>
                </a:cubicBezTo>
                <a:cubicBezTo>
                  <a:pt x="64" y="208"/>
                  <a:pt x="81" y="201"/>
                  <a:pt x="88" y="201"/>
                </a:cubicBezTo>
                <a:cubicBezTo>
                  <a:pt x="106" y="201"/>
                  <a:pt x="121" y="218"/>
                  <a:pt x="121" y="238"/>
                </a:cubicBezTo>
                <a:cubicBezTo>
                  <a:pt x="121" y="259"/>
                  <a:pt x="106" y="276"/>
                  <a:pt x="88" y="276"/>
                </a:cubicBezTo>
                <a:cubicBezTo>
                  <a:pt x="82" y="276"/>
                  <a:pt x="65" y="270"/>
                  <a:pt x="53" y="264"/>
                </a:cubicBezTo>
                <a:cubicBezTo>
                  <a:pt x="41" y="258"/>
                  <a:pt x="28" y="258"/>
                  <a:pt x="18" y="264"/>
                </a:cubicBezTo>
                <a:cubicBezTo>
                  <a:pt x="8" y="270"/>
                  <a:pt x="1" y="282"/>
                  <a:pt x="0" y="297"/>
                </a:cubicBezTo>
                <a:cubicBezTo>
                  <a:pt x="0" y="355"/>
                  <a:pt x="0" y="355"/>
                  <a:pt x="0" y="355"/>
                </a:cubicBezTo>
                <a:cubicBezTo>
                  <a:pt x="1" y="882"/>
                  <a:pt x="1" y="882"/>
                  <a:pt x="1" y="882"/>
                </a:cubicBezTo>
                <a:cubicBezTo>
                  <a:pt x="1" y="890"/>
                  <a:pt x="8" y="898"/>
                  <a:pt x="16" y="898"/>
                </a:cubicBezTo>
                <a:cubicBezTo>
                  <a:pt x="43" y="898"/>
                  <a:pt x="43" y="898"/>
                  <a:pt x="43" y="898"/>
                </a:cubicBezTo>
                <a:cubicBezTo>
                  <a:pt x="44" y="898"/>
                  <a:pt x="44" y="898"/>
                  <a:pt x="45" y="898"/>
                </a:cubicBezTo>
                <a:cubicBezTo>
                  <a:pt x="165" y="898"/>
                  <a:pt x="165" y="898"/>
                  <a:pt x="165" y="898"/>
                </a:cubicBezTo>
                <a:cubicBezTo>
                  <a:pt x="165" y="898"/>
                  <a:pt x="165" y="898"/>
                  <a:pt x="166" y="898"/>
                </a:cubicBezTo>
                <a:cubicBezTo>
                  <a:pt x="180" y="898"/>
                  <a:pt x="180" y="898"/>
                  <a:pt x="180" y="898"/>
                </a:cubicBezTo>
                <a:cubicBezTo>
                  <a:pt x="181" y="898"/>
                  <a:pt x="182" y="897"/>
                  <a:pt x="183" y="897"/>
                </a:cubicBezTo>
                <a:cubicBezTo>
                  <a:pt x="196" y="895"/>
                  <a:pt x="206" y="889"/>
                  <a:pt x="212" y="879"/>
                </a:cubicBezTo>
                <a:cubicBezTo>
                  <a:pt x="218" y="869"/>
                  <a:pt x="218" y="857"/>
                  <a:pt x="212" y="845"/>
                </a:cubicBezTo>
                <a:cubicBezTo>
                  <a:pt x="207" y="835"/>
                  <a:pt x="200" y="818"/>
                  <a:pt x="200" y="811"/>
                </a:cubicBezTo>
                <a:cubicBezTo>
                  <a:pt x="200" y="794"/>
                  <a:pt x="217" y="780"/>
                  <a:pt x="237" y="780"/>
                </a:cubicBezTo>
                <a:cubicBezTo>
                  <a:pt x="258" y="780"/>
                  <a:pt x="274" y="794"/>
                  <a:pt x="274" y="811"/>
                </a:cubicBezTo>
                <a:cubicBezTo>
                  <a:pt x="274" y="817"/>
                  <a:pt x="268" y="834"/>
                  <a:pt x="263" y="845"/>
                </a:cubicBezTo>
                <a:cubicBezTo>
                  <a:pt x="257" y="857"/>
                  <a:pt x="257" y="870"/>
                  <a:pt x="263" y="879"/>
                </a:cubicBezTo>
                <a:cubicBezTo>
                  <a:pt x="269" y="890"/>
                  <a:pt x="280" y="897"/>
                  <a:pt x="296" y="898"/>
                </a:cubicBezTo>
                <a:cubicBezTo>
                  <a:pt x="445" y="898"/>
                  <a:pt x="445" y="898"/>
                  <a:pt x="445" y="898"/>
                </a:cubicBezTo>
                <a:cubicBezTo>
                  <a:pt x="446" y="898"/>
                  <a:pt x="446" y="898"/>
                  <a:pt x="446" y="898"/>
                </a:cubicBezTo>
                <a:cubicBezTo>
                  <a:pt x="889" y="898"/>
                  <a:pt x="889" y="898"/>
                  <a:pt x="889" y="898"/>
                </a:cubicBezTo>
                <a:cubicBezTo>
                  <a:pt x="889" y="898"/>
                  <a:pt x="889" y="898"/>
                  <a:pt x="889" y="898"/>
                </a:cubicBezTo>
                <a:cubicBezTo>
                  <a:pt x="894" y="898"/>
                  <a:pt x="898" y="897"/>
                  <a:pt x="900" y="894"/>
                </a:cubicBezTo>
                <a:cubicBezTo>
                  <a:pt x="903" y="891"/>
                  <a:pt x="905" y="887"/>
                  <a:pt x="905" y="883"/>
                </a:cubicBezTo>
                <a:cubicBezTo>
                  <a:pt x="905" y="856"/>
                  <a:pt x="905" y="856"/>
                  <a:pt x="905" y="856"/>
                </a:cubicBezTo>
                <a:cubicBezTo>
                  <a:pt x="905" y="855"/>
                  <a:pt x="905" y="855"/>
                  <a:pt x="905" y="854"/>
                </a:cubicBezTo>
                <a:cubicBezTo>
                  <a:pt x="905" y="733"/>
                  <a:pt x="905" y="733"/>
                  <a:pt x="905" y="733"/>
                </a:cubicBezTo>
                <a:cubicBezTo>
                  <a:pt x="905" y="728"/>
                  <a:pt x="905" y="723"/>
                  <a:pt x="905" y="718"/>
                </a:cubicBezTo>
                <a:cubicBezTo>
                  <a:pt x="905" y="718"/>
                  <a:pt x="905" y="718"/>
                  <a:pt x="905" y="718"/>
                </a:cubicBezTo>
                <a:cubicBezTo>
                  <a:pt x="904" y="704"/>
                  <a:pt x="898" y="692"/>
                  <a:pt x="887" y="686"/>
                </a:cubicBezTo>
                <a:cubicBezTo>
                  <a:pt x="877" y="680"/>
                  <a:pt x="864" y="680"/>
                  <a:pt x="852" y="686"/>
                </a:cubicBezTo>
                <a:cubicBezTo>
                  <a:pt x="842" y="691"/>
                  <a:pt x="824" y="698"/>
                  <a:pt x="817" y="698"/>
                </a:cubicBezTo>
                <a:cubicBezTo>
                  <a:pt x="799" y="698"/>
                  <a:pt x="784" y="681"/>
                  <a:pt x="784" y="660"/>
                </a:cubicBezTo>
                <a:cubicBezTo>
                  <a:pt x="784" y="640"/>
                  <a:pt x="799" y="623"/>
                  <a:pt x="817" y="623"/>
                </a:cubicBezTo>
                <a:close/>
                <a:moveTo>
                  <a:pt x="608" y="32"/>
                </a:moveTo>
                <a:cubicBezTo>
                  <a:pt x="613" y="33"/>
                  <a:pt x="615" y="34"/>
                  <a:pt x="615" y="35"/>
                </a:cubicBezTo>
                <a:cubicBezTo>
                  <a:pt x="616" y="35"/>
                  <a:pt x="616" y="37"/>
                  <a:pt x="614" y="40"/>
                </a:cubicBezTo>
                <a:cubicBezTo>
                  <a:pt x="612" y="45"/>
                  <a:pt x="600" y="71"/>
                  <a:pt x="600" y="87"/>
                </a:cubicBezTo>
                <a:cubicBezTo>
                  <a:pt x="600" y="122"/>
                  <a:pt x="630" y="150"/>
                  <a:pt x="668" y="150"/>
                </a:cubicBezTo>
                <a:cubicBezTo>
                  <a:pt x="706" y="150"/>
                  <a:pt x="737" y="122"/>
                  <a:pt x="737" y="87"/>
                </a:cubicBezTo>
                <a:cubicBezTo>
                  <a:pt x="737" y="71"/>
                  <a:pt x="724" y="45"/>
                  <a:pt x="722" y="40"/>
                </a:cubicBezTo>
                <a:cubicBezTo>
                  <a:pt x="720" y="37"/>
                  <a:pt x="720" y="35"/>
                  <a:pt x="721" y="35"/>
                </a:cubicBezTo>
                <a:cubicBezTo>
                  <a:pt x="721" y="34"/>
                  <a:pt x="723" y="33"/>
                  <a:pt x="728" y="32"/>
                </a:cubicBezTo>
                <a:cubicBezTo>
                  <a:pt x="728" y="32"/>
                  <a:pt x="728" y="32"/>
                  <a:pt x="728" y="32"/>
                </a:cubicBezTo>
                <a:cubicBezTo>
                  <a:pt x="741" y="32"/>
                  <a:pt x="741" y="32"/>
                  <a:pt x="741" y="32"/>
                </a:cubicBezTo>
                <a:cubicBezTo>
                  <a:pt x="741" y="32"/>
                  <a:pt x="741" y="32"/>
                  <a:pt x="741" y="32"/>
                </a:cubicBezTo>
                <a:cubicBezTo>
                  <a:pt x="859" y="32"/>
                  <a:pt x="859" y="32"/>
                  <a:pt x="859" y="32"/>
                </a:cubicBezTo>
                <a:cubicBezTo>
                  <a:pt x="860" y="32"/>
                  <a:pt x="860" y="32"/>
                  <a:pt x="861" y="32"/>
                </a:cubicBezTo>
                <a:cubicBezTo>
                  <a:pt x="873" y="32"/>
                  <a:pt x="873" y="32"/>
                  <a:pt x="873" y="32"/>
                </a:cubicBezTo>
                <a:cubicBezTo>
                  <a:pt x="873" y="432"/>
                  <a:pt x="873" y="432"/>
                  <a:pt x="873" y="432"/>
                </a:cubicBezTo>
                <a:cubicBezTo>
                  <a:pt x="795" y="432"/>
                  <a:pt x="795" y="432"/>
                  <a:pt x="795" y="432"/>
                </a:cubicBezTo>
                <a:cubicBezTo>
                  <a:pt x="795" y="432"/>
                  <a:pt x="795" y="432"/>
                  <a:pt x="794" y="432"/>
                </a:cubicBezTo>
                <a:cubicBezTo>
                  <a:pt x="729" y="432"/>
                  <a:pt x="729" y="432"/>
                  <a:pt x="729" y="432"/>
                </a:cubicBezTo>
                <a:cubicBezTo>
                  <a:pt x="725" y="432"/>
                  <a:pt x="725" y="432"/>
                  <a:pt x="725" y="432"/>
                </a:cubicBezTo>
                <a:cubicBezTo>
                  <a:pt x="711" y="433"/>
                  <a:pt x="699" y="440"/>
                  <a:pt x="693" y="450"/>
                </a:cubicBezTo>
                <a:cubicBezTo>
                  <a:pt x="687" y="460"/>
                  <a:pt x="687" y="473"/>
                  <a:pt x="693" y="485"/>
                </a:cubicBezTo>
                <a:cubicBezTo>
                  <a:pt x="698" y="495"/>
                  <a:pt x="705" y="512"/>
                  <a:pt x="705" y="518"/>
                </a:cubicBezTo>
                <a:cubicBezTo>
                  <a:pt x="705" y="535"/>
                  <a:pt x="688" y="550"/>
                  <a:pt x="668" y="550"/>
                </a:cubicBezTo>
                <a:cubicBezTo>
                  <a:pt x="647" y="550"/>
                  <a:pt x="631" y="535"/>
                  <a:pt x="631" y="518"/>
                </a:cubicBezTo>
                <a:cubicBezTo>
                  <a:pt x="631" y="512"/>
                  <a:pt x="637" y="496"/>
                  <a:pt x="642" y="485"/>
                </a:cubicBezTo>
                <a:cubicBezTo>
                  <a:pt x="648" y="473"/>
                  <a:pt x="648" y="460"/>
                  <a:pt x="642" y="450"/>
                </a:cubicBezTo>
                <a:cubicBezTo>
                  <a:pt x="637" y="441"/>
                  <a:pt x="628" y="435"/>
                  <a:pt x="616" y="433"/>
                </a:cubicBezTo>
                <a:cubicBezTo>
                  <a:pt x="614" y="432"/>
                  <a:pt x="612" y="432"/>
                  <a:pt x="610" y="432"/>
                </a:cubicBezTo>
                <a:cubicBezTo>
                  <a:pt x="610" y="432"/>
                  <a:pt x="608" y="432"/>
                  <a:pt x="607" y="432"/>
                </a:cubicBezTo>
                <a:cubicBezTo>
                  <a:pt x="476" y="432"/>
                  <a:pt x="476" y="432"/>
                  <a:pt x="476" y="432"/>
                </a:cubicBezTo>
                <a:cubicBezTo>
                  <a:pt x="476" y="284"/>
                  <a:pt x="476" y="284"/>
                  <a:pt x="476" y="284"/>
                </a:cubicBezTo>
                <a:cubicBezTo>
                  <a:pt x="477" y="281"/>
                  <a:pt x="478" y="280"/>
                  <a:pt x="478" y="279"/>
                </a:cubicBezTo>
                <a:cubicBezTo>
                  <a:pt x="478" y="279"/>
                  <a:pt x="480" y="279"/>
                  <a:pt x="483" y="280"/>
                </a:cubicBezTo>
                <a:cubicBezTo>
                  <a:pt x="488" y="283"/>
                  <a:pt x="514" y="295"/>
                  <a:pt x="530" y="295"/>
                </a:cubicBezTo>
                <a:cubicBezTo>
                  <a:pt x="565" y="295"/>
                  <a:pt x="593" y="265"/>
                  <a:pt x="593" y="227"/>
                </a:cubicBezTo>
                <a:cubicBezTo>
                  <a:pt x="593" y="189"/>
                  <a:pt x="565" y="158"/>
                  <a:pt x="530" y="158"/>
                </a:cubicBezTo>
                <a:cubicBezTo>
                  <a:pt x="514" y="158"/>
                  <a:pt x="488" y="171"/>
                  <a:pt x="483" y="173"/>
                </a:cubicBezTo>
                <a:cubicBezTo>
                  <a:pt x="480" y="175"/>
                  <a:pt x="478" y="174"/>
                  <a:pt x="478" y="174"/>
                </a:cubicBezTo>
                <a:cubicBezTo>
                  <a:pt x="478" y="174"/>
                  <a:pt x="477" y="173"/>
                  <a:pt x="477" y="172"/>
                </a:cubicBezTo>
                <a:cubicBezTo>
                  <a:pt x="476" y="124"/>
                  <a:pt x="476" y="124"/>
                  <a:pt x="476" y="124"/>
                </a:cubicBezTo>
                <a:cubicBezTo>
                  <a:pt x="476" y="123"/>
                  <a:pt x="476" y="122"/>
                  <a:pt x="476" y="122"/>
                </a:cubicBezTo>
                <a:cubicBezTo>
                  <a:pt x="476" y="32"/>
                  <a:pt x="476" y="32"/>
                  <a:pt x="476" y="32"/>
                </a:cubicBezTo>
                <a:lnTo>
                  <a:pt x="608" y="32"/>
                </a:lnTo>
                <a:close/>
                <a:moveTo>
                  <a:pt x="31" y="355"/>
                </a:moveTo>
                <a:cubicBezTo>
                  <a:pt x="31" y="298"/>
                  <a:pt x="31" y="298"/>
                  <a:pt x="31" y="298"/>
                </a:cubicBezTo>
                <a:cubicBezTo>
                  <a:pt x="32" y="294"/>
                  <a:pt x="33" y="292"/>
                  <a:pt x="34" y="291"/>
                </a:cubicBezTo>
                <a:cubicBezTo>
                  <a:pt x="35" y="291"/>
                  <a:pt x="37" y="291"/>
                  <a:pt x="40" y="292"/>
                </a:cubicBezTo>
                <a:cubicBezTo>
                  <a:pt x="45" y="295"/>
                  <a:pt x="71" y="307"/>
                  <a:pt x="88" y="307"/>
                </a:cubicBezTo>
                <a:cubicBezTo>
                  <a:pt x="124" y="307"/>
                  <a:pt x="152" y="276"/>
                  <a:pt x="152" y="238"/>
                </a:cubicBezTo>
                <a:cubicBezTo>
                  <a:pt x="152" y="200"/>
                  <a:pt x="124" y="169"/>
                  <a:pt x="88" y="169"/>
                </a:cubicBezTo>
                <a:cubicBezTo>
                  <a:pt x="71" y="169"/>
                  <a:pt x="45" y="182"/>
                  <a:pt x="40" y="184"/>
                </a:cubicBezTo>
                <a:cubicBezTo>
                  <a:pt x="37" y="186"/>
                  <a:pt x="35" y="186"/>
                  <a:pt x="34" y="185"/>
                </a:cubicBezTo>
                <a:cubicBezTo>
                  <a:pt x="33" y="185"/>
                  <a:pt x="32" y="183"/>
                  <a:pt x="31" y="178"/>
                </a:cubicBezTo>
                <a:cubicBezTo>
                  <a:pt x="31" y="176"/>
                  <a:pt x="31" y="165"/>
                  <a:pt x="31" y="165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5"/>
                  <a:pt x="31" y="45"/>
                  <a:pt x="31" y="44"/>
                </a:cubicBezTo>
                <a:cubicBezTo>
                  <a:pt x="31" y="31"/>
                  <a:pt x="31" y="31"/>
                  <a:pt x="31" y="31"/>
                </a:cubicBezTo>
                <a:cubicBezTo>
                  <a:pt x="444" y="32"/>
                  <a:pt x="444" y="32"/>
                  <a:pt x="444" y="32"/>
                </a:cubicBezTo>
                <a:cubicBezTo>
                  <a:pt x="444" y="122"/>
                  <a:pt x="444" y="122"/>
                  <a:pt x="444" y="122"/>
                </a:cubicBezTo>
                <a:cubicBezTo>
                  <a:pt x="444" y="122"/>
                  <a:pt x="444" y="123"/>
                  <a:pt x="444" y="123"/>
                </a:cubicBezTo>
                <a:cubicBezTo>
                  <a:pt x="445" y="175"/>
                  <a:pt x="445" y="175"/>
                  <a:pt x="445" y="175"/>
                </a:cubicBezTo>
                <a:cubicBezTo>
                  <a:pt x="445" y="176"/>
                  <a:pt x="445" y="177"/>
                  <a:pt x="446" y="178"/>
                </a:cubicBezTo>
                <a:cubicBezTo>
                  <a:pt x="449" y="190"/>
                  <a:pt x="455" y="198"/>
                  <a:pt x="465" y="203"/>
                </a:cubicBezTo>
                <a:cubicBezTo>
                  <a:pt x="474" y="207"/>
                  <a:pt x="486" y="207"/>
                  <a:pt x="497" y="201"/>
                </a:cubicBezTo>
                <a:cubicBezTo>
                  <a:pt x="507" y="196"/>
                  <a:pt x="524" y="190"/>
                  <a:pt x="530" y="190"/>
                </a:cubicBezTo>
                <a:cubicBezTo>
                  <a:pt x="548" y="190"/>
                  <a:pt x="562" y="206"/>
                  <a:pt x="562" y="227"/>
                </a:cubicBezTo>
                <a:cubicBezTo>
                  <a:pt x="562" y="247"/>
                  <a:pt x="548" y="264"/>
                  <a:pt x="530" y="264"/>
                </a:cubicBezTo>
                <a:cubicBezTo>
                  <a:pt x="524" y="264"/>
                  <a:pt x="508" y="258"/>
                  <a:pt x="497" y="252"/>
                </a:cubicBezTo>
                <a:cubicBezTo>
                  <a:pt x="485" y="247"/>
                  <a:pt x="473" y="246"/>
                  <a:pt x="463" y="252"/>
                </a:cubicBezTo>
                <a:cubicBezTo>
                  <a:pt x="453" y="257"/>
                  <a:pt x="447" y="267"/>
                  <a:pt x="445" y="280"/>
                </a:cubicBezTo>
                <a:cubicBezTo>
                  <a:pt x="445" y="281"/>
                  <a:pt x="445" y="281"/>
                  <a:pt x="445" y="282"/>
                </a:cubicBezTo>
                <a:cubicBezTo>
                  <a:pt x="445" y="283"/>
                  <a:pt x="444" y="432"/>
                  <a:pt x="444" y="432"/>
                </a:cubicBezTo>
                <a:cubicBezTo>
                  <a:pt x="315" y="432"/>
                  <a:pt x="315" y="432"/>
                  <a:pt x="315" y="432"/>
                </a:cubicBezTo>
                <a:cubicBezTo>
                  <a:pt x="310" y="432"/>
                  <a:pt x="307" y="430"/>
                  <a:pt x="307" y="430"/>
                </a:cubicBezTo>
                <a:cubicBezTo>
                  <a:pt x="307" y="429"/>
                  <a:pt x="307" y="428"/>
                  <a:pt x="308" y="425"/>
                </a:cubicBezTo>
                <a:cubicBezTo>
                  <a:pt x="311" y="420"/>
                  <a:pt x="323" y="394"/>
                  <a:pt x="323" y="377"/>
                </a:cubicBezTo>
                <a:cubicBezTo>
                  <a:pt x="323" y="342"/>
                  <a:pt x="292" y="314"/>
                  <a:pt x="253" y="314"/>
                </a:cubicBezTo>
                <a:cubicBezTo>
                  <a:pt x="215" y="314"/>
                  <a:pt x="183" y="342"/>
                  <a:pt x="183" y="377"/>
                </a:cubicBezTo>
                <a:cubicBezTo>
                  <a:pt x="183" y="394"/>
                  <a:pt x="196" y="420"/>
                  <a:pt x="198" y="425"/>
                </a:cubicBezTo>
                <a:cubicBezTo>
                  <a:pt x="200" y="428"/>
                  <a:pt x="200" y="429"/>
                  <a:pt x="200" y="430"/>
                </a:cubicBezTo>
                <a:cubicBezTo>
                  <a:pt x="199" y="430"/>
                  <a:pt x="197" y="432"/>
                  <a:pt x="192" y="432"/>
                </a:cubicBezTo>
                <a:cubicBezTo>
                  <a:pt x="190" y="432"/>
                  <a:pt x="179" y="432"/>
                  <a:pt x="179" y="432"/>
                </a:cubicBezTo>
                <a:cubicBezTo>
                  <a:pt x="31" y="432"/>
                  <a:pt x="31" y="432"/>
                  <a:pt x="31" y="432"/>
                </a:cubicBezTo>
                <a:lnTo>
                  <a:pt x="31" y="355"/>
                </a:lnTo>
                <a:close/>
                <a:moveTo>
                  <a:pt x="297" y="866"/>
                </a:moveTo>
                <a:cubicBezTo>
                  <a:pt x="292" y="866"/>
                  <a:pt x="290" y="864"/>
                  <a:pt x="290" y="864"/>
                </a:cubicBezTo>
                <a:cubicBezTo>
                  <a:pt x="290" y="863"/>
                  <a:pt x="290" y="862"/>
                  <a:pt x="291" y="859"/>
                </a:cubicBezTo>
                <a:cubicBezTo>
                  <a:pt x="293" y="854"/>
                  <a:pt x="306" y="828"/>
                  <a:pt x="306" y="811"/>
                </a:cubicBezTo>
                <a:cubicBezTo>
                  <a:pt x="306" y="777"/>
                  <a:pt x="275" y="749"/>
                  <a:pt x="237" y="749"/>
                </a:cubicBezTo>
                <a:cubicBezTo>
                  <a:pt x="199" y="749"/>
                  <a:pt x="169" y="777"/>
                  <a:pt x="169" y="811"/>
                </a:cubicBezTo>
                <a:cubicBezTo>
                  <a:pt x="169" y="828"/>
                  <a:pt x="181" y="854"/>
                  <a:pt x="184" y="859"/>
                </a:cubicBezTo>
                <a:cubicBezTo>
                  <a:pt x="185" y="862"/>
                  <a:pt x="185" y="863"/>
                  <a:pt x="185" y="864"/>
                </a:cubicBezTo>
                <a:cubicBezTo>
                  <a:pt x="184" y="864"/>
                  <a:pt x="182" y="866"/>
                  <a:pt x="178" y="866"/>
                </a:cubicBezTo>
                <a:cubicBezTo>
                  <a:pt x="178" y="866"/>
                  <a:pt x="177" y="866"/>
                  <a:pt x="177" y="866"/>
                </a:cubicBezTo>
                <a:cubicBezTo>
                  <a:pt x="165" y="866"/>
                  <a:pt x="165" y="866"/>
                  <a:pt x="165" y="866"/>
                </a:cubicBezTo>
                <a:cubicBezTo>
                  <a:pt x="164" y="866"/>
                  <a:pt x="164" y="866"/>
                  <a:pt x="164" y="866"/>
                </a:cubicBezTo>
                <a:cubicBezTo>
                  <a:pt x="46" y="866"/>
                  <a:pt x="46" y="866"/>
                  <a:pt x="46" y="866"/>
                </a:cubicBezTo>
                <a:cubicBezTo>
                  <a:pt x="46" y="866"/>
                  <a:pt x="45" y="866"/>
                  <a:pt x="45" y="866"/>
                </a:cubicBezTo>
                <a:cubicBezTo>
                  <a:pt x="32" y="866"/>
                  <a:pt x="32" y="866"/>
                  <a:pt x="32" y="866"/>
                </a:cubicBezTo>
                <a:cubicBezTo>
                  <a:pt x="32" y="464"/>
                  <a:pt x="32" y="464"/>
                  <a:pt x="32" y="464"/>
                </a:cubicBezTo>
                <a:cubicBezTo>
                  <a:pt x="194" y="464"/>
                  <a:pt x="194" y="464"/>
                  <a:pt x="194" y="464"/>
                </a:cubicBezTo>
                <a:cubicBezTo>
                  <a:pt x="209" y="463"/>
                  <a:pt x="221" y="456"/>
                  <a:pt x="227" y="445"/>
                </a:cubicBezTo>
                <a:cubicBezTo>
                  <a:pt x="233" y="435"/>
                  <a:pt x="233" y="423"/>
                  <a:pt x="227" y="411"/>
                </a:cubicBezTo>
                <a:cubicBezTo>
                  <a:pt x="222" y="401"/>
                  <a:pt x="215" y="384"/>
                  <a:pt x="215" y="377"/>
                </a:cubicBezTo>
                <a:cubicBezTo>
                  <a:pt x="215" y="360"/>
                  <a:pt x="232" y="345"/>
                  <a:pt x="253" y="345"/>
                </a:cubicBezTo>
                <a:cubicBezTo>
                  <a:pt x="275" y="345"/>
                  <a:pt x="292" y="360"/>
                  <a:pt x="292" y="377"/>
                </a:cubicBezTo>
                <a:cubicBezTo>
                  <a:pt x="292" y="383"/>
                  <a:pt x="286" y="399"/>
                  <a:pt x="280" y="411"/>
                </a:cubicBezTo>
                <a:cubicBezTo>
                  <a:pt x="274" y="423"/>
                  <a:pt x="274" y="435"/>
                  <a:pt x="280" y="445"/>
                </a:cubicBezTo>
                <a:cubicBezTo>
                  <a:pt x="286" y="456"/>
                  <a:pt x="298" y="463"/>
                  <a:pt x="314" y="464"/>
                </a:cubicBezTo>
                <a:cubicBezTo>
                  <a:pt x="430" y="464"/>
                  <a:pt x="430" y="464"/>
                  <a:pt x="430" y="464"/>
                </a:cubicBezTo>
                <a:cubicBezTo>
                  <a:pt x="429" y="615"/>
                  <a:pt x="429" y="615"/>
                  <a:pt x="429" y="615"/>
                </a:cubicBezTo>
                <a:cubicBezTo>
                  <a:pt x="429" y="618"/>
                  <a:pt x="428" y="619"/>
                  <a:pt x="427" y="619"/>
                </a:cubicBezTo>
                <a:cubicBezTo>
                  <a:pt x="427" y="619"/>
                  <a:pt x="425" y="619"/>
                  <a:pt x="422" y="618"/>
                </a:cubicBezTo>
                <a:cubicBezTo>
                  <a:pt x="417" y="616"/>
                  <a:pt x="391" y="603"/>
                  <a:pt x="375" y="603"/>
                </a:cubicBezTo>
                <a:cubicBezTo>
                  <a:pt x="340" y="603"/>
                  <a:pt x="312" y="634"/>
                  <a:pt x="312" y="672"/>
                </a:cubicBezTo>
                <a:cubicBezTo>
                  <a:pt x="312" y="709"/>
                  <a:pt x="340" y="740"/>
                  <a:pt x="375" y="740"/>
                </a:cubicBezTo>
                <a:cubicBezTo>
                  <a:pt x="391" y="740"/>
                  <a:pt x="417" y="728"/>
                  <a:pt x="422" y="725"/>
                </a:cubicBezTo>
                <a:cubicBezTo>
                  <a:pt x="425" y="724"/>
                  <a:pt x="427" y="724"/>
                  <a:pt x="427" y="724"/>
                </a:cubicBezTo>
                <a:cubicBezTo>
                  <a:pt x="427" y="724"/>
                  <a:pt x="428" y="725"/>
                  <a:pt x="429" y="727"/>
                </a:cubicBezTo>
                <a:cubicBezTo>
                  <a:pt x="430" y="775"/>
                  <a:pt x="430" y="775"/>
                  <a:pt x="430" y="775"/>
                </a:cubicBezTo>
                <a:cubicBezTo>
                  <a:pt x="430" y="775"/>
                  <a:pt x="430" y="776"/>
                  <a:pt x="430" y="777"/>
                </a:cubicBezTo>
                <a:cubicBezTo>
                  <a:pt x="430" y="866"/>
                  <a:pt x="430" y="866"/>
                  <a:pt x="430" y="866"/>
                </a:cubicBezTo>
                <a:lnTo>
                  <a:pt x="297" y="866"/>
                </a:lnTo>
                <a:close/>
                <a:moveTo>
                  <a:pt x="817" y="729"/>
                </a:moveTo>
                <a:cubicBezTo>
                  <a:pt x="834" y="729"/>
                  <a:pt x="860" y="717"/>
                  <a:pt x="865" y="714"/>
                </a:cubicBezTo>
                <a:cubicBezTo>
                  <a:pt x="868" y="713"/>
                  <a:pt x="870" y="713"/>
                  <a:pt x="871" y="713"/>
                </a:cubicBezTo>
                <a:cubicBezTo>
                  <a:pt x="872" y="714"/>
                  <a:pt x="873" y="716"/>
                  <a:pt x="874" y="720"/>
                </a:cubicBezTo>
                <a:cubicBezTo>
                  <a:pt x="874" y="722"/>
                  <a:pt x="874" y="733"/>
                  <a:pt x="874" y="733"/>
                </a:cubicBezTo>
                <a:cubicBezTo>
                  <a:pt x="874" y="853"/>
                  <a:pt x="874" y="853"/>
                  <a:pt x="874" y="853"/>
                </a:cubicBezTo>
                <a:cubicBezTo>
                  <a:pt x="874" y="853"/>
                  <a:pt x="874" y="854"/>
                  <a:pt x="874" y="854"/>
                </a:cubicBezTo>
                <a:cubicBezTo>
                  <a:pt x="874" y="867"/>
                  <a:pt x="874" y="867"/>
                  <a:pt x="874" y="867"/>
                </a:cubicBezTo>
                <a:cubicBezTo>
                  <a:pt x="461" y="866"/>
                  <a:pt x="461" y="866"/>
                  <a:pt x="461" y="866"/>
                </a:cubicBezTo>
                <a:cubicBezTo>
                  <a:pt x="461" y="777"/>
                  <a:pt x="461" y="777"/>
                  <a:pt x="461" y="777"/>
                </a:cubicBezTo>
                <a:cubicBezTo>
                  <a:pt x="461" y="777"/>
                  <a:pt x="461" y="775"/>
                  <a:pt x="461" y="775"/>
                </a:cubicBezTo>
                <a:cubicBezTo>
                  <a:pt x="460" y="724"/>
                  <a:pt x="460" y="724"/>
                  <a:pt x="460" y="724"/>
                </a:cubicBezTo>
                <a:cubicBezTo>
                  <a:pt x="460" y="723"/>
                  <a:pt x="460" y="721"/>
                  <a:pt x="460" y="720"/>
                </a:cubicBezTo>
                <a:cubicBezTo>
                  <a:pt x="457" y="709"/>
                  <a:pt x="450" y="700"/>
                  <a:pt x="440" y="696"/>
                </a:cubicBezTo>
                <a:cubicBezTo>
                  <a:pt x="431" y="691"/>
                  <a:pt x="419" y="692"/>
                  <a:pt x="409" y="697"/>
                </a:cubicBezTo>
                <a:cubicBezTo>
                  <a:pt x="397" y="703"/>
                  <a:pt x="381" y="709"/>
                  <a:pt x="375" y="709"/>
                </a:cubicBezTo>
                <a:cubicBezTo>
                  <a:pt x="358" y="709"/>
                  <a:pt x="344" y="692"/>
                  <a:pt x="344" y="672"/>
                </a:cubicBezTo>
                <a:cubicBezTo>
                  <a:pt x="344" y="651"/>
                  <a:pt x="358" y="635"/>
                  <a:pt x="375" y="635"/>
                </a:cubicBezTo>
                <a:cubicBezTo>
                  <a:pt x="381" y="635"/>
                  <a:pt x="397" y="641"/>
                  <a:pt x="409" y="646"/>
                </a:cubicBezTo>
                <a:cubicBezTo>
                  <a:pt x="420" y="652"/>
                  <a:pt x="432" y="652"/>
                  <a:pt x="442" y="647"/>
                </a:cubicBezTo>
                <a:cubicBezTo>
                  <a:pt x="452" y="642"/>
                  <a:pt x="459" y="631"/>
                  <a:pt x="461" y="618"/>
                </a:cubicBezTo>
                <a:cubicBezTo>
                  <a:pt x="461" y="618"/>
                  <a:pt x="461" y="617"/>
                  <a:pt x="461" y="617"/>
                </a:cubicBezTo>
                <a:cubicBezTo>
                  <a:pt x="461" y="616"/>
                  <a:pt x="461" y="464"/>
                  <a:pt x="461" y="464"/>
                </a:cubicBezTo>
                <a:cubicBezTo>
                  <a:pt x="607" y="464"/>
                  <a:pt x="607" y="464"/>
                  <a:pt x="607" y="464"/>
                </a:cubicBezTo>
                <a:cubicBezTo>
                  <a:pt x="607" y="464"/>
                  <a:pt x="608" y="463"/>
                  <a:pt x="608" y="464"/>
                </a:cubicBezTo>
                <a:cubicBezTo>
                  <a:pt x="613" y="464"/>
                  <a:pt x="615" y="465"/>
                  <a:pt x="615" y="466"/>
                </a:cubicBezTo>
                <a:cubicBezTo>
                  <a:pt x="615" y="466"/>
                  <a:pt x="615" y="468"/>
                  <a:pt x="614" y="471"/>
                </a:cubicBezTo>
                <a:cubicBezTo>
                  <a:pt x="612" y="476"/>
                  <a:pt x="599" y="502"/>
                  <a:pt x="599" y="518"/>
                </a:cubicBezTo>
                <a:cubicBezTo>
                  <a:pt x="599" y="553"/>
                  <a:pt x="630" y="581"/>
                  <a:pt x="668" y="581"/>
                </a:cubicBezTo>
                <a:cubicBezTo>
                  <a:pt x="705" y="581"/>
                  <a:pt x="736" y="553"/>
                  <a:pt x="736" y="518"/>
                </a:cubicBezTo>
                <a:cubicBezTo>
                  <a:pt x="736" y="502"/>
                  <a:pt x="724" y="476"/>
                  <a:pt x="721" y="471"/>
                </a:cubicBezTo>
                <a:cubicBezTo>
                  <a:pt x="720" y="468"/>
                  <a:pt x="720" y="466"/>
                  <a:pt x="720" y="466"/>
                </a:cubicBezTo>
                <a:cubicBezTo>
                  <a:pt x="721" y="465"/>
                  <a:pt x="723" y="464"/>
                  <a:pt x="727" y="464"/>
                </a:cubicBezTo>
                <a:cubicBezTo>
                  <a:pt x="874" y="464"/>
                  <a:pt x="874" y="464"/>
                  <a:pt x="874" y="464"/>
                </a:cubicBezTo>
                <a:cubicBezTo>
                  <a:pt x="874" y="544"/>
                  <a:pt x="874" y="544"/>
                  <a:pt x="874" y="544"/>
                </a:cubicBezTo>
                <a:cubicBezTo>
                  <a:pt x="874" y="600"/>
                  <a:pt x="874" y="600"/>
                  <a:pt x="874" y="600"/>
                </a:cubicBezTo>
                <a:cubicBezTo>
                  <a:pt x="873" y="605"/>
                  <a:pt x="872" y="607"/>
                  <a:pt x="871" y="607"/>
                </a:cubicBezTo>
                <a:cubicBezTo>
                  <a:pt x="870" y="608"/>
                  <a:pt x="868" y="608"/>
                  <a:pt x="865" y="606"/>
                </a:cubicBezTo>
                <a:cubicBezTo>
                  <a:pt x="860" y="604"/>
                  <a:pt x="834" y="591"/>
                  <a:pt x="817" y="591"/>
                </a:cubicBezTo>
                <a:cubicBezTo>
                  <a:pt x="782" y="591"/>
                  <a:pt x="753" y="622"/>
                  <a:pt x="753" y="660"/>
                </a:cubicBezTo>
                <a:cubicBezTo>
                  <a:pt x="753" y="698"/>
                  <a:pt x="782" y="729"/>
                  <a:pt x="817" y="729"/>
                </a:cubicBezTo>
                <a:close/>
              </a:path>
            </a:pathLst>
          </a:custGeom>
          <a:solidFill>
            <a:srgbClr val="0D3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1021862" y="4441520"/>
            <a:ext cx="3741894" cy="316031"/>
            <a:chOff x="1021862" y="3669995"/>
            <a:chExt cx="3741894" cy="316031"/>
          </a:xfrm>
        </p:grpSpPr>
        <p:sp>
          <p:nvSpPr>
            <p:cNvPr id="126" name="Freeform 27"/>
            <p:cNvSpPr>
              <a:spLocks/>
            </p:cNvSpPr>
            <p:nvPr/>
          </p:nvSpPr>
          <p:spPr bwMode="auto">
            <a:xfrm>
              <a:off x="1021862" y="3681037"/>
              <a:ext cx="195088" cy="224535"/>
            </a:xfrm>
            <a:custGeom>
              <a:avLst/>
              <a:gdLst>
                <a:gd name="T0" fmla="*/ 299 w 299"/>
                <a:gd name="T1" fmla="*/ 302 h 344"/>
                <a:gd name="T2" fmla="*/ 171 w 299"/>
                <a:gd name="T3" fmla="*/ 344 h 344"/>
                <a:gd name="T4" fmla="*/ 0 w 299"/>
                <a:gd name="T5" fmla="*/ 169 h 344"/>
                <a:gd name="T6" fmla="*/ 171 w 299"/>
                <a:gd name="T7" fmla="*/ 0 h 344"/>
                <a:gd name="T8" fmla="*/ 283 w 299"/>
                <a:gd name="T9" fmla="*/ 31 h 344"/>
                <a:gd name="T10" fmla="*/ 258 w 299"/>
                <a:gd name="T11" fmla="*/ 88 h 344"/>
                <a:gd name="T12" fmla="*/ 171 w 299"/>
                <a:gd name="T13" fmla="*/ 60 h 344"/>
                <a:gd name="T14" fmla="*/ 68 w 299"/>
                <a:gd name="T15" fmla="*/ 169 h 344"/>
                <a:gd name="T16" fmla="*/ 173 w 299"/>
                <a:gd name="T17" fmla="*/ 284 h 344"/>
                <a:gd name="T18" fmla="*/ 281 w 299"/>
                <a:gd name="T19" fmla="*/ 246 h 344"/>
                <a:gd name="T20" fmla="*/ 299 w 299"/>
                <a:gd name="T21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344">
                  <a:moveTo>
                    <a:pt x="299" y="302"/>
                  </a:moveTo>
                  <a:cubicBezTo>
                    <a:pt x="299" y="302"/>
                    <a:pt x="256" y="344"/>
                    <a:pt x="171" y="344"/>
                  </a:cubicBezTo>
                  <a:cubicBezTo>
                    <a:pt x="46" y="344"/>
                    <a:pt x="0" y="263"/>
                    <a:pt x="0" y="169"/>
                  </a:cubicBezTo>
                  <a:cubicBezTo>
                    <a:pt x="0" y="68"/>
                    <a:pt x="59" y="0"/>
                    <a:pt x="171" y="0"/>
                  </a:cubicBezTo>
                  <a:cubicBezTo>
                    <a:pt x="249" y="0"/>
                    <a:pt x="283" y="31"/>
                    <a:pt x="283" y="31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8" y="88"/>
                    <a:pt x="232" y="60"/>
                    <a:pt x="171" y="60"/>
                  </a:cubicBezTo>
                  <a:cubicBezTo>
                    <a:pt x="111" y="60"/>
                    <a:pt x="68" y="102"/>
                    <a:pt x="68" y="169"/>
                  </a:cubicBezTo>
                  <a:cubicBezTo>
                    <a:pt x="68" y="234"/>
                    <a:pt x="100" y="284"/>
                    <a:pt x="173" y="284"/>
                  </a:cubicBezTo>
                  <a:cubicBezTo>
                    <a:pt x="237" y="284"/>
                    <a:pt x="281" y="246"/>
                    <a:pt x="281" y="246"/>
                  </a:cubicBezTo>
                  <a:lnTo>
                    <a:pt x="299" y="302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8"/>
            <p:cNvSpPr>
              <a:spLocks noEditPoints="1"/>
            </p:cNvSpPr>
            <p:nvPr/>
          </p:nvSpPr>
          <p:spPr bwMode="auto">
            <a:xfrm>
              <a:off x="1230096" y="3752552"/>
              <a:ext cx="149865" cy="153020"/>
            </a:xfrm>
            <a:custGeom>
              <a:avLst/>
              <a:gdLst>
                <a:gd name="T0" fmla="*/ 115 w 230"/>
                <a:gd name="T1" fmla="*/ 235 h 235"/>
                <a:gd name="T2" fmla="*/ 0 w 230"/>
                <a:gd name="T3" fmla="*/ 118 h 235"/>
                <a:gd name="T4" fmla="*/ 115 w 230"/>
                <a:gd name="T5" fmla="*/ 0 h 235"/>
                <a:gd name="T6" fmla="*/ 230 w 230"/>
                <a:gd name="T7" fmla="*/ 118 h 235"/>
                <a:gd name="T8" fmla="*/ 115 w 230"/>
                <a:gd name="T9" fmla="*/ 235 h 235"/>
                <a:gd name="T10" fmla="*/ 167 w 230"/>
                <a:gd name="T11" fmla="*/ 118 h 235"/>
                <a:gd name="T12" fmla="*/ 115 w 230"/>
                <a:gd name="T13" fmla="*/ 53 h 235"/>
                <a:gd name="T14" fmla="*/ 63 w 230"/>
                <a:gd name="T15" fmla="*/ 118 h 235"/>
                <a:gd name="T16" fmla="*/ 115 w 230"/>
                <a:gd name="T17" fmla="*/ 183 h 235"/>
                <a:gd name="T18" fmla="*/ 167 w 230"/>
                <a:gd name="T19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235">
                  <a:moveTo>
                    <a:pt x="115" y="235"/>
                  </a:moveTo>
                  <a:cubicBezTo>
                    <a:pt x="40" y="235"/>
                    <a:pt x="0" y="181"/>
                    <a:pt x="0" y="118"/>
                  </a:cubicBezTo>
                  <a:cubicBezTo>
                    <a:pt x="0" y="54"/>
                    <a:pt x="39" y="0"/>
                    <a:pt x="115" y="0"/>
                  </a:cubicBezTo>
                  <a:cubicBezTo>
                    <a:pt x="191" y="0"/>
                    <a:pt x="230" y="54"/>
                    <a:pt x="230" y="118"/>
                  </a:cubicBezTo>
                  <a:cubicBezTo>
                    <a:pt x="230" y="181"/>
                    <a:pt x="190" y="235"/>
                    <a:pt x="115" y="235"/>
                  </a:cubicBezTo>
                  <a:close/>
                  <a:moveTo>
                    <a:pt x="167" y="118"/>
                  </a:moveTo>
                  <a:cubicBezTo>
                    <a:pt x="167" y="82"/>
                    <a:pt x="151" y="53"/>
                    <a:pt x="115" y="53"/>
                  </a:cubicBezTo>
                  <a:cubicBezTo>
                    <a:pt x="79" y="53"/>
                    <a:pt x="63" y="81"/>
                    <a:pt x="63" y="118"/>
                  </a:cubicBezTo>
                  <a:cubicBezTo>
                    <a:pt x="63" y="155"/>
                    <a:pt x="81" y="183"/>
                    <a:pt x="115" y="183"/>
                  </a:cubicBezTo>
                  <a:cubicBezTo>
                    <a:pt x="148" y="183"/>
                    <a:pt x="167" y="155"/>
                    <a:pt x="167" y="118"/>
                  </a:cubicBez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/>
            <p:cNvSpPr>
              <a:spLocks/>
            </p:cNvSpPr>
            <p:nvPr/>
          </p:nvSpPr>
          <p:spPr bwMode="auto">
            <a:xfrm>
              <a:off x="1405201" y="3752552"/>
              <a:ext cx="157227" cy="149865"/>
            </a:xfrm>
            <a:custGeom>
              <a:avLst/>
              <a:gdLst>
                <a:gd name="T0" fmla="*/ 241 w 241"/>
                <a:gd name="T1" fmla="*/ 214 h 230"/>
                <a:gd name="T2" fmla="*/ 193 w 241"/>
                <a:gd name="T3" fmla="*/ 230 h 230"/>
                <a:gd name="T4" fmla="*/ 142 w 241"/>
                <a:gd name="T5" fmla="*/ 175 h 230"/>
                <a:gd name="T6" fmla="*/ 142 w 241"/>
                <a:gd name="T7" fmla="*/ 103 h 230"/>
                <a:gd name="T8" fmla="*/ 109 w 241"/>
                <a:gd name="T9" fmla="*/ 57 h 230"/>
                <a:gd name="T10" fmla="*/ 63 w 241"/>
                <a:gd name="T11" fmla="*/ 80 h 230"/>
                <a:gd name="T12" fmla="*/ 63 w 241"/>
                <a:gd name="T13" fmla="*/ 228 h 230"/>
                <a:gd name="T14" fmla="*/ 0 w 241"/>
                <a:gd name="T15" fmla="*/ 228 h 230"/>
                <a:gd name="T16" fmla="*/ 0 w 241"/>
                <a:gd name="T17" fmla="*/ 19 h 230"/>
                <a:gd name="T18" fmla="*/ 63 w 241"/>
                <a:gd name="T19" fmla="*/ 2 h 230"/>
                <a:gd name="T20" fmla="*/ 63 w 241"/>
                <a:gd name="T21" fmla="*/ 34 h 230"/>
                <a:gd name="T22" fmla="*/ 131 w 241"/>
                <a:gd name="T23" fmla="*/ 0 h 230"/>
                <a:gd name="T24" fmla="*/ 204 w 241"/>
                <a:gd name="T25" fmla="*/ 85 h 230"/>
                <a:gd name="T26" fmla="*/ 204 w 241"/>
                <a:gd name="T27" fmla="*/ 167 h 230"/>
                <a:gd name="T28" fmla="*/ 215 w 241"/>
                <a:gd name="T29" fmla="*/ 181 h 230"/>
                <a:gd name="T30" fmla="*/ 234 w 241"/>
                <a:gd name="T31" fmla="*/ 176 h 230"/>
                <a:gd name="T32" fmla="*/ 241 w 241"/>
                <a:gd name="T33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0">
                  <a:moveTo>
                    <a:pt x="241" y="214"/>
                  </a:moveTo>
                  <a:cubicBezTo>
                    <a:pt x="241" y="214"/>
                    <a:pt x="221" y="230"/>
                    <a:pt x="193" y="230"/>
                  </a:cubicBezTo>
                  <a:cubicBezTo>
                    <a:pt x="154" y="230"/>
                    <a:pt x="142" y="211"/>
                    <a:pt x="142" y="175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2" y="69"/>
                    <a:pt x="131" y="57"/>
                    <a:pt x="109" y="57"/>
                  </a:cubicBezTo>
                  <a:cubicBezTo>
                    <a:pt x="88" y="57"/>
                    <a:pt x="71" y="72"/>
                    <a:pt x="63" y="80"/>
                  </a:cubicBezTo>
                  <a:cubicBezTo>
                    <a:pt x="63" y="228"/>
                    <a:pt x="63" y="228"/>
                    <a:pt x="63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26"/>
                    <a:pt x="95" y="0"/>
                    <a:pt x="131" y="0"/>
                  </a:cubicBezTo>
                  <a:cubicBezTo>
                    <a:pt x="180" y="0"/>
                    <a:pt x="204" y="31"/>
                    <a:pt x="204" y="85"/>
                  </a:cubicBezTo>
                  <a:cubicBezTo>
                    <a:pt x="204" y="167"/>
                    <a:pt x="204" y="167"/>
                    <a:pt x="204" y="167"/>
                  </a:cubicBezTo>
                  <a:cubicBezTo>
                    <a:pt x="204" y="177"/>
                    <a:pt x="207" y="181"/>
                    <a:pt x="215" y="181"/>
                  </a:cubicBezTo>
                  <a:cubicBezTo>
                    <a:pt x="223" y="181"/>
                    <a:pt x="234" y="176"/>
                    <a:pt x="234" y="176"/>
                  </a:cubicBezTo>
                  <a:lnTo>
                    <a:pt x="241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0"/>
            <p:cNvSpPr>
              <a:spLocks/>
            </p:cNvSpPr>
            <p:nvPr/>
          </p:nvSpPr>
          <p:spPr bwMode="auto">
            <a:xfrm>
              <a:off x="1578729" y="3752552"/>
              <a:ext cx="157227" cy="149865"/>
            </a:xfrm>
            <a:custGeom>
              <a:avLst/>
              <a:gdLst>
                <a:gd name="T0" fmla="*/ 241 w 241"/>
                <a:gd name="T1" fmla="*/ 214 h 230"/>
                <a:gd name="T2" fmla="*/ 192 w 241"/>
                <a:gd name="T3" fmla="*/ 230 h 230"/>
                <a:gd name="T4" fmla="*/ 142 w 241"/>
                <a:gd name="T5" fmla="*/ 175 h 230"/>
                <a:gd name="T6" fmla="*/ 142 w 241"/>
                <a:gd name="T7" fmla="*/ 103 h 230"/>
                <a:gd name="T8" fmla="*/ 109 w 241"/>
                <a:gd name="T9" fmla="*/ 57 h 230"/>
                <a:gd name="T10" fmla="*/ 62 w 241"/>
                <a:gd name="T11" fmla="*/ 80 h 230"/>
                <a:gd name="T12" fmla="*/ 62 w 241"/>
                <a:gd name="T13" fmla="*/ 228 h 230"/>
                <a:gd name="T14" fmla="*/ 0 w 241"/>
                <a:gd name="T15" fmla="*/ 228 h 230"/>
                <a:gd name="T16" fmla="*/ 0 w 241"/>
                <a:gd name="T17" fmla="*/ 19 h 230"/>
                <a:gd name="T18" fmla="*/ 62 w 241"/>
                <a:gd name="T19" fmla="*/ 2 h 230"/>
                <a:gd name="T20" fmla="*/ 62 w 241"/>
                <a:gd name="T21" fmla="*/ 34 h 230"/>
                <a:gd name="T22" fmla="*/ 131 w 241"/>
                <a:gd name="T23" fmla="*/ 0 h 230"/>
                <a:gd name="T24" fmla="*/ 204 w 241"/>
                <a:gd name="T25" fmla="*/ 85 h 230"/>
                <a:gd name="T26" fmla="*/ 204 w 241"/>
                <a:gd name="T27" fmla="*/ 167 h 230"/>
                <a:gd name="T28" fmla="*/ 215 w 241"/>
                <a:gd name="T29" fmla="*/ 181 h 230"/>
                <a:gd name="T30" fmla="*/ 234 w 241"/>
                <a:gd name="T31" fmla="*/ 176 h 230"/>
                <a:gd name="T32" fmla="*/ 241 w 241"/>
                <a:gd name="T33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0">
                  <a:moveTo>
                    <a:pt x="241" y="214"/>
                  </a:moveTo>
                  <a:cubicBezTo>
                    <a:pt x="241" y="214"/>
                    <a:pt x="221" y="230"/>
                    <a:pt x="192" y="230"/>
                  </a:cubicBezTo>
                  <a:cubicBezTo>
                    <a:pt x="154" y="230"/>
                    <a:pt x="142" y="211"/>
                    <a:pt x="142" y="175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2" y="69"/>
                    <a:pt x="131" y="57"/>
                    <a:pt x="109" y="57"/>
                  </a:cubicBezTo>
                  <a:cubicBezTo>
                    <a:pt x="87" y="57"/>
                    <a:pt x="71" y="72"/>
                    <a:pt x="62" y="80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71" y="26"/>
                    <a:pt x="94" y="0"/>
                    <a:pt x="131" y="0"/>
                  </a:cubicBezTo>
                  <a:cubicBezTo>
                    <a:pt x="179" y="0"/>
                    <a:pt x="204" y="31"/>
                    <a:pt x="204" y="85"/>
                  </a:cubicBezTo>
                  <a:cubicBezTo>
                    <a:pt x="204" y="167"/>
                    <a:pt x="204" y="167"/>
                    <a:pt x="204" y="167"/>
                  </a:cubicBezTo>
                  <a:cubicBezTo>
                    <a:pt x="204" y="177"/>
                    <a:pt x="207" y="181"/>
                    <a:pt x="215" y="181"/>
                  </a:cubicBezTo>
                  <a:cubicBezTo>
                    <a:pt x="222" y="181"/>
                    <a:pt x="234" y="176"/>
                    <a:pt x="234" y="176"/>
                  </a:cubicBezTo>
                  <a:lnTo>
                    <a:pt x="241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/>
            <p:cNvSpPr>
              <a:spLocks noEditPoints="1"/>
            </p:cNvSpPr>
            <p:nvPr/>
          </p:nvSpPr>
          <p:spPr bwMode="auto">
            <a:xfrm>
              <a:off x="1744369" y="3752552"/>
              <a:ext cx="138822" cy="153020"/>
            </a:xfrm>
            <a:custGeom>
              <a:avLst/>
              <a:gdLst>
                <a:gd name="T0" fmla="*/ 62 w 213"/>
                <a:gd name="T1" fmla="*/ 132 h 235"/>
                <a:gd name="T2" fmla="*/ 120 w 213"/>
                <a:gd name="T3" fmla="*/ 184 h 235"/>
                <a:gd name="T4" fmla="*/ 185 w 213"/>
                <a:gd name="T5" fmla="*/ 163 h 235"/>
                <a:gd name="T6" fmla="*/ 203 w 213"/>
                <a:gd name="T7" fmla="*/ 203 h 235"/>
                <a:gd name="T8" fmla="*/ 115 w 213"/>
                <a:gd name="T9" fmla="*/ 235 h 235"/>
                <a:gd name="T10" fmla="*/ 0 w 213"/>
                <a:gd name="T11" fmla="*/ 117 h 235"/>
                <a:gd name="T12" fmla="*/ 113 w 213"/>
                <a:gd name="T13" fmla="*/ 0 h 235"/>
                <a:gd name="T14" fmla="*/ 213 w 213"/>
                <a:gd name="T15" fmla="*/ 99 h 235"/>
                <a:gd name="T16" fmla="*/ 208 w 213"/>
                <a:gd name="T17" fmla="*/ 132 h 235"/>
                <a:gd name="T18" fmla="*/ 62 w 213"/>
                <a:gd name="T19" fmla="*/ 132 h 235"/>
                <a:gd name="T20" fmla="*/ 156 w 213"/>
                <a:gd name="T21" fmla="*/ 98 h 235"/>
                <a:gd name="T22" fmla="*/ 156 w 213"/>
                <a:gd name="T23" fmla="*/ 95 h 235"/>
                <a:gd name="T24" fmla="*/ 112 w 213"/>
                <a:gd name="T25" fmla="*/ 47 h 235"/>
                <a:gd name="T26" fmla="*/ 62 w 213"/>
                <a:gd name="T27" fmla="*/ 98 h 235"/>
                <a:gd name="T28" fmla="*/ 156 w 213"/>
                <a:gd name="T29" fmla="*/ 9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35">
                  <a:moveTo>
                    <a:pt x="62" y="132"/>
                  </a:moveTo>
                  <a:cubicBezTo>
                    <a:pt x="67" y="162"/>
                    <a:pt x="85" y="184"/>
                    <a:pt x="120" y="184"/>
                  </a:cubicBezTo>
                  <a:cubicBezTo>
                    <a:pt x="162" y="184"/>
                    <a:pt x="185" y="163"/>
                    <a:pt x="185" y="163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03" y="203"/>
                    <a:pt x="168" y="235"/>
                    <a:pt x="115" y="235"/>
                  </a:cubicBezTo>
                  <a:cubicBezTo>
                    <a:pt x="37" y="235"/>
                    <a:pt x="0" y="180"/>
                    <a:pt x="0" y="117"/>
                  </a:cubicBezTo>
                  <a:cubicBezTo>
                    <a:pt x="0" y="53"/>
                    <a:pt x="36" y="0"/>
                    <a:pt x="113" y="0"/>
                  </a:cubicBezTo>
                  <a:cubicBezTo>
                    <a:pt x="185" y="0"/>
                    <a:pt x="213" y="61"/>
                    <a:pt x="213" y="99"/>
                  </a:cubicBezTo>
                  <a:cubicBezTo>
                    <a:pt x="213" y="119"/>
                    <a:pt x="208" y="132"/>
                    <a:pt x="208" y="132"/>
                  </a:cubicBezTo>
                  <a:lnTo>
                    <a:pt x="62" y="132"/>
                  </a:lnTo>
                  <a:close/>
                  <a:moveTo>
                    <a:pt x="156" y="98"/>
                  </a:moveTo>
                  <a:cubicBezTo>
                    <a:pt x="156" y="95"/>
                    <a:pt x="156" y="95"/>
                    <a:pt x="156" y="95"/>
                  </a:cubicBezTo>
                  <a:cubicBezTo>
                    <a:pt x="156" y="68"/>
                    <a:pt x="140" y="47"/>
                    <a:pt x="112" y="47"/>
                  </a:cubicBezTo>
                  <a:cubicBezTo>
                    <a:pt x="83" y="47"/>
                    <a:pt x="66" y="68"/>
                    <a:pt x="62" y="98"/>
                  </a:cubicBezTo>
                  <a:lnTo>
                    <a:pt x="156" y="98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/>
            <p:cNvSpPr>
              <a:spLocks/>
            </p:cNvSpPr>
            <p:nvPr/>
          </p:nvSpPr>
          <p:spPr bwMode="auto">
            <a:xfrm>
              <a:off x="1900545" y="3752552"/>
              <a:ext cx="133038" cy="153020"/>
            </a:xfrm>
            <a:custGeom>
              <a:avLst/>
              <a:gdLst>
                <a:gd name="T0" fmla="*/ 204 w 204"/>
                <a:gd name="T1" fmla="*/ 203 h 235"/>
                <a:gd name="T2" fmla="*/ 111 w 204"/>
                <a:gd name="T3" fmla="*/ 235 h 235"/>
                <a:gd name="T4" fmla="*/ 0 w 204"/>
                <a:gd name="T5" fmla="*/ 117 h 235"/>
                <a:gd name="T6" fmla="*/ 114 w 204"/>
                <a:gd name="T7" fmla="*/ 0 h 235"/>
                <a:gd name="T8" fmla="*/ 195 w 204"/>
                <a:gd name="T9" fmla="*/ 21 h 235"/>
                <a:gd name="T10" fmla="*/ 173 w 204"/>
                <a:gd name="T11" fmla="*/ 70 h 235"/>
                <a:gd name="T12" fmla="*/ 121 w 204"/>
                <a:gd name="T13" fmla="*/ 55 h 235"/>
                <a:gd name="T14" fmla="*/ 64 w 204"/>
                <a:gd name="T15" fmla="*/ 116 h 235"/>
                <a:gd name="T16" fmla="*/ 120 w 204"/>
                <a:gd name="T17" fmla="*/ 180 h 235"/>
                <a:gd name="T18" fmla="*/ 183 w 204"/>
                <a:gd name="T19" fmla="*/ 154 h 235"/>
                <a:gd name="T20" fmla="*/ 204 w 204"/>
                <a:gd name="T21" fmla="*/ 20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35">
                  <a:moveTo>
                    <a:pt x="204" y="203"/>
                  </a:moveTo>
                  <a:cubicBezTo>
                    <a:pt x="204" y="203"/>
                    <a:pt x="172" y="235"/>
                    <a:pt x="111" y="235"/>
                  </a:cubicBezTo>
                  <a:cubicBezTo>
                    <a:pt x="42" y="235"/>
                    <a:pt x="0" y="188"/>
                    <a:pt x="0" y="117"/>
                  </a:cubicBezTo>
                  <a:cubicBezTo>
                    <a:pt x="0" y="53"/>
                    <a:pt x="37" y="0"/>
                    <a:pt x="114" y="0"/>
                  </a:cubicBezTo>
                  <a:cubicBezTo>
                    <a:pt x="169" y="0"/>
                    <a:pt x="195" y="21"/>
                    <a:pt x="195" y="21"/>
                  </a:cubicBezTo>
                  <a:cubicBezTo>
                    <a:pt x="173" y="70"/>
                    <a:pt x="173" y="70"/>
                    <a:pt x="173" y="70"/>
                  </a:cubicBezTo>
                  <a:cubicBezTo>
                    <a:pt x="173" y="70"/>
                    <a:pt x="156" y="55"/>
                    <a:pt x="121" y="55"/>
                  </a:cubicBezTo>
                  <a:cubicBezTo>
                    <a:pt x="82" y="55"/>
                    <a:pt x="64" y="82"/>
                    <a:pt x="64" y="116"/>
                  </a:cubicBezTo>
                  <a:cubicBezTo>
                    <a:pt x="64" y="152"/>
                    <a:pt x="84" y="180"/>
                    <a:pt x="120" y="180"/>
                  </a:cubicBezTo>
                  <a:cubicBezTo>
                    <a:pt x="162" y="180"/>
                    <a:pt x="183" y="154"/>
                    <a:pt x="183" y="154"/>
                  </a:cubicBezTo>
                  <a:lnTo>
                    <a:pt x="204" y="203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/>
            <p:cNvSpPr>
              <a:spLocks/>
            </p:cNvSpPr>
            <p:nvPr/>
          </p:nvSpPr>
          <p:spPr bwMode="auto">
            <a:xfrm>
              <a:off x="2041996" y="3713114"/>
              <a:ext cx="119366" cy="192458"/>
            </a:xfrm>
            <a:custGeom>
              <a:avLst/>
              <a:gdLst>
                <a:gd name="T0" fmla="*/ 183 w 183"/>
                <a:gd name="T1" fmla="*/ 276 h 295"/>
                <a:gd name="T2" fmla="*/ 114 w 183"/>
                <a:gd name="T3" fmla="*/ 295 h 295"/>
                <a:gd name="T4" fmla="*/ 36 w 183"/>
                <a:gd name="T5" fmla="*/ 213 h 295"/>
                <a:gd name="T6" fmla="*/ 36 w 183"/>
                <a:gd name="T7" fmla="*/ 120 h 295"/>
                <a:gd name="T8" fmla="*/ 0 w 183"/>
                <a:gd name="T9" fmla="*/ 120 h 295"/>
                <a:gd name="T10" fmla="*/ 9 w 183"/>
                <a:gd name="T11" fmla="*/ 66 h 295"/>
                <a:gd name="T12" fmla="*/ 36 w 183"/>
                <a:gd name="T13" fmla="*/ 66 h 295"/>
                <a:gd name="T14" fmla="*/ 36 w 183"/>
                <a:gd name="T15" fmla="*/ 16 h 295"/>
                <a:gd name="T16" fmla="*/ 98 w 183"/>
                <a:gd name="T17" fmla="*/ 0 h 295"/>
                <a:gd name="T18" fmla="*/ 98 w 183"/>
                <a:gd name="T19" fmla="*/ 66 h 295"/>
                <a:gd name="T20" fmla="*/ 168 w 183"/>
                <a:gd name="T21" fmla="*/ 66 h 295"/>
                <a:gd name="T22" fmla="*/ 168 w 183"/>
                <a:gd name="T23" fmla="*/ 120 h 295"/>
                <a:gd name="T24" fmla="*/ 98 w 183"/>
                <a:gd name="T25" fmla="*/ 120 h 295"/>
                <a:gd name="T26" fmla="*/ 98 w 183"/>
                <a:gd name="T27" fmla="*/ 205 h 295"/>
                <a:gd name="T28" fmla="*/ 127 w 183"/>
                <a:gd name="T29" fmla="*/ 238 h 295"/>
                <a:gd name="T30" fmla="*/ 166 w 183"/>
                <a:gd name="T31" fmla="*/ 226 h 295"/>
                <a:gd name="T32" fmla="*/ 183 w 183"/>
                <a:gd name="T33" fmla="*/ 27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295">
                  <a:moveTo>
                    <a:pt x="183" y="276"/>
                  </a:moveTo>
                  <a:cubicBezTo>
                    <a:pt x="183" y="276"/>
                    <a:pt x="157" y="295"/>
                    <a:pt x="114" y="295"/>
                  </a:cubicBezTo>
                  <a:cubicBezTo>
                    <a:pt x="66" y="295"/>
                    <a:pt x="36" y="272"/>
                    <a:pt x="36" y="213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8" y="205"/>
                    <a:pt x="98" y="205"/>
                    <a:pt x="98" y="205"/>
                  </a:cubicBezTo>
                  <a:cubicBezTo>
                    <a:pt x="98" y="229"/>
                    <a:pt x="106" y="238"/>
                    <a:pt x="127" y="238"/>
                  </a:cubicBezTo>
                  <a:cubicBezTo>
                    <a:pt x="151" y="238"/>
                    <a:pt x="166" y="226"/>
                    <a:pt x="166" y="226"/>
                  </a:cubicBezTo>
                  <a:lnTo>
                    <a:pt x="183" y="276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/>
            <p:cNvSpPr>
              <a:spLocks noEditPoints="1"/>
            </p:cNvSpPr>
            <p:nvPr/>
          </p:nvSpPr>
          <p:spPr bwMode="auto">
            <a:xfrm>
              <a:off x="2177663" y="3685244"/>
              <a:ext cx="49429" cy="216121"/>
            </a:xfrm>
            <a:custGeom>
              <a:avLst/>
              <a:gdLst>
                <a:gd name="T0" fmla="*/ 38 w 76"/>
                <a:gd name="T1" fmla="*/ 73 h 331"/>
                <a:gd name="T2" fmla="*/ 0 w 76"/>
                <a:gd name="T3" fmla="*/ 37 h 331"/>
                <a:gd name="T4" fmla="*/ 38 w 76"/>
                <a:gd name="T5" fmla="*/ 0 h 331"/>
                <a:gd name="T6" fmla="*/ 76 w 76"/>
                <a:gd name="T7" fmla="*/ 37 h 331"/>
                <a:gd name="T8" fmla="*/ 38 w 76"/>
                <a:gd name="T9" fmla="*/ 73 h 331"/>
                <a:gd name="T10" fmla="*/ 6 w 76"/>
                <a:gd name="T11" fmla="*/ 331 h 331"/>
                <a:gd name="T12" fmla="*/ 6 w 76"/>
                <a:gd name="T13" fmla="*/ 110 h 331"/>
                <a:gd name="T14" fmla="*/ 69 w 76"/>
                <a:gd name="T15" fmla="*/ 110 h 331"/>
                <a:gd name="T16" fmla="*/ 69 w 76"/>
                <a:gd name="T17" fmla="*/ 331 h 331"/>
                <a:gd name="T18" fmla="*/ 6 w 76"/>
                <a:gd name="T19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331">
                  <a:moveTo>
                    <a:pt x="38" y="73"/>
                  </a:moveTo>
                  <a:cubicBezTo>
                    <a:pt x="15" y="73"/>
                    <a:pt x="0" y="58"/>
                    <a:pt x="0" y="37"/>
                  </a:cubicBezTo>
                  <a:cubicBezTo>
                    <a:pt x="0" y="15"/>
                    <a:pt x="15" y="0"/>
                    <a:pt x="38" y="0"/>
                  </a:cubicBezTo>
                  <a:cubicBezTo>
                    <a:pt x="61" y="0"/>
                    <a:pt x="76" y="15"/>
                    <a:pt x="76" y="37"/>
                  </a:cubicBezTo>
                  <a:cubicBezTo>
                    <a:pt x="76" y="58"/>
                    <a:pt x="61" y="73"/>
                    <a:pt x="38" y="73"/>
                  </a:cubicBezTo>
                  <a:close/>
                  <a:moveTo>
                    <a:pt x="6" y="331"/>
                  </a:moveTo>
                  <a:cubicBezTo>
                    <a:pt x="6" y="110"/>
                    <a:pt x="6" y="110"/>
                    <a:pt x="6" y="110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69" y="331"/>
                    <a:pt x="69" y="331"/>
                    <a:pt x="69" y="331"/>
                  </a:cubicBezTo>
                  <a:lnTo>
                    <a:pt x="6" y="331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/>
            <p:cNvSpPr>
              <a:spLocks/>
            </p:cNvSpPr>
            <p:nvPr/>
          </p:nvSpPr>
          <p:spPr bwMode="auto">
            <a:xfrm>
              <a:off x="2256540" y="3752552"/>
              <a:ext cx="157227" cy="149865"/>
            </a:xfrm>
            <a:custGeom>
              <a:avLst/>
              <a:gdLst>
                <a:gd name="T0" fmla="*/ 241 w 241"/>
                <a:gd name="T1" fmla="*/ 214 h 230"/>
                <a:gd name="T2" fmla="*/ 192 w 241"/>
                <a:gd name="T3" fmla="*/ 230 h 230"/>
                <a:gd name="T4" fmla="*/ 141 w 241"/>
                <a:gd name="T5" fmla="*/ 175 h 230"/>
                <a:gd name="T6" fmla="*/ 141 w 241"/>
                <a:gd name="T7" fmla="*/ 103 h 230"/>
                <a:gd name="T8" fmla="*/ 109 w 241"/>
                <a:gd name="T9" fmla="*/ 57 h 230"/>
                <a:gd name="T10" fmla="*/ 62 w 241"/>
                <a:gd name="T11" fmla="*/ 80 h 230"/>
                <a:gd name="T12" fmla="*/ 62 w 241"/>
                <a:gd name="T13" fmla="*/ 228 h 230"/>
                <a:gd name="T14" fmla="*/ 0 w 241"/>
                <a:gd name="T15" fmla="*/ 228 h 230"/>
                <a:gd name="T16" fmla="*/ 0 w 241"/>
                <a:gd name="T17" fmla="*/ 19 h 230"/>
                <a:gd name="T18" fmla="*/ 62 w 241"/>
                <a:gd name="T19" fmla="*/ 2 h 230"/>
                <a:gd name="T20" fmla="*/ 62 w 241"/>
                <a:gd name="T21" fmla="*/ 34 h 230"/>
                <a:gd name="T22" fmla="*/ 131 w 241"/>
                <a:gd name="T23" fmla="*/ 0 h 230"/>
                <a:gd name="T24" fmla="*/ 204 w 241"/>
                <a:gd name="T25" fmla="*/ 85 h 230"/>
                <a:gd name="T26" fmla="*/ 204 w 241"/>
                <a:gd name="T27" fmla="*/ 167 h 230"/>
                <a:gd name="T28" fmla="*/ 214 w 241"/>
                <a:gd name="T29" fmla="*/ 181 h 230"/>
                <a:gd name="T30" fmla="*/ 233 w 241"/>
                <a:gd name="T31" fmla="*/ 176 h 230"/>
                <a:gd name="T32" fmla="*/ 241 w 241"/>
                <a:gd name="T33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0">
                  <a:moveTo>
                    <a:pt x="241" y="214"/>
                  </a:moveTo>
                  <a:cubicBezTo>
                    <a:pt x="241" y="214"/>
                    <a:pt x="221" y="230"/>
                    <a:pt x="192" y="230"/>
                  </a:cubicBezTo>
                  <a:cubicBezTo>
                    <a:pt x="153" y="230"/>
                    <a:pt x="141" y="211"/>
                    <a:pt x="141" y="175"/>
                  </a:cubicBezTo>
                  <a:cubicBezTo>
                    <a:pt x="141" y="103"/>
                    <a:pt x="141" y="103"/>
                    <a:pt x="141" y="103"/>
                  </a:cubicBezTo>
                  <a:cubicBezTo>
                    <a:pt x="141" y="69"/>
                    <a:pt x="130" y="57"/>
                    <a:pt x="109" y="57"/>
                  </a:cubicBezTo>
                  <a:cubicBezTo>
                    <a:pt x="87" y="57"/>
                    <a:pt x="70" y="72"/>
                    <a:pt x="62" y="80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70" y="26"/>
                    <a:pt x="94" y="0"/>
                    <a:pt x="131" y="0"/>
                  </a:cubicBezTo>
                  <a:cubicBezTo>
                    <a:pt x="179" y="0"/>
                    <a:pt x="204" y="31"/>
                    <a:pt x="204" y="85"/>
                  </a:cubicBezTo>
                  <a:cubicBezTo>
                    <a:pt x="204" y="167"/>
                    <a:pt x="204" y="167"/>
                    <a:pt x="204" y="167"/>
                  </a:cubicBezTo>
                  <a:cubicBezTo>
                    <a:pt x="204" y="177"/>
                    <a:pt x="206" y="181"/>
                    <a:pt x="214" y="181"/>
                  </a:cubicBezTo>
                  <a:cubicBezTo>
                    <a:pt x="222" y="181"/>
                    <a:pt x="233" y="176"/>
                    <a:pt x="233" y="176"/>
                  </a:cubicBezTo>
                  <a:lnTo>
                    <a:pt x="241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/>
            <p:cNvSpPr>
              <a:spLocks noEditPoints="1"/>
            </p:cNvSpPr>
            <p:nvPr/>
          </p:nvSpPr>
          <p:spPr bwMode="auto">
            <a:xfrm>
              <a:off x="2420077" y="3702071"/>
              <a:ext cx="153546" cy="283955"/>
            </a:xfrm>
            <a:custGeom>
              <a:avLst/>
              <a:gdLst>
                <a:gd name="T0" fmla="*/ 104 w 235"/>
                <a:gd name="T1" fmla="*/ 257 h 435"/>
                <a:gd name="T2" fmla="*/ 75 w 235"/>
                <a:gd name="T3" fmla="*/ 274 h 435"/>
                <a:gd name="T4" fmla="*/ 114 w 235"/>
                <a:gd name="T5" fmla="*/ 288 h 435"/>
                <a:gd name="T6" fmla="*/ 228 w 235"/>
                <a:gd name="T7" fmla="*/ 361 h 435"/>
                <a:gd name="T8" fmla="*/ 114 w 235"/>
                <a:gd name="T9" fmla="*/ 435 h 435"/>
                <a:gd name="T10" fmla="*/ 0 w 235"/>
                <a:gd name="T11" fmla="*/ 366 h 435"/>
                <a:gd name="T12" fmla="*/ 41 w 235"/>
                <a:gd name="T13" fmla="*/ 312 h 435"/>
                <a:gd name="T14" fmla="*/ 20 w 235"/>
                <a:gd name="T15" fmla="*/ 278 h 435"/>
                <a:gd name="T16" fmla="*/ 46 w 235"/>
                <a:gd name="T17" fmla="*/ 243 h 435"/>
                <a:gd name="T18" fmla="*/ 3 w 235"/>
                <a:gd name="T19" fmla="*/ 168 h 435"/>
                <a:gd name="T20" fmla="*/ 114 w 235"/>
                <a:gd name="T21" fmla="*/ 77 h 435"/>
                <a:gd name="T22" fmla="*/ 152 w 235"/>
                <a:gd name="T23" fmla="*/ 82 h 435"/>
                <a:gd name="T24" fmla="*/ 177 w 235"/>
                <a:gd name="T25" fmla="*/ 0 h 435"/>
                <a:gd name="T26" fmla="*/ 235 w 235"/>
                <a:gd name="T27" fmla="*/ 0 h 435"/>
                <a:gd name="T28" fmla="*/ 190 w 235"/>
                <a:gd name="T29" fmla="*/ 100 h 435"/>
                <a:gd name="T30" fmla="*/ 222 w 235"/>
                <a:gd name="T31" fmla="*/ 168 h 435"/>
                <a:gd name="T32" fmla="*/ 115 w 235"/>
                <a:gd name="T33" fmla="*/ 257 h 435"/>
                <a:gd name="T34" fmla="*/ 104 w 235"/>
                <a:gd name="T35" fmla="*/ 257 h 435"/>
                <a:gd name="T36" fmla="*/ 61 w 235"/>
                <a:gd name="T37" fmla="*/ 361 h 435"/>
                <a:gd name="T38" fmla="*/ 114 w 235"/>
                <a:gd name="T39" fmla="*/ 391 h 435"/>
                <a:gd name="T40" fmla="*/ 167 w 235"/>
                <a:gd name="T41" fmla="*/ 362 h 435"/>
                <a:gd name="T42" fmla="*/ 113 w 235"/>
                <a:gd name="T43" fmla="*/ 332 h 435"/>
                <a:gd name="T44" fmla="*/ 83 w 235"/>
                <a:gd name="T45" fmla="*/ 331 h 435"/>
                <a:gd name="T46" fmla="*/ 61 w 235"/>
                <a:gd name="T47" fmla="*/ 361 h 435"/>
                <a:gd name="T48" fmla="*/ 113 w 235"/>
                <a:gd name="T49" fmla="*/ 127 h 435"/>
                <a:gd name="T50" fmla="*/ 66 w 235"/>
                <a:gd name="T51" fmla="*/ 171 h 435"/>
                <a:gd name="T52" fmla="*/ 114 w 235"/>
                <a:gd name="T53" fmla="*/ 214 h 435"/>
                <a:gd name="T54" fmla="*/ 159 w 235"/>
                <a:gd name="T55" fmla="*/ 171 h 435"/>
                <a:gd name="T56" fmla="*/ 113 w 235"/>
                <a:gd name="T57" fmla="*/ 127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5" h="435">
                  <a:moveTo>
                    <a:pt x="104" y="257"/>
                  </a:moveTo>
                  <a:cubicBezTo>
                    <a:pt x="99" y="257"/>
                    <a:pt x="75" y="259"/>
                    <a:pt x="75" y="274"/>
                  </a:cubicBezTo>
                  <a:cubicBezTo>
                    <a:pt x="75" y="286"/>
                    <a:pt x="90" y="288"/>
                    <a:pt x="114" y="288"/>
                  </a:cubicBezTo>
                  <a:cubicBezTo>
                    <a:pt x="206" y="288"/>
                    <a:pt x="228" y="325"/>
                    <a:pt x="228" y="361"/>
                  </a:cubicBezTo>
                  <a:cubicBezTo>
                    <a:pt x="228" y="405"/>
                    <a:pt x="191" y="435"/>
                    <a:pt x="114" y="435"/>
                  </a:cubicBezTo>
                  <a:cubicBezTo>
                    <a:pt x="38" y="435"/>
                    <a:pt x="0" y="407"/>
                    <a:pt x="0" y="366"/>
                  </a:cubicBezTo>
                  <a:cubicBezTo>
                    <a:pt x="0" y="337"/>
                    <a:pt x="20" y="321"/>
                    <a:pt x="41" y="312"/>
                  </a:cubicBezTo>
                  <a:cubicBezTo>
                    <a:pt x="28" y="305"/>
                    <a:pt x="20" y="294"/>
                    <a:pt x="20" y="278"/>
                  </a:cubicBezTo>
                  <a:cubicBezTo>
                    <a:pt x="20" y="262"/>
                    <a:pt x="31" y="251"/>
                    <a:pt x="46" y="243"/>
                  </a:cubicBezTo>
                  <a:cubicBezTo>
                    <a:pt x="18" y="228"/>
                    <a:pt x="3" y="202"/>
                    <a:pt x="3" y="168"/>
                  </a:cubicBezTo>
                  <a:cubicBezTo>
                    <a:pt x="3" y="121"/>
                    <a:pt x="35" y="77"/>
                    <a:pt x="114" y="77"/>
                  </a:cubicBezTo>
                  <a:cubicBezTo>
                    <a:pt x="129" y="77"/>
                    <a:pt x="141" y="79"/>
                    <a:pt x="152" y="82"/>
                  </a:cubicBezTo>
                  <a:cubicBezTo>
                    <a:pt x="170" y="78"/>
                    <a:pt x="177" y="51"/>
                    <a:pt x="177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35" y="50"/>
                    <a:pt x="219" y="85"/>
                    <a:pt x="190" y="100"/>
                  </a:cubicBezTo>
                  <a:cubicBezTo>
                    <a:pt x="212" y="117"/>
                    <a:pt x="222" y="142"/>
                    <a:pt x="222" y="168"/>
                  </a:cubicBezTo>
                  <a:cubicBezTo>
                    <a:pt x="222" y="221"/>
                    <a:pt x="184" y="257"/>
                    <a:pt x="115" y="257"/>
                  </a:cubicBezTo>
                  <a:lnTo>
                    <a:pt x="104" y="257"/>
                  </a:lnTo>
                  <a:close/>
                  <a:moveTo>
                    <a:pt x="61" y="361"/>
                  </a:moveTo>
                  <a:cubicBezTo>
                    <a:pt x="61" y="381"/>
                    <a:pt x="78" y="391"/>
                    <a:pt x="114" y="391"/>
                  </a:cubicBezTo>
                  <a:cubicBezTo>
                    <a:pt x="152" y="391"/>
                    <a:pt x="167" y="381"/>
                    <a:pt x="167" y="362"/>
                  </a:cubicBezTo>
                  <a:cubicBezTo>
                    <a:pt x="167" y="348"/>
                    <a:pt x="160" y="332"/>
                    <a:pt x="113" y="332"/>
                  </a:cubicBezTo>
                  <a:cubicBezTo>
                    <a:pt x="104" y="332"/>
                    <a:pt x="93" y="332"/>
                    <a:pt x="83" y="331"/>
                  </a:cubicBezTo>
                  <a:cubicBezTo>
                    <a:pt x="74" y="334"/>
                    <a:pt x="61" y="343"/>
                    <a:pt x="61" y="361"/>
                  </a:cubicBezTo>
                  <a:close/>
                  <a:moveTo>
                    <a:pt x="113" y="127"/>
                  </a:moveTo>
                  <a:cubicBezTo>
                    <a:pt x="80" y="127"/>
                    <a:pt x="66" y="147"/>
                    <a:pt x="66" y="171"/>
                  </a:cubicBezTo>
                  <a:cubicBezTo>
                    <a:pt x="66" y="197"/>
                    <a:pt x="81" y="214"/>
                    <a:pt x="114" y="214"/>
                  </a:cubicBezTo>
                  <a:cubicBezTo>
                    <a:pt x="144" y="214"/>
                    <a:pt x="159" y="197"/>
                    <a:pt x="159" y="171"/>
                  </a:cubicBezTo>
                  <a:cubicBezTo>
                    <a:pt x="159" y="147"/>
                    <a:pt x="145" y="127"/>
                    <a:pt x="113" y="127"/>
                  </a:cubicBez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/>
            <p:cNvSpPr>
              <a:spLocks/>
            </p:cNvSpPr>
            <p:nvPr/>
          </p:nvSpPr>
          <p:spPr bwMode="auto">
            <a:xfrm>
              <a:off x="2637775" y="3713114"/>
              <a:ext cx="119366" cy="192458"/>
            </a:xfrm>
            <a:custGeom>
              <a:avLst/>
              <a:gdLst>
                <a:gd name="T0" fmla="*/ 183 w 183"/>
                <a:gd name="T1" fmla="*/ 276 h 295"/>
                <a:gd name="T2" fmla="*/ 114 w 183"/>
                <a:gd name="T3" fmla="*/ 295 h 295"/>
                <a:gd name="T4" fmla="*/ 36 w 183"/>
                <a:gd name="T5" fmla="*/ 213 h 295"/>
                <a:gd name="T6" fmla="*/ 36 w 183"/>
                <a:gd name="T7" fmla="*/ 120 h 295"/>
                <a:gd name="T8" fmla="*/ 0 w 183"/>
                <a:gd name="T9" fmla="*/ 120 h 295"/>
                <a:gd name="T10" fmla="*/ 8 w 183"/>
                <a:gd name="T11" fmla="*/ 66 h 295"/>
                <a:gd name="T12" fmla="*/ 36 w 183"/>
                <a:gd name="T13" fmla="*/ 66 h 295"/>
                <a:gd name="T14" fmla="*/ 36 w 183"/>
                <a:gd name="T15" fmla="*/ 16 h 295"/>
                <a:gd name="T16" fmla="*/ 98 w 183"/>
                <a:gd name="T17" fmla="*/ 0 h 295"/>
                <a:gd name="T18" fmla="*/ 98 w 183"/>
                <a:gd name="T19" fmla="*/ 66 h 295"/>
                <a:gd name="T20" fmla="*/ 168 w 183"/>
                <a:gd name="T21" fmla="*/ 66 h 295"/>
                <a:gd name="T22" fmla="*/ 168 w 183"/>
                <a:gd name="T23" fmla="*/ 120 h 295"/>
                <a:gd name="T24" fmla="*/ 98 w 183"/>
                <a:gd name="T25" fmla="*/ 120 h 295"/>
                <a:gd name="T26" fmla="*/ 98 w 183"/>
                <a:gd name="T27" fmla="*/ 205 h 295"/>
                <a:gd name="T28" fmla="*/ 126 w 183"/>
                <a:gd name="T29" fmla="*/ 238 h 295"/>
                <a:gd name="T30" fmla="*/ 166 w 183"/>
                <a:gd name="T31" fmla="*/ 226 h 295"/>
                <a:gd name="T32" fmla="*/ 183 w 183"/>
                <a:gd name="T33" fmla="*/ 27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295">
                  <a:moveTo>
                    <a:pt x="183" y="276"/>
                  </a:moveTo>
                  <a:cubicBezTo>
                    <a:pt x="183" y="276"/>
                    <a:pt x="157" y="295"/>
                    <a:pt x="114" y="295"/>
                  </a:cubicBezTo>
                  <a:cubicBezTo>
                    <a:pt x="66" y="295"/>
                    <a:pt x="36" y="272"/>
                    <a:pt x="36" y="213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8" y="205"/>
                    <a:pt x="98" y="205"/>
                    <a:pt x="98" y="205"/>
                  </a:cubicBezTo>
                  <a:cubicBezTo>
                    <a:pt x="98" y="229"/>
                    <a:pt x="106" y="238"/>
                    <a:pt x="126" y="238"/>
                  </a:cubicBezTo>
                  <a:cubicBezTo>
                    <a:pt x="151" y="238"/>
                    <a:pt x="166" y="226"/>
                    <a:pt x="166" y="226"/>
                  </a:cubicBezTo>
                  <a:lnTo>
                    <a:pt x="183" y="276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/>
            <p:cNvSpPr>
              <a:spLocks/>
            </p:cNvSpPr>
            <p:nvPr/>
          </p:nvSpPr>
          <p:spPr bwMode="auto">
            <a:xfrm>
              <a:off x="2777650" y="3669995"/>
              <a:ext cx="156701" cy="232422"/>
            </a:xfrm>
            <a:custGeom>
              <a:avLst/>
              <a:gdLst>
                <a:gd name="T0" fmla="*/ 241 w 241"/>
                <a:gd name="T1" fmla="*/ 340 h 356"/>
                <a:gd name="T2" fmla="*/ 192 w 241"/>
                <a:gd name="T3" fmla="*/ 356 h 356"/>
                <a:gd name="T4" fmla="*/ 142 w 241"/>
                <a:gd name="T5" fmla="*/ 301 h 356"/>
                <a:gd name="T6" fmla="*/ 142 w 241"/>
                <a:gd name="T7" fmla="*/ 229 h 356"/>
                <a:gd name="T8" fmla="*/ 109 w 241"/>
                <a:gd name="T9" fmla="*/ 182 h 356"/>
                <a:gd name="T10" fmla="*/ 62 w 241"/>
                <a:gd name="T11" fmla="*/ 206 h 356"/>
                <a:gd name="T12" fmla="*/ 62 w 241"/>
                <a:gd name="T13" fmla="*/ 354 h 356"/>
                <a:gd name="T14" fmla="*/ 0 w 241"/>
                <a:gd name="T15" fmla="*/ 354 h 356"/>
                <a:gd name="T16" fmla="*/ 0 w 241"/>
                <a:gd name="T17" fmla="*/ 16 h 356"/>
                <a:gd name="T18" fmla="*/ 62 w 241"/>
                <a:gd name="T19" fmla="*/ 0 h 356"/>
                <a:gd name="T20" fmla="*/ 62 w 241"/>
                <a:gd name="T21" fmla="*/ 160 h 356"/>
                <a:gd name="T22" fmla="*/ 131 w 241"/>
                <a:gd name="T23" fmla="*/ 126 h 356"/>
                <a:gd name="T24" fmla="*/ 204 w 241"/>
                <a:gd name="T25" fmla="*/ 211 h 356"/>
                <a:gd name="T26" fmla="*/ 204 w 241"/>
                <a:gd name="T27" fmla="*/ 293 h 356"/>
                <a:gd name="T28" fmla="*/ 215 w 241"/>
                <a:gd name="T29" fmla="*/ 307 h 356"/>
                <a:gd name="T30" fmla="*/ 233 w 241"/>
                <a:gd name="T31" fmla="*/ 302 h 356"/>
                <a:gd name="T32" fmla="*/ 241 w 241"/>
                <a:gd name="T33" fmla="*/ 34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356">
                  <a:moveTo>
                    <a:pt x="241" y="340"/>
                  </a:moveTo>
                  <a:cubicBezTo>
                    <a:pt x="241" y="340"/>
                    <a:pt x="221" y="356"/>
                    <a:pt x="192" y="356"/>
                  </a:cubicBezTo>
                  <a:cubicBezTo>
                    <a:pt x="153" y="356"/>
                    <a:pt x="142" y="337"/>
                    <a:pt x="142" y="301"/>
                  </a:cubicBezTo>
                  <a:cubicBezTo>
                    <a:pt x="142" y="229"/>
                    <a:pt x="142" y="229"/>
                    <a:pt x="142" y="229"/>
                  </a:cubicBezTo>
                  <a:cubicBezTo>
                    <a:pt x="142" y="194"/>
                    <a:pt x="131" y="182"/>
                    <a:pt x="109" y="182"/>
                  </a:cubicBezTo>
                  <a:cubicBezTo>
                    <a:pt x="87" y="182"/>
                    <a:pt x="70" y="198"/>
                    <a:pt x="62" y="206"/>
                  </a:cubicBezTo>
                  <a:cubicBezTo>
                    <a:pt x="62" y="354"/>
                    <a:pt x="62" y="354"/>
                    <a:pt x="62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71" y="152"/>
                    <a:pt x="95" y="126"/>
                    <a:pt x="131" y="126"/>
                  </a:cubicBezTo>
                  <a:cubicBezTo>
                    <a:pt x="179" y="126"/>
                    <a:pt x="204" y="157"/>
                    <a:pt x="204" y="211"/>
                  </a:cubicBezTo>
                  <a:cubicBezTo>
                    <a:pt x="204" y="293"/>
                    <a:pt x="204" y="293"/>
                    <a:pt x="204" y="293"/>
                  </a:cubicBezTo>
                  <a:cubicBezTo>
                    <a:pt x="204" y="303"/>
                    <a:pt x="206" y="307"/>
                    <a:pt x="215" y="307"/>
                  </a:cubicBezTo>
                  <a:cubicBezTo>
                    <a:pt x="222" y="307"/>
                    <a:pt x="233" y="302"/>
                    <a:pt x="233" y="302"/>
                  </a:cubicBezTo>
                  <a:lnTo>
                    <a:pt x="241" y="340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/>
            <p:cNvSpPr>
              <a:spLocks noEditPoints="1"/>
            </p:cNvSpPr>
            <p:nvPr/>
          </p:nvSpPr>
          <p:spPr bwMode="auto">
            <a:xfrm>
              <a:off x="2942764" y="3752552"/>
              <a:ext cx="139348" cy="153020"/>
            </a:xfrm>
            <a:custGeom>
              <a:avLst/>
              <a:gdLst>
                <a:gd name="T0" fmla="*/ 62 w 213"/>
                <a:gd name="T1" fmla="*/ 132 h 235"/>
                <a:gd name="T2" fmla="*/ 120 w 213"/>
                <a:gd name="T3" fmla="*/ 184 h 235"/>
                <a:gd name="T4" fmla="*/ 185 w 213"/>
                <a:gd name="T5" fmla="*/ 163 h 235"/>
                <a:gd name="T6" fmla="*/ 203 w 213"/>
                <a:gd name="T7" fmla="*/ 203 h 235"/>
                <a:gd name="T8" fmla="*/ 115 w 213"/>
                <a:gd name="T9" fmla="*/ 235 h 235"/>
                <a:gd name="T10" fmla="*/ 0 w 213"/>
                <a:gd name="T11" fmla="*/ 117 h 235"/>
                <a:gd name="T12" fmla="*/ 113 w 213"/>
                <a:gd name="T13" fmla="*/ 0 h 235"/>
                <a:gd name="T14" fmla="*/ 213 w 213"/>
                <a:gd name="T15" fmla="*/ 99 h 235"/>
                <a:gd name="T16" fmla="*/ 209 w 213"/>
                <a:gd name="T17" fmla="*/ 132 h 235"/>
                <a:gd name="T18" fmla="*/ 62 w 213"/>
                <a:gd name="T19" fmla="*/ 132 h 235"/>
                <a:gd name="T20" fmla="*/ 156 w 213"/>
                <a:gd name="T21" fmla="*/ 98 h 235"/>
                <a:gd name="T22" fmla="*/ 156 w 213"/>
                <a:gd name="T23" fmla="*/ 95 h 235"/>
                <a:gd name="T24" fmla="*/ 112 w 213"/>
                <a:gd name="T25" fmla="*/ 47 h 235"/>
                <a:gd name="T26" fmla="*/ 62 w 213"/>
                <a:gd name="T27" fmla="*/ 98 h 235"/>
                <a:gd name="T28" fmla="*/ 156 w 213"/>
                <a:gd name="T29" fmla="*/ 9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35">
                  <a:moveTo>
                    <a:pt x="62" y="132"/>
                  </a:moveTo>
                  <a:cubicBezTo>
                    <a:pt x="67" y="162"/>
                    <a:pt x="85" y="184"/>
                    <a:pt x="120" y="184"/>
                  </a:cubicBezTo>
                  <a:cubicBezTo>
                    <a:pt x="162" y="184"/>
                    <a:pt x="185" y="163"/>
                    <a:pt x="185" y="163"/>
                  </a:cubicBezTo>
                  <a:cubicBezTo>
                    <a:pt x="203" y="203"/>
                    <a:pt x="203" y="203"/>
                    <a:pt x="203" y="203"/>
                  </a:cubicBezTo>
                  <a:cubicBezTo>
                    <a:pt x="203" y="203"/>
                    <a:pt x="168" y="235"/>
                    <a:pt x="115" y="235"/>
                  </a:cubicBezTo>
                  <a:cubicBezTo>
                    <a:pt x="37" y="235"/>
                    <a:pt x="0" y="180"/>
                    <a:pt x="0" y="117"/>
                  </a:cubicBezTo>
                  <a:cubicBezTo>
                    <a:pt x="0" y="53"/>
                    <a:pt x="36" y="0"/>
                    <a:pt x="113" y="0"/>
                  </a:cubicBezTo>
                  <a:cubicBezTo>
                    <a:pt x="185" y="0"/>
                    <a:pt x="213" y="61"/>
                    <a:pt x="213" y="99"/>
                  </a:cubicBezTo>
                  <a:cubicBezTo>
                    <a:pt x="213" y="119"/>
                    <a:pt x="209" y="132"/>
                    <a:pt x="209" y="132"/>
                  </a:cubicBezTo>
                  <a:lnTo>
                    <a:pt x="62" y="132"/>
                  </a:lnTo>
                  <a:close/>
                  <a:moveTo>
                    <a:pt x="156" y="98"/>
                  </a:moveTo>
                  <a:cubicBezTo>
                    <a:pt x="156" y="95"/>
                    <a:pt x="156" y="95"/>
                    <a:pt x="156" y="95"/>
                  </a:cubicBezTo>
                  <a:cubicBezTo>
                    <a:pt x="156" y="68"/>
                    <a:pt x="140" y="47"/>
                    <a:pt x="112" y="47"/>
                  </a:cubicBezTo>
                  <a:cubicBezTo>
                    <a:pt x="83" y="47"/>
                    <a:pt x="66" y="68"/>
                    <a:pt x="62" y="98"/>
                  </a:cubicBezTo>
                  <a:lnTo>
                    <a:pt x="156" y="98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/>
            <p:cNvSpPr>
              <a:spLocks/>
            </p:cNvSpPr>
            <p:nvPr/>
          </p:nvSpPr>
          <p:spPr bwMode="auto">
            <a:xfrm>
              <a:off x="3165721" y="3681037"/>
              <a:ext cx="195088" cy="224535"/>
            </a:xfrm>
            <a:custGeom>
              <a:avLst/>
              <a:gdLst>
                <a:gd name="T0" fmla="*/ 299 w 299"/>
                <a:gd name="T1" fmla="*/ 302 h 344"/>
                <a:gd name="T2" fmla="*/ 171 w 299"/>
                <a:gd name="T3" fmla="*/ 344 h 344"/>
                <a:gd name="T4" fmla="*/ 0 w 299"/>
                <a:gd name="T5" fmla="*/ 169 h 344"/>
                <a:gd name="T6" fmla="*/ 171 w 299"/>
                <a:gd name="T7" fmla="*/ 0 h 344"/>
                <a:gd name="T8" fmla="*/ 283 w 299"/>
                <a:gd name="T9" fmla="*/ 31 h 344"/>
                <a:gd name="T10" fmla="*/ 258 w 299"/>
                <a:gd name="T11" fmla="*/ 88 h 344"/>
                <a:gd name="T12" fmla="*/ 171 w 299"/>
                <a:gd name="T13" fmla="*/ 60 h 344"/>
                <a:gd name="T14" fmla="*/ 68 w 299"/>
                <a:gd name="T15" fmla="*/ 169 h 344"/>
                <a:gd name="T16" fmla="*/ 173 w 299"/>
                <a:gd name="T17" fmla="*/ 284 h 344"/>
                <a:gd name="T18" fmla="*/ 281 w 299"/>
                <a:gd name="T19" fmla="*/ 246 h 344"/>
                <a:gd name="T20" fmla="*/ 299 w 299"/>
                <a:gd name="T21" fmla="*/ 30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344">
                  <a:moveTo>
                    <a:pt x="299" y="302"/>
                  </a:moveTo>
                  <a:cubicBezTo>
                    <a:pt x="299" y="302"/>
                    <a:pt x="256" y="344"/>
                    <a:pt x="171" y="344"/>
                  </a:cubicBezTo>
                  <a:cubicBezTo>
                    <a:pt x="46" y="344"/>
                    <a:pt x="0" y="263"/>
                    <a:pt x="0" y="169"/>
                  </a:cubicBezTo>
                  <a:cubicBezTo>
                    <a:pt x="0" y="68"/>
                    <a:pt x="59" y="0"/>
                    <a:pt x="171" y="0"/>
                  </a:cubicBezTo>
                  <a:cubicBezTo>
                    <a:pt x="249" y="0"/>
                    <a:pt x="283" y="31"/>
                    <a:pt x="283" y="31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8" y="88"/>
                    <a:pt x="232" y="60"/>
                    <a:pt x="171" y="60"/>
                  </a:cubicBezTo>
                  <a:cubicBezTo>
                    <a:pt x="111" y="60"/>
                    <a:pt x="68" y="102"/>
                    <a:pt x="68" y="169"/>
                  </a:cubicBezTo>
                  <a:cubicBezTo>
                    <a:pt x="68" y="234"/>
                    <a:pt x="100" y="284"/>
                    <a:pt x="173" y="284"/>
                  </a:cubicBezTo>
                  <a:cubicBezTo>
                    <a:pt x="237" y="284"/>
                    <a:pt x="281" y="246"/>
                    <a:pt x="281" y="246"/>
                  </a:cubicBezTo>
                  <a:lnTo>
                    <a:pt x="299" y="302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/>
            <p:cNvSpPr>
              <a:spLocks noEditPoints="1"/>
            </p:cNvSpPr>
            <p:nvPr/>
          </p:nvSpPr>
          <p:spPr bwMode="auto">
            <a:xfrm>
              <a:off x="3373955" y="3752552"/>
              <a:ext cx="149865" cy="153020"/>
            </a:xfrm>
            <a:custGeom>
              <a:avLst/>
              <a:gdLst>
                <a:gd name="T0" fmla="*/ 115 w 230"/>
                <a:gd name="T1" fmla="*/ 235 h 235"/>
                <a:gd name="T2" fmla="*/ 0 w 230"/>
                <a:gd name="T3" fmla="*/ 118 h 235"/>
                <a:gd name="T4" fmla="*/ 115 w 230"/>
                <a:gd name="T5" fmla="*/ 0 h 235"/>
                <a:gd name="T6" fmla="*/ 230 w 230"/>
                <a:gd name="T7" fmla="*/ 118 h 235"/>
                <a:gd name="T8" fmla="*/ 115 w 230"/>
                <a:gd name="T9" fmla="*/ 235 h 235"/>
                <a:gd name="T10" fmla="*/ 167 w 230"/>
                <a:gd name="T11" fmla="*/ 118 h 235"/>
                <a:gd name="T12" fmla="*/ 115 w 230"/>
                <a:gd name="T13" fmla="*/ 53 h 235"/>
                <a:gd name="T14" fmla="*/ 63 w 230"/>
                <a:gd name="T15" fmla="*/ 118 h 235"/>
                <a:gd name="T16" fmla="*/ 115 w 230"/>
                <a:gd name="T17" fmla="*/ 183 h 235"/>
                <a:gd name="T18" fmla="*/ 167 w 230"/>
                <a:gd name="T19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235">
                  <a:moveTo>
                    <a:pt x="115" y="235"/>
                  </a:moveTo>
                  <a:cubicBezTo>
                    <a:pt x="40" y="235"/>
                    <a:pt x="0" y="181"/>
                    <a:pt x="0" y="118"/>
                  </a:cubicBezTo>
                  <a:cubicBezTo>
                    <a:pt x="0" y="54"/>
                    <a:pt x="39" y="0"/>
                    <a:pt x="115" y="0"/>
                  </a:cubicBezTo>
                  <a:cubicBezTo>
                    <a:pt x="191" y="0"/>
                    <a:pt x="230" y="54"/>
                    <a:pt x="230" y="118"/>
                  </a:cubicBezTo>
                  <a:cubicBezTo>
                    <a:pt x="230" y="181"/>
                    <a:pt x="190" y="235"/>
                    <a:pt x="115" y="235"/>
                  </a:cubicBezTo>
                  <a:close/>
                  <a:moveTo>
                    <a:pt x="167" y="118"/>
                  </a:moveTo>
                  <a:cubicBezTo>
                    <a:pt x="167" y="82"/>
                    <a:pt x="151" y="53"/>
                    <a:pt x="115" y="53"/>
                  </a:cubicBezTo>
                  <a:cubicBezTo>
                    <a:pt x="79" y="53"/>
                    <a:pt x="63" y="81"/>
                    <a:pt x="63" y="118"/>
                  </a:cubicBezTo>
                  <a:cubicBezTo>
                    <a:pt x="63" y="155"/>
                    <a:pt x="81" y="183"/>
                    <a:pt x="115" y="183"/>
                  </a:cubicBezTo>
                  <a:cubicBezTo>
                    <a:pt x="148" y="183"/>
                    <a:pt x="167" y="155"/>
                    <a:pt x="167" y="118"/>
                  </a:cubicBez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/>
            <p:cNvSpPr>
              <a:spLocks/>
            </p:cNvSpPr>
            <p:nvPr/>
          </p:nvSpPr>
          <p:spPr bwMode="auto">
            <a:xfrm>
              <a:off x="3549060" y="3752552"/>
              <a:ext cx="246620" cy="149865"/>
            </a:xfrm>
            <a:custGeom>
              <a:avLst/>
              <a:gdLst>
                <a:gd name="T0" fmla="*/ 378 w 378"/>
                <a:gd name="T1" fmla="*/ 214 h 230"/>
                <a:gd name="T2" fmla="*/ 329 w 378"/>
                <a:gd name="T3" fmla="*/ 230 h 230"/>
                <a:gd name="T4" fmla="*/ 278 w 378"/>
                <a:gd name="T5" fmla="*/ 175 h 230"/>
                <a:gd name="T6" fmla="*/ 278 w 378"/>
                <a:gd name="T7" fmla="*/ 103 h 230"/>
                <a:gd name="T8" fmla="*/ 246 w 378"/>
                <a:gd name="T9" fmla="*/ 56 h 230"/>
                <a:gd name="T10" fmla="*/ 203 w 378"/>
                <a:gd name="T11" fmla="*/ 76 h 230"/>
                <a:gd name="T12" fmla="*/ 204 w 378"/>
                <a:gd name="T13" fmla="*/ 98 h 230"/>
                <a:gd name="T14" fmla="*/ 204 w 378"/>
                <a:gd name="T15" fmla="*/ 228 h 230"/>
                <a:gd name="T16" fmla="*/ 142 w 378"/>
                <a:gd name="T17" fmla="*/ 228 h 230"/>
                <a:gd name="T18" fmla="*/ 142 w 378"/>
                <a:gd name="T19" fmla="*/ 103 h 230"/>
                <a:gd name="T20" fmla="*/ 109 w 378"/>
                <a:gd name="T21" fmla="*/ 56 h 230"/>
                <a:gd name="T22" fmla="*/ 63 w 378"/>
                <a:gd name="T23" fmla="*/ 80 h 230"/>
                <a:gd name="T24" fmla="*/ 63 w 378"/>
                <a:gd name="T25" fmla="*/ 228 h 230"/>
                <a:gd name="T26" fmla="*/ 0 w 378"/>
                <a:gd name="T27" fmla="*/ 228 h 230"/>
                <a:gd name="T28" fmla="*/ 0 w 378"/>
                <a:gd name="T29" fmla="*/ 19 h 230"/>
                <a:gd name="T30" fmla="*/ 63 w 378"/>
                <a:gd name="T31" fmla="*/ 2 h 230"/>
                <a:gd name="T32" fmla="*/ 63 w 378"/>
                <a:gd name="T33" fmla="*/ 34 h 230"/>
                <a:gd name="T34" fmla="*/ 131 w 378"/>
                <a:gd name="T35" fmla="*/ 0 h 230"/>
                <a:gd name="T36" fmla="*/ 196 w 378"/>
                <a:gd name="T37" fmla="*/ 39 h 230"/>
                <a:gd name="T38" fmla="*/ 268 w 378"/>
                <a:gd name="T39" fmla="*/ 0 h 230"/>
                <a:gd name="T40" fmla="*/ 341 w 378"/>
                <a:gd name="T41" fmla="*/ 85 h 230"/>
                <a:gd name="T42" fmla="*/ 341 w 378"/>
                <a:gd name="T43" fmla="*/ 167 h 230"/>
                <a:gd name="T44" fmla="*/ 352 w 378"/>
                <a:gd name="T45" fmla="*/ 181 h 230"/>
                <a:gd name="T46" fmla="*/ 370 w 378"/>
                <a:gd name="T47" fmla="*/ 176 h 230"/>
                <a:gd name="T48" fmla="*/ 378 w 378"/>
                <a:gd name="T49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230">
                  <a:moveTo>
                    <a:pt x="378" y="214"/>
                  </a:moveTo>
                  <a:cubicBezTo>
                    <a:pt x="378" y="214"/>
                    <a:pt x="358" y="230"/>
                    <a:pt x="329" y="230"/>
                  </a:cubicBezTo>
                  <a:cubicBezTo>
                    <a:pt x="290" y="230"/>
                    <a:pt x="278" y="211"/>
                    <a:pt x="278" y="175"/>
                  </a:cubicBezTo>
                  <a:cubicBezTo>
                    <a:pt x="278" y="103"/>
                    <a:pt x="278" y="103"/>
                    <a:pt x="278" y="103"/>
                  </a:cubicBezTo>
                  <a:cubicBezTo>
                    <a:pt x="278" y="68"/>
                    <a:pt x="267" y="56"/>
                    <a:pt x="246" y="56"/>
                  </a:cubicBezTo>
                  <a:cubicBezTo>
                    <a:pt x="227" y="56"/>
                    <a:pt x="212" y="68"/>
                    <a:pt x="203" y="76"/>
                  </a:cubicBezTo>
                  <a:cubicBezTo>
                    <a:pt x="204" y="84"/>
                    <a:pt x="204" y="90"/>
                    <a:pt x="204" y="98"/>
                  </a:cubicBezTo>
                  <a:cubicBezTo>
                    <a:pt x="204" y="228"/>
                    <a:pt x="204" y="228"/>
                    <a:pt x="204" y="228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2" y="68"/>
                    <a:pt x="131" y="56"/>
                    <a:pt x="109" y="56"/>
                  </a:cubicBezTo>
                  <a:cubicBezTo>
                    <a:pt x="87" y="56"/>
                    <a:pt x="71" y="72"/>
                    <a:pt x="63" y="80"/>
                  </a:cubicBezTo>
                  <a:cubicBezTo>
                    <a:pt x="63" y="228"/>
                    <a:pt x="63" y="228"/>
                    <a:pt x="63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26"/>
                    <a:pt x="95" y="0"/>
                    <a:pt x="131" y="0"/>
                  </a:cubicBezTo>
                  <a:cubicBezTo>
                    <a:pt x="163" y="0"/>
                    <a:pt x="185" y="14"/>
                    <a:pt x="196" y="39"/>
                  </a:cubicBezTo>
                  <a:cubicBezTo>
                    <a:pt x="201" y="32"/>
                    <a:pt x="226" y="0"/>
                    <a:pt x="268" y="0"/>
                  </a:cubicBezTo>
                  <a:cubicBezTo>
                    <a:pt x="316" y="0"/>
                    <a:pt x="341" y="31"/>
                    <a:pt x="341" y="85"/>
                  </a:cubicBezTo>
                  <a:cubicBezTo>
                    <a:pt x="341" y="167"/>
                    <a:pt x="341" y="167"/>
                    <a:pt x="341" y="167"/>
                  </a:cubicBezTo>
                  <a:cubicBezTo>
                    <a:pt x="341" y="177"/>
                    <a:pt x="343" y="181"/>
                    <a:pt x="352" y="181"/>
                  </a:cubicBezTo>
                  <a:cubicBezTo>
                    <a:pt x="359" y="181"/>
                    <a:pt x="370" y="176"/>
                    <a:pt x="370" y="176"/>
                  </a:cubicBezTo>
                  <a:lnTo>
                    <a:pt x="378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3"/>
            <p:cNvSpPr>
              <a:spLocks/>
            </p:cNvSpPr>
            <p:nvPr/>
          </p:nvSpPr>
          <p:spPr bwMode="auto">
            <a:xfrm>
              <a:off x="3811456" y="3752552"/>
              <a:ext cx="246094" cy="149865"/>
            </a:xfrm>
            <a:custGeom>
              <a:avLst/>
              <a:gdLst>
                <a:gd name="T0" fmla="*/ 378 w 378"/>
                <a:gd name="T1" fmla="*/ 214 h 230"/>
                <a:gd name="T2" fmla="*/ 329 w 378"/>
                <a:gd name="T3" fmla="*/ 230 h 230"/>
                <a:gd name="T4" fmla="*/ 278 w 378"/>
                <a:gd name="T5" fmla="*/ 175 h 230"/>
                <a:gd name="T6" fmla="*/ 278 w 378"/>
                <a:gd name="T7" fmla="*/ 103 h 230"/>
                <a:gd name="T8" fmla="*/ 246 w 378"/>
                <a:gd name="T9" fmla="*/ 56 h 230"/>
                <a:gd name="T10" fmla="*/ 203 w 378"/>
                <a:gd name="T11" fmla="*/ 76 h 230"/>
                <a:gd name="T12" fmla="*/ 204 w 378"/>
                <a:gd name="T13" fmla="*/ 98 h 230"/>
                <a:gd name="T14" fmla="*/ 204 w 378"/>
                <a:gd name="T15" fmla="*/ 228 h 230"/>
                <a:gd name="T16" fmla="*/ 142 w 378"/>
                <a:gd name="T17" fmla="*/ 228 h 230"/>
                <a:gd name="T18" fmla="*/ 142 w 378"/>
                <a:gd name="T19" fmla="*/ 103 h 230"/>
                <a:gd name="T20" fmla="*/ 109 w 378"/>
                <a:gd name="T21" fmla="*/ 56 h 230"/>
                <a:gd name="T22" fmla="*/ 63 w 378"/>
                <a:gd name="T23" fmla="*/ 80 h 230"/>
                <a:gd name="T24" fmla="*/ 63 w 378"/>
                <a:gd name="T25" fmla="*/ 228 h 230"/>
                <a:gd name="T26" fmla="*/ 0 w 378"/>
                <a:gd name="T27" fmla="*/ 228 h 230"/>
                <a:gd name="T28" fmla="*/ 0 w 378"/>
                <a:gd name="T29" fmla="*/ 19 h 230"/>
                <a:gd name="T30" fmla="*/ 63 w 378"/>
                <a:gd name="T31" fmla="*/ 2 h 230"/>
                <a:gd name="T32" fmla="*/ 63 w 378"/>
                <a:gd name="T33" fmla="*/ 34 h 230"/>
                <a:gd name="T34" fmla="*/ 132 w 378"/>
                <a:gd name="T35" fmla="*/ 0 h 230"/>
                <a:gd name="T36" fmla="*/ 196 w 378"/>
                <a:gd name="T37" fmla="*/ 39 h 230"/>
                <a:gd name="T38" fmla="*/ 268 w 378"/>
                <a:gd name="T39" fmla="*/ 0 h 230"/>
                <a:gd name="T40" fmla="*/ 341 w 378"/>
                <a:gd name="T41" fmla="*/ 85 h 230"/>
                <a:gd name="T42" fmla="*/ 341 w 378"/>
                <a:gd name="T43" fmla="*/ 167 h 230"/>
                <a:gd name="T44" fmla="*/ 352 w 378"/>
                <a:gd name="T45" fmla="*/ 181 h 230"/>
                <a:gd name="T46" fmla="*/ 370 w 378"/>
                <a:gd name="T47" fmla="*/ 176 h 230"/>
                <a:gd name="T48" fmla="*/ 378 w 378"/>
                <a:gd name="T49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230">
                  <a:moveTo>
                    <a:pt x="378" y="214"/>
                  </a:moveTo>
                  <a:cubicBezTo>
                    <a:pt x="378" y="214"/>
                    <a:pt x="358" y="230"/>
                    <a:pt x="329" y="230"/>
                  </a:cubicBezTo>
                  <a:cubicBezTo>
                    <a:pt x="291" y="230"/>
                    <a:pt x="278" y="211"/>
                    <a:pt x="278" y="175"/>
                  </a:cubicBezTo>
                  <a:cubicBezTo>
                    <a:pt x="278" y="103"/>
                    <a:pt x="278" y="103"/>
                    <a:pt x="278" y="103"/>
                  </a:cubicBezTo>
                  <a:cubicBezTo>
                    <a:pt x="278" y="68"/>
                    <a:pt x="267" y="56"/>
                    <a:pt x="246" y="56"/>
                  </a:cubicBezTo>
                  <a:cubicBezTo>
                    <a:pt x="227" y="56"/>
                    <a:pt x="212" y="68"/>
                    <a:pt x="203" y="76"/>
                  </a:cubicBezTo>
                  <a:cubicBezTo>
                    <a:pt x="204" y="84"/>
                    <a:pt x="204" y="90"/>
                    <a:pt x="204" y="98"/>
                  </a:cubicBezTo>
                  <a:cubicBezTo>
                    <a:pt x="204" y="228"/>
                    <a:pt x="204" y="228"/>
                    <a:pt x="204" y="228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2" y="68"/>
                    <a:pt x="131" y="56"/>
                    <a:pt x="109" y="56"/>
                  </a:cubicBezTo>
                  <a:cubicBezTo>
                    <a:pt x="87" y="56"/>
                    <a:pt x="71" y="72"/>
                    <a:pt x="63" y="80"/>
                  </a:cubicBezTo>
                  <a:cubicBezTo>
                    <a:pt x="63" y="228"/>
                    <a:pt x="63" y="228"/>
                    <a:pt x="63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26"/>
                    <a:pt x="95" y="0"/>
                    <a:pt x="132" y="0"/>
                  </a:cubicBezTo>
                  <a:cubicBezTo>
                    <a:pt x="163" y="0"/>
                    <a:pt x="185" y="14"/>
                    <a:pt x="196" y="39"/>
                  </a:cubicBezTo>
                  <a:cubicBezTo>
                    <a:pt x="201" y="32"/>
                    <a:pt x="226" y="0"/>
                    <a:pt x="268" y="0"/>
                  </a:cubicBezTo>
                  <a:cubicBezTo>
                    <a:pt x="316" y="0"/>
                    <a:pt x="341" y="31"/>
                    <a:pt x="341" y="85"/>
                  </a:cubicBezTo>
                  <a:cubicBezTo>
                    <a:pt x="341" y="167"/>
                    <a:pt x="341" y="167"/>
                    <a:pt x="341" y="167"/>
                  </a:cubicBezTo>
                  <a:cubicBezTo>
                    <a:pt x="341" y="177"/>
                    <a:pt x="343" y="181"/>
                    <a:pt x="352" y="181"/>
                  </a:cubicBezTo>
                  <a:cubicBezTo>
                    <a:pt x="359" y="181"/>
                    <a:pt x="370" y="176"/>
                    <a:pt x="370" y="176"/>
                  </a:cubicBezTo>
                  <a:lnTo>
                    <a:pt x="378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4"/>
            <p:cNvSpPr>
              <a:spLocks/>
            </p:cNvSpPr>
            <p:nvPr/>
          </p:nvSpPr>
          <p:spPr bwMode="auto">
            <a:xfrm>
              <a:off x="4072273" y="3753604"/>
              <a:ext cx="156701" cy="151968"/>
            </a:xfrm>
            <a:custGeom>
              <a:avLst/>
              <a:gdLst>
                <a:gd name="T0" fmla="*/ 241 w 241"/>
                <a:gd name="T1" fmla="*/ 212 h 233"/>
                <a:gd name="T2" fmla="*/ 193 w 241"/>
                <a:gd name="T3" fmla="*/ 228 h 233"/>
                <a:gd name="T4" fmla="*/ 145 w 241"/>
                <a:gd name="T5" fmla="*/ 199 h 233"/>
                <a:gd name="T6" fmla="*/ 145 w 241"/>
                <a:gd name="T7" fmla="*/ 199 h 233"/>
                <a:gd name="T8" fmla="*/ 73 w 241"/>
                <a:gd name="T9" fmla="*/ 233 h 233"/>
                <a:gd name="T10" fmla="*/ 0 w 241"/>
                <a:gd name="T11" fmla="*/ 148 h 233"/>
                <a:gd name="T12" fmla="*/ 0 w 241"/>
                <a:gd name="T13" fmla="*/ 12 h 233"/>
                <a:gd name="T14" fmla="*/ 62 w 241"/>
                <a:gd name="T15" fmla="*/ 1 h 233"/>
                <a:gd name="T16" fmla="*/ 62 w 241"/>
                <a:gd name="T17" fmla="*/ 131 h 233"/>
                <a:gd name="T18" fmla="*/ 95 w 241"/>
                <a:gd name="T19" fmla="*/ 177 h 233"/>
                <a:gd name="T20" fmla="*/ 142 w 241"/>
                <a:gd name="T21" fmla="*/ 156 h 233"/>
                <a:gd name="T22" fmla="*/ 142 w 241"/>
                <a:gd name="T23" fmla="*/ 17 h 233"/>
                <a:gd name="T24" fmla="*/ 204 w 241"/>
                <a:gd name="T25" fmla="*/ 0 h 233"/>
                <a:gd name="T26" fmla="*/ 204 w 241"/>
                <a:gd name="T27" fmla="*/ 165 h 233"/>
                <a:gd name="T28" fmla="*/ 215 w 241"/>
                <a:gd name="T29" fmla="*/ 179 h 233"/>
                <a:gd name="T30" fmla="*/ 234 w 241"/>
                <a:gd name="T31" fmla="*/ 174 h 233"/>
                <a:gd name="T32" fmla="*/ 241 w 241"/>
                <a:gd name="T33" fmla="*/ 21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3">
                  <a:moveTo>
                    <a:pt x="241" y="212"/>
                  </a:moveTo>
                  <a:cubicBezTo>
                    <a:pt x="241" y="212"/>
                    <a:pt x="221" y="228"/>
                    <a:pt x="193" y="228"/>
                  </a:cubicBezTo>
                  <a:cubicBezTo>
                    <a:pt x="166" y="228"/>
                    <a:pt x="152" y="219"/>
                    <a:pt x="145" y="199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35" y="211"/>
                    <a:pt x="111" y="233"/>
                    <a:pt x="73" y="233"/>
                  </a:cubicBezTo>
                  <a:cubicBezTo>
                    <a:pt x="25" y="233"/>
                    <a:pt x="0" y="202"/>
                    <a:pt x="0" y="14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165"/>
                    <a:pt x="73" y="177"/>
                    <a:pt x="95" y="177"/>
                  </a:cubicBezTo>
                  <a:cubicBezTo>
                    <a:pt x="117" y="177"/>
                    <a:pt x="134" y="163"/>
                    <a:pt x="142" y="156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4" y="165"/>
                    <a:pt x="204" y="165"/>
                    <a:pt x="204" y="165"/>
                  </a:cubicBezTo>
                  <a:cubicBezTo>
                    <a:pt x="204" y="175"/>
                    <a:pt x="207" y="179"/>
                    <a:pt x="215" y="179"/>
                  </a:cubicBezTo>
                  <a:cubicBezTo>
                    <a:pt x="222" y="179"/>
                    <a:pt x="234" y="174"/>
                    <a:pt x="234" y="174"/>
                  </a:cubicBezTo>
                  <a:lnTo>
                    <a:pt x="241" y="212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5"/>
            <p:cNvSpPr>
              <a:spLocks/>
            </p:cNvSpPr>
            <p:nvPr/>
          </p:nvSpPr>
          <p:spPr bwMode="auto">
            <a:xfrm>
              <a:off x="4247379" y="3752552"/>
              <a:ext cx="157227" cy="149865"/>
            </a:xfrm>
            <a:custGeom>
              <a:avLst/>
              <a:gdLst>
                <a:gd name="T0" fmla="*/ 241 w 241"/>
                <a:gd name="T1" fmla="*/ 214 h 230"/>
                <a:gd name="T2" fmla="*/ 193 w 241"/>
                <a:gd name="T3" fmla="*/ 230 h 230"/>
                <a:gd name="T4" fmla="*/ 142 w 241"/>
                <a:gd name="T5" fmla="*/ 175 h 230"/>
                <a:gd name="T6" fmla="*/ 142 w 241"/>
                <a:gd name="T7" fmla="*/ 103 h 230"/>
                <a:gd name="T8" fmla="*/ 109 w 241"/>
                <a:gd name="T9" fmla="*/ 57 h 230"/>
                <a:gd name="T10" fmla="*/ 62 w 241"/>
                <a:gd name="T11" fmla="*/ 80 h 230"/>
                <a:gd name="T12" fmla="*/ 62 w 241"/>
                <a:gd name="T13" fmla="*/ 228 h 230"/>
                <a:gd name="T14" fmla="*/ 0 w 241"/>
                <a:gd name="T15" fmla="*/ 228 h 230"/>
                <a:gd name="T16" fmla="*/ 0 w 241"/>
                <a:gd name="T17" fmla="*/ 19 h 230"/>
                <a:gd name="T18" fmla="*/ 62 w 241"/>
                <a:gd name="T19" fmla="*/ 2 h 230"/>
                <a:gd name="T20" fmla="*/ 62 w 241"/>
                <a:gd name="T21" fmla="*/ 34 h 230"/>
                <a:gd name="T22" fmla="*/ 131 w 241"/>
                <a:gd name="T23" fmla="*/ 0 h 230"/>
                <a:gd name="T24" fmla="*/ 204 w 241"/>
                <a:gd name="T25" fmla="*/ 85 h 230"/>
                <a:gd name="T26" fmla="*/ 204 w 241"/>
                <a:gd name="T27" fmla="*/ 167 h 230"/>
                <a:gd name="T28" fmla="*/ 215 w 241"/>
                <a:gd name="T29" fmla="*/ 181 h 230"/>
                <a:gd name="T30" fmla="*/ 234 w 241"/>
                <a:gd name="T31" fmla="*/ 176 h 230"/>
                <a:gd name="T32" fmla="*/ 241 w 241"/>
                <a:gd name="T33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30">
                  <a:moveTo>
                    <a:pt x="241" y="214"/>
                  </a:moveTo>
                  <a:cubicBezTo>
                    <a:pt x="241" y="214"/>
                    <a:pt x="221" y="230"/>
                    <a:pt x="193" y="230"/>
                  </a:cubicBezTo>
                  <a:cubicBezTo>
                    <a:pt x="154" y="230"/>
                    <a:pt x="142" y="211"/>
                    <a:pt x="142" y="175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2" y="69"/>
                    <a:pt x="131" y="57"/>
                    <a:pt x="109" y="57"/>
                  </a:cubicBezTo>
                  <a:cubicBezTo>
                    <a:pt x="87" y="57"/>
                    <a:pt x="71" y="72"/>
                    <a:pt x="62" y="80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71" y="26"/>
                    <a:pt x="94" y="0"/>
                    <a:pt x="131" y="0"/>
                  </a:cubicBezTo>
                  <a:cubicBezTo>
                    <a:pt x="179" y="0"/>
                    <a:pt x="204" y="31"/>
                    <a:pt x="204" y="85"/>
                  </a:cubicBezTo>
                  <a:cubicBezTo>
                    <a:pt x="204" y="167"/>
                    <a:pt x="204" y="167"/>
                    <a:pt x="204" y="167"/>
                  </a:cubicBezTo>
                  <a:cubicBezTo>
                    <a:pt x="204" y="177"/>
                    <a:pt x="207" y="181"/>
                    <a:pt x="215" y="181"/>
                  </a:cubicBezTo>
                  <a:cubicBezTo>
                    <a:pt x="222" y="181"/>
                    <a:pt x="234" y="176"/>
                    <a:pt x="234" y="176"/>
                  </a:cubicBezTo>
                  <a:lnTo>
                    <a:pt x="241" y="214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6"/>
            <p:cNvSpPr>
              <a:spLocks noEditPoints="1"/>
            </p:cNvSpPr>
            <p:nvPr/>
          </p:nvSpPr>
          <p:spPr bwMode="auto">
            <a:xfrm>
              <a:off x="4416700" y="3685244"/>
              <a:ext cx="49955" cy="216121"/>
            </a:xfrm>
            <a:custGeom>
              <a:avLst/>
              <a:gdLst>
                <a:gd name="T0" fmla="*/ 38 w 76"/>
                <a:gd name="T1" fmla="*/ 73 h 331"/>
                <a:gd name="T2" fmla="*/ 0 w 76"/>
                <a:gd name="T3" fmla="*/ 37 h 331"/>
                <a:gd name="T4" fmla="*/ 38 w 76"/>
                <a:gd name="T5" fmla="*/ 0 h 331"/>
                <a:gd name="T6" fmla="*/ 76 w 76"/>
                <a:gd name="T7" fmla="*/ 37 h 331"/>
                <a:gd name="T8" fmla="*/ 38 w 76"/>
                <a:gd name="T9" fmla="*/ 73 h 331"/>
                <a:gd name="T10" fmla="*/ 7 w 76"/>
                <a:gd name="T11" fmla="*/ 331 h 331"/>
                <a:gd name="T12" fmla="*/ 7 w 76"/>
                <a:gd name="T13" fmla="*/ 110 h 331"/>
                <a:gd name="T14" fmla="*/ 69 w 76"/>
                <a:gd name="T15" fmla="*/ 110 h 331"/>
                <a:gd name="T16" fmla="*/ 69 w 76"/>
                <a:gd name="T17" fmla="*/ 331 h 331"/>
                <a:gd name="T18" fmla="*/ 7 w 76"/>
                <a:gd name="T19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331">
                  <a:moveTo>
                    <a:pt x="38" y="73"/>
                  </a:moveTo>
                  <a:cubicBezTo>
                    <a:pt x="16" y="73"/>
                    <a:pt x="0" y="58"/>
                    <a:pt x="0" y="37"/>
                  </a:cubicBezTo>
                  <a:cubicBezTo>
                    <a:pt x="0" y="15"/>
                    <a:pt x="16" y="0"/>
                    <a:pt x="38" y="0"/>
                  </a:cubicBezTo>
                  <a:cubicBezTo>
                    <a:pt x="61" y="0"/>
                    <a:pt x="76" y="15"/>
                    <a:pt x="76" y="37"/>
                  </a:cubicBezTo>
                  <a:cubicBezTo>
                    <a:pt x="76" y="58"/>
                    <a:pt x="61" y="73"/>
                    <a:pt x="38" y="73"/>
                  </a:cubicBezTo>
                  <a:close/>
                  <a:moveTo>
                    <a:pt x="7" y="331"/>
                  </a:moveTo>
                  <a:cubicBezTo>
                    <a:pt x="7" y="110"/>
                    <a:pt x="7" y="110"/>
                    <a:pt x="7" y="110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69" y="331"/>
                    <a:pt x="69" y="331"/>
                    <a:pt x="69" y="331"/>
                  </a:cubicBezTo>
                  <a:lnTo>
                    <a:pt x="7" y="331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7"/>
            <p:cNvSpPr>
              <a:spLocks/>
            </p:cNvSpPr>
            <p:nvPr/>
          </p:nvSpPr>
          <p:spPr bwMode="auto">
            <a:xfrm>
              <a:off x="4484008" y="3713114"/>
              <a:ext cx="119366" cy="192458"/>
            </a:xfrm>
            <a:custGeom>
              <a:avLst/>
              <a:gdLst>
                <a:gd name="T0" fmla="*/ 183 w 183"/>
                <a:gd name="T1" fmla="*/ 276 h 295"/>
                <a:gd name="T2" fmla="*/ 114 w 183"/>
                <a:gd name="T3" fmla="*/ 295 h 295"/>
                <a:gd name="T4" fmla="*/ 36 w 183"/>
                <a:gd name="T5" fmla="*/ 213 h 295"/>
                <a:gd name="T6" fmla="*/ 36 w 183"/>
                <a:gd name="T7" fmla="*/ 120 h 295"/>
                <a:gd name="T8" fmla="*/ 0 w 183"/>
                <a:gd name="T9" fmla="*/ 120 h 295"/>
                <a:gd name="T10" fmla="*/ 9 w 183"/>
                <a:gd name="T11" fmla="*/ 66 h 295"/>
                <a:gd name="T12" fmla="*/ 36 w 183"/>
                <a:gd name="T13" fmla="*/ 66 h 295"/>
                <a:gd name="T14" fmla="*/ 36 w 183"/>
                <a:gd name="T15" fmla="*/ 16 h 295"/>
                <a:gd name="T16" fmla="*/ 98 w 183"/>
                <a:gd name="T17" fmla="*/ 0 h 295"/>
                <a:gd name="T18" fmla="*/ 98 w 183"/>
                <a:gd name="T19" fmla="*/ 66 h 295"/>
                <a:gd name="T20" fmla="*/ 168 w 183"/>
                <a:gd name="T21" fmla="*/ 66 h 295"/>
                <a:gd name="T22" fmla="*/ 168 w 183"/>
                <a:gd name="T23" fmla="*/ 120 h 295"/>
                <a:gd name="T24" fmla="*/ 98 w 183"/>
                <a:gd name="T25" fmla="*/ 120 h 295"/>
                <a:gd name="T26" fmla="*/ 98 w 183"/>
                <a:gd name="T27" fmla="*/ 205 h 295"/>
                <a:gd name="T28" fmla="*/ 126 w 183"/>
                <a:gd name="T29" fmla="*/ 238 h 295"/>
                <a:gd name="T30" fmla="*/ 166 w 183"/>
                <a:gd name="T31" fmla="*/ 226 h 295"/>
                <a:gd name="T32" fmla="*/ 183 w 183"/>
                <a:gd name="T33" fmla="*/ 27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295">
                  <a:moveTo>
                    <a:pt x="183" y="276"/>
                  </a:moveTo>
                  <a:cubicBezTo>
                    <a:pt x="183" y="276"/>
                    <a:pt x="157" y="295"/>
                    <a:pt x="114" y="295"/>
                  </a:cubicBezTo>
                  <a:cubicBezTo>
                    <a:pt x="66" y="295"/>
                    <a:pt x="36" y="272"/>
                    <a:pt x="36" y="213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68" y="66"/>
                    <a:pt x="168" y="66"/>
                    <a:pt x="168" y="66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8" y="205"/>
                    <a:pt x="98" y="205"/>
                    <a:pt x="98" y="205"/>
                  </a:cubicBezTo>
                  <a:cubicBezTo>
                    <a:pt x="98" y="229"/>
                    <a:pt x="106" y="238"/>
                    <a:pt x="126" y="238"/>
                  </a:cubicBezTo>
                  <a:cubicBezTo>
                    <a:pt x="151" y="238"/>
                    <a:pt x="166" y="226"/>
                    <a:pt x="166" y="226"/>
                  </a:cubicBezTo>
                  <a:lnTo>
                    <a:pt x="183" y="276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8"/>
            <p:cNvSpPr>
              <a:spLocks/>
            </p:cNvSpPr>
            <p:nvPr/>
          </p:nvSpPr>
          <p:spPr bwMode="auto">
            <a:xfrm>
              <a:off x="4609158" y="3756759"/>
              <a:ext cx="154598" cy="225586"/>
            </a:xfrm>
            <a:custGeom>
              <a:avLst/>
              <a:gdLst>
                <a:gd name="T0" fmla="*/ 52 w 294"/>
                <a:gd name="T1" fmla="*/ 429 h 429"/>
                <a:gd name="T2" fmla="*/ 113 w 294"/>
                <a:gd name="T3" fmla="*/ 275 h 429"/>
                <a:gd name="T4" fmla="*/ 103 w 294"/>
                <a:gd name="T5" fmla="*/ 275 h 429"/>
                <a:gd name="T6" fmla="*/ 0 w 294"/>
                <a:gd name="T7" fmla="*/ 0 h 429"/>
                <a:gd name="T8" fmla="*/ 86 w 294"/>
                <a:gd name="T9" fmla="*/ 0 h 429"/>
                <a:gd name="T10" fmla="*/ 148 w 294"/>
                <a:gd name="T11" fmla="*/ 194 h 429"/>
                <a:gd name="T12" fmla="*/ 208 w 294"/>
                <a:gd name="T13" fmla="*/ 0 h 429"/>
                <a:gd name="T14" fmla="*/ 294 w 294"/>
                <a:gd name="T15" fmla="*/ 0 h 429"/>
                <a:gd name="T16" fmla="*/ 130 w 294"/>
                <a:gd name="T17" fmla="*/ 429 h 429"/>
                <a:gd name="T18" fmla="*/ 52 w 294"/>
                <a:gd name="T19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429">
                  <a:moveTo>
                    <a:pt x="52" y="429"/>
                  </a:moveTo>
                  <a:lnTo>
                    <a:pt x="113" y="275"/>
                  </a:lnTo>
                  <a:lnTo>
                    <a:pt x="103" y="275"/>
                  </a:lnTo>
                  <a:lnTo>
                    <a:pt x="0" y="0"/>
                  </a:lnTo>
                  <a:lnTo>
                    <a:pt x="86" y="0"/>
                  </a:lnTo>
                  <a:lnTo>
                    <a:pt x="148" y="194"/>
                  </a:lnTo>
                  <a:lnTo>
                    <a:pt x="208" y="0"/>
                  </a:lnTo>
                  <a:lnTo>
                    <a:pt x="294" y="0"/>
                  </a:lnTo>
                  <a:lnTo>
                    <a:pt x="130" y="429"/>
                  </a:lnTo>
                  <a:lnTo>
                    <a:pt x="52" y="429"/>
                  </a:lnTo>
                  <a:close/>
                </a:path>
              </a:pathLst>
            </a:custGeom>
            <a:solidFill>
              <a:srgbClr val="E9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06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0" y="505085"/>
            <a:ext cx="728473" cy="722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38" y="580054"/>
            <a:ext cx="996698" cy="929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3" y="1620834"/>
            <a:ext cx="1732179" cy="1816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67" y="2393298"/>
            <a:ext cx="2515173" cy="207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07" y="266527"/>
            <a:ext cx="2368301" cy="2033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27" y="5774436"/>
            <a:ext cx="1024130" cy="822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99" y="4935602"/>
            <a:ext cx="1228346" cy="1274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4" y="2165899"/>
            <a:ext cx="1271019" cy="1325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32" y="847989"/>
            <a:ext cx="774278" cy="758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07" y="402182"/>
            <a:ext cx="1475235" cy="1478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64" y="1880465"/>
            <a:ext cx="1600565" cy="2121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83" y="3631968"/>
            <a:ext cx="1069933" cy="1222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70" y="4633252"/>
            <a:ext cx="1225298" cy="1581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67" y="2299547"/>
            <a:ext cx="1682499" cy="2682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06" y="4872226"/>
            <a:ext cx="2282957" cy="1804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70" y="4719024"/>
            <a:ext cx="1249683" cy="1234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12" y="2002757"/>
            <a:ext cx="1910395" cy="25548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3" y="5378999"/>
            <a:ext cx="1057658" cy="10515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07" y="465970"/>
            <a:ext cx="1549480" cy="12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297" y="362868"/>
            <a:ext cx="2441027" cy="2409606"/>
          </a:xfrm>
        </p:spPr>
        <p:txBody>
          <a:bodyPr/>
          <a:lstStyle/>
          <a:p>
            <a:r>
              <a:rPr lang="en-US" dirty="0" smtClean="0"/>
              <a:t>About CTC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18185" y="355285"/>
            <a:ext cx="8377872" cy="5925767"/>
          </a:xfrm>
        </p:spPr>
        <p:txBody>
          <a:bodyPr>
            <a:noAutofit/>
          </a:bodyPr>
          <a:lstStyle/>
          <a:p>
            <a:r>
              <a:rPr lang="en-US" sz="2200" dirty="0" smtClean="0"/>
              <a:t>On </a:t>
            </a:r>
            <a:r>
              <a:rPr lang="en-US" sz="2200" dirty="0"/>
              <a:t>May 19th, 1950 seven men gathered for the first official meeting of the Crow Wing Cooperative Rural Telephone Company, later known as Consolidated Telephone </a:t>
            </a:r>
            <a:r>
              <a:rPr lang="en-US" sz="2200" dirty="0" smtClean="0"/>
              <a:t>Company. </a:t>
            </a:r>
          </a:p>
          <a:p>
            <a:pPr fontAlgn="base"/>
            <a:r>
              <a:rPr lang="en-US" sz="2200" dirty="0"/>
              <a:t>Today, CTC </a:t>
            </a:r>
            <a:r>
              <a:rPr lang="en-US" sz="2200" dirty="0" smtClean="0"/>
              <a:t>continues to set the standard in telecommunications for the Brainerd Lakes Area and beyond. Delivering </a:t>
            </a:r>
            <a:r>
              <a:rPr lang="en-US" sz="2200" dirty="0">
                <a:solidFill>
                  <a:schemeClr val="accent2"/>
                </a:solidFill>
              </a:rPr>
              <a:t>state-of-the-art internet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accent2"/>
                </a:solidFill>
              </a:rPr>
              <a:t>TV</a:t>
            </a:r>
            <a:r>
              <a:rPr lang="en-US" sz="2200" dirty="0"/>
              <a:t>, and </a:t>
            </a:r>
            <a:r>
              <a:rPr lang="en-US" sz="2200" dirty="0">
                <a:solidFill>
                  <a:schemeClr val="accent2"/>
                </a:solidFill>
              </a:rPr>
              <a:t>phone services</a:t>
            </a:r>
            <a:r>
              <a:rPr lang="en-US" sz="2200" dirty="0"/>
              <a:t>. </a:t>
            </a:r>
            <a:endParaRPr lang="en-US" sz="2200" dirty="0" smtClean="0"/>
          </a:p>
          <a:p>
            <a:pPr lvl="1"/>
            <a:r>
              <a:rPr lang="en-US" sz="2200" dirty="0"/>
              <a:t>Customers - 13,269</a:t>
            </a:r>
          </a:p>
          <a:p>
            <a:pPr lvl="1"/>
            <a:r>
              <a:rPr lang="en-US" sz="2200" dirty="0"/>
              <a:t>Internet </a:t>
            </a:r>
            <a:r>
              <a:rPr lang="en-US" sz="2200" dirty="0" smtClean="0"/>
              <a:t>Circuits - </a:t>
            </a:r>
            <a:r>
              <a:rPr lang="en-US" sz="2200" dirty="0"/>
              <a:t>11,514</a:t>
            </a:r>
          </a:p>
          <a:p>
            <a:pPr lvl="1"/>
            <a:r>
              <a:rPr lang="en-US" sz="2200" dirty="0"/>
              <a:t>Phone Lines - </a:t>
            </a:r>
            <a:r>
              <a:rPr lang="en-US" sz="2200" dirty="0" smtClean="0"/>
              <a:t>13,974</a:t>
            </a:r>
          </a:p>
          <a:p>
            <a:pPr fontAlgn="base"/>
            <a:r>
              <a:rPr lang="en-US" sz="2200" dirty="0" smtClean="0"/>
              <a:t>As </a:t>
            </a:r>
            <a:r>
              <a:rPr lang="en-US" sz="2200" dirty="0"/>
              <a:t>a technology services advisor, we partner with organizations and communities throughout the nation. We work with </a:t>
            </a:r>
            <a:r>
              <a:rPr lang="en-US" sz="2200" dirty="0">
                <a:solidFill>
                  <a:schemeClr val="accent2"/>
                </a:solidFill>
              </a:rPr>
              <a:t>utilities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accent2"/>
                </a:solidFill>
              </a:rPr>
              <a:t>municipalities</a:t>
            </a:r>
            <a:r>
              <a:rPr lang="en-US" sz="2200" dirty="0"/>
              <a:t>, and </a:t>
            </a:r>
            <a:r>
              <a:rPr lang="en-US" sz="2200" dirty="0">
                <a:solidFill>
                  <a:schemeClr val="accent2"/>
                </a:solidFill>
              </a:rPr>
              <a:t>government entities </a:t>
            </a:r>
            <a:r>
              <a:rPr lang="en-US" sz="2200" dirty="0"/>
              <a:t>by assisting with system infrastructure and relationships to build the best fiber and wireless networks</a:t>
            </a:r>
            <a:r>
              <a:rPr lang="en-US" sz="2200" dirty="0" smtClean="0"/>
              <a:t>.</a:t>
            </a:r>
          </a:p>
          <a:p>
            <a:pPr fontAlgn="base"/>
            <a:r>
              <a:rPr lang="en-US" sz="2200" dirty="0" smtClean="0"/>
              <a:t>With</a:t>
            </a:r>
            <a:r>
              <a:rPr lang="en-US" sz="2200" dirty="0"/>
              <a:t> offices in </a:t>
            </a:r>
            <a:r>
              <a:rPr lang="en-US" sz="2200" dirty="0">
                <a:solidFill>
                  <a:schemeClr val="accent2"/>
                </a:solidFill>
              </a:rPr>
              <a:t>Brainerd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accent2"/>
                </a:solidFill>
              </a:rPr>
              <a:t>Baxter</a:t>
            </a:r>
            <a:r>
              <a:rPr lang="en-US" sz="2200" dirty="0"/>
              <a:t>, and </a:t>
            </a:r>
            <a:r>
              <a:rPr lang="en-US" sz="2200" dirty="0">
                <a:solidFill>
                  <a:schemeClr val="accent2"/>
                </a:solidFill>
              </a:rPr>
              <a:t>Crosby</a:t>
            </a:r>
            <a:r>
              <a:rPr lang="en-US" sz="2200" dirty="0"/>
              <a:t>, CTC’s members will always have the hometown support they’ve grown accustomed to over the past 50+ years. </a:t>
            </a:r>
          </a:p>
          <a:p>
            <a:pPr marL="0" indent="0" fontAlgn="base">
              <a:buNone/>
            </a:pPr>
            <a:r>
              <a:rPr lang="en-US" sz="2200" dirty="0" smtClean="0"/>
              <a:t>As </a:t>
            </a:r>
            <a:r>
              <a:rPr lang="en-US" sz="2200" dirty="0"/>
              <a:t>a cooperative, CTC is owned by our members, guided by our board of directors, and driven by our mission…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6644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</a:p>
          <a:p>
            <a:r>
              <a:rPr lang="en-US" dirty="0" smtClean="0"/>
              <a:t>Text</a:t>
            </a:r>
          </a:p>
          <a:p>
            <a:r>
              <a:rPr lang="en-US" dirty="0" smtClean="0"/>
              <a:t>Text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CTC Footprint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08" y="529525"/>
            <a:ext cx="8618967" cy="61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</a:t>
            </a:r>
            <a:br>
              <a:rPr lang="en-US" dirty="0" smtClean="0"/>
            </a:br>
            <a:r>
              <a:rPr lang="en-US" dirty="0" smtClean="0"/>
              <a:t>Partnerships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68556" y="1335005"/>
            <a:ext cx="7507013" cy="4834376"/>
          </a:xfrm>
        </p:spPr>
        <p:txBody>
          <a:bodyPr/>
          <a:lstStyle/>
          <a:p>
            <a:r>
              <a:rPr lang="en-US" dirty="0" smtClean="0"/>
              <a:t>Arrowhead Electric</a:t>
            </a:r>
          </a:p>
          <a:p>
            <a:r>
              <a:rPr lang="en-US" dirty="0" smtClean="0"/>
              <a:t>Mille Lacs Electric Cooperative (MLEC)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96" y="3759775"/>
            <a:ext cx="3304642" cy="2271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29" y="4895460"/>
            <a:ext cx="2938278" cy="950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97" y="1126408"/>
            <a:ext cx="1271019" cy="13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35" y="1233727"/>
            <a:ext cx="2695903" cy="2409606"/>
          </a:xfrm>
        </p:spPr>
        <p:txBody>
          <a:bodyPr/>
          <a:lstStyle/>
          <a:p>
            <a:r>
              <a:rPr lang="en-US" dirty="0" smtClean="0"/>
              <a:t>Funding/Grant Projects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425176"/>
              </p:ext>
            </p:extLst>
          </p:nvPr>
        </p:nvGraphicFramePr>
        <p:xfrm>
          <a:off x="3701143" y="1237593"/>
          <a:ext cx="7620000" cy="502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5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State of MN Broadband Grant - CTC Brainerd Area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State of MN Broadband Grant - Bois Forte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State of MN Broadband Grant - MLEC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2020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RUS </a:t>
                      </a:r>
                      <a:r>
                        <a:rPr lang="en-US" sz="1800" u="none" strike="noStrike" dirty="0" err="1">
                          <a:effectLst/>
                        </a:rPr>
                        <a:t>ReConnect</a:t>
                      </a:r>
                      <a:r>
                        <a:rPr lang="en-US" sz="1800" u="none" strike="noStrike" dirty="0">
                          <a:effectLst/>
                        </a:rPr>
                        <a:t> - CTC Cherry Township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Community Connect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Grant - </a:t>
                      </a:r>
                      <a:r>
                        <a:rPr lang="en-US" sz="1800" u="none" strike="noStrike" dirty="0" smtClean="0">
                          <a:effectLst/>
                        </a:rPr>
                        <a:t>Mille </a:t>
                      </a:r>
                      <a:r>
                        <a:rPr lang="en-US" sz="1800" u="none" strike="noStrike" dirty="0">
                          <a:effectLst/>
                        </a:rPr>
                        <a:t>Lacs Energy </a:t>
                      </a:r>
                      <a:r>
                        <a:rPr lang="en-US" sz="1800" u="none" strike="noStrike" dirty="0" smtClean="0">
                          <a:effectLst/>
                        </a:rPr>
                        <a:t>Cooperative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Mille Lacs Energy Cooperative - Aitkin County Grant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Todd County Development Corporation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RUS Community Connect Grant - CTC Moran Township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Long Prairie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Mille Lacs Energy Cooperative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State of MN Broadband Grant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State of MN Broadband Grant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Crosslake Communications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ARRA RUS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Stimulus Award - </a:t>
                      </a:r>
                      <a:r>
                        <a:rPr lang="en-US" sz="1800" u="none" strike="noStrike" dirty="0" smtClean="0">
                          <a:effectLst/>
                        </a:rPr>
                        <a:t>Arrowhead </a:t>
                      </a:r>
                      <a:r>
                        <a:rPr lang="en-US" sz="1800" u="none" strike="noStrike" dirty="0">
                          <a:effectLst/>
                        </a:rPr>
                        <a:t>Electric Cooperative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City of Little Falls &amp; Little Falls Community Development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Brainerd </a:t>
                      </a:r>
                      <a:r>
                        <a:rPr lang="en-US" sz="1800" u="none" strike="noStrike" dirty="0">
                          <a:effectLst/>
                        </a:rPr>
                        <a:t>ISD, Local Govt., Health Care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3" marR="4913" marT="4913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80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Projects Awarded Funding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062549"/>
              </p:ext>
            </p:extLst>
          </p:nvPr>
        </p:nvGraphicFramePr>
        <p:xfrm>
          <a:off x="3372401" y="1342589"/>
          <a:ext cx="8690810" cy="3886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4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67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All CTC &amp; Partner Applications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4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Locations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Funding Applied For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Grants Awarded To Date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Other Funds Awarded/Committed To Date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Grant Funds Awarded or Committed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17160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  59,923,000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18,410,332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        13,546,000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31,956,332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7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CTC Projects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CTC Locations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CTC Funding Applied for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CTC Grants Awarded To Date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CTC Other/Committed Funds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Total Grant Funds Awarded or Committed by CTC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880" marR="9525" marT="9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5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6214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  33,523,000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11,757,587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            9,696,000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21,453,587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21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" y="265480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COVID-19 CRISIS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9324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177"/>
            <a:ext cx="10515600" cy="1325563"/>
          </a:xfrm>
        </p:spPr>
        <p:txBody>
          <a:bodyPr/>
          <a:lstStyle/>
          <a:p>
            <a:r>
              <a:rPr lang="en-US" dirty="0" smtClean="0"/>
              <a:t>Helping Our Employees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2" y="1353222"/>
            <a:ext cx="10341432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/>
              <a:t>Work from home implementation – March 17</a:t>
            </a:r>
          </a:p>
          <a:p>
            <a:pPr lvl="1"/>
            <a:r>
              <a:rPr lang="en-US" sz="2800" dirty="0" smtClean="0"/>
              <a:t>Network Upgrades</a:t>
            </a:r>
          </a:p>
          <a:p>
            <a:pPr lvl="1"/>
            <a:r>
              <a:rPr lang="en-US" sz="2800" dirty="0" smtClean="0"/>
              <a:t>COVID-19 Crisis Management – Pandemic Planning</a:t>
            </a:r>
          </a:p>
          <a:p>
            <a:pPr lvl="1"/>
            <a:r>
              <a:rPr lang="en-US" sz="2800" dirty="0" smtClean="0"/>
              <a:t>COVID-19 Dashboard</a:t>
            </a:r>
          </a:p>
          <a:p>
            <a:pPr lvl="2"/>
            <a:r>
              <a:rPr lang="en-US" sz="2800" dirty="0" smtClean="0"/>
              <a:t>Call Volume</a:t>
            </a:r>
          </a:p>
          <a:p>
            <a:pPr lvl="2"/>
            <a:r>
              <a:rPr lang="en-US" sz="2800" dirty="0" smtClean="0"/>
              <a:t>Broadband Consumption</a:t>
            </a:r>
          </a:p>
          <a:p>
            <a:pPr lvl="1"/>
            <a:r>
              <a:rPr lang="en-US" sz="2800" dirty="0" smtClean="0"/>
              <a:t>Keeping Employees Engaged </a:t>
            </a:r>
          </a:p>
          <a:p>
            <a:pPr lvl="2"/>
            <a:r>
              <a:rPr lang="en-US" sz="2800" dirty="0" smtClean="0"/>
              <a:t>Productivity</a:t>
            </a:r>
          </a:p>
          <a:p>
            <a:pPr lvl="2"/>
            <a:r>
              <a:rPr lang="en-US" sz="2800" dirty="0" smtClean="0"/>
              <a:t>Cultural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99" y="825604"/>
            <a:ext cx="2368301" cy="2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2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C Colors">
      <a:dk1>
        <a:srgbClr val="0A3254"/>
      </a:dk1>
      <a:lt1>
        <a:srgbClr val="FFFFFF"/>
      </a:lt1>
      <a:dk2>
        <a:srgbClr val="4D4D4F"/>
      </a:dk2>
      <a:lt2>
        <a:srgbClr val="EAEAEA"/>
      </a:lt2>
      <a:accent1>
        <a:srgbClr val="054267"/>
      </a:accent1>
      <a:accent2>
        <a:srgbClr val="EA4140"/>
      </a:accent2>
      <a:accent3>
        <a:srgbClr val="59B5C0"/>
      </a:accent3>
      <a:accent4>
        <a:srgbClr val="CACACA"/>
      </a:accent4>
      <a:accent5>
        <a:srgbClr val="92C6E1"/>
      </a:accent5>
      <a:accent6>
        <a:srgbClr val="E37362"/>
      </a:accent6>
      <a:hlink>
        <a:srgbClr val="EA4140"/>
      </a:hlink>
      <a:folHlink>
        <a:srgbClr val="59B5C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C_PPTTemplate_v1" id="{1831048F-0BBB-E64E-B602-ED0B1103FD1C}" vid="{AF1A925F-421A-7B44-8633-A239ABAE86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CB0B33-1AF4-4F7A-B4AD-3BF66C1FD5B9}"/>
</file>

<file path=customXml/itemProps2.xml><?xml version="1.0" encoding="utf-8"?>
<ds:datastoreItem xmlns:ds="http://schemas.openxmlformats.org/officeDocument/2006/customXml" ds:itemID="{D0FE713B-A733-4275-9C5C-1E1B94242F53}"/>
</file>

<file path=customXml/itemProps3.xml><?xml version="1.0" encoding="utf-8"?>
<ds:datastoreItem xmlns:ds="http://schemas.openxmlformats.org/officeDocument/2006/customXml" ds:itemID="{93EF39A7-C5DD-467E-8779-2B3C67EB83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34721</TotalTime>
  <Words>819</Words>
  <Application>Microsoft Office PowerPoint</Application>
  <PresentationFormat>Widescreen</PresentationFormat>
  <Paragraphs>149</Paragraphs>
  <Slides>27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Futura</vt:lpstr>
      <vt:lpstr>Futura Condensed Medium</vt:lpstr>
      <vt:lpstr>Futura Medium</vt:lpstr>
      <vt:lpstr>Tw Cen MT</vt:lpstr>
      <vt:lpstr>Office Theme</vt:lpstr>
      <vt:lpstr>PowerPoint Presentation</vt:lpstr>
      <vt:lpstr>MN Governors Broadband Task Force  Kristi Westbrock,  CEO/General Manager, CTC  April 29, 2020</vt:lpstr>
      <vt:lpstr>About CTC</vt:lpstr>
      <vt:lpstr>CTC Footprint</vt:lpstr>
      <vt:lpstr>Electric Partnerships</vt:lpstr>
      <vt:lpstr>Funding/Grant Projects</vt:lpstr>
      <vt:lpstr>Total Projects Awarded Funding</vt:lpstr>
      <vt:lpstr>COVID-19 CRISIS</vt:lpstr>
      <vt:lpstr>Helping Our Employees</vt:lpstr>
      <vt:lpstr>Employees First</vt:lpstr>
      <vt:lpstr>PowerPoint Presentation</vt:lpstr>
      <vt:lpstr>Bandwidth Consumption</vt:lpstr>
      <vt:lpstr>Keeping Employees Engaged</vt:lpstr>
      <vt:lpstr>Helping Our Members</vt:lpstr>
      <vt:lpstr>PowerPoint Presentation</vt:lpstr>
      <vt:lpstr>COVID-19 Response to Members</vt:lpstr>
      <vt:lpstr>Temporary Self Installation Process</vt:lpstr>
      <vt:lpstr>Helping Our Community</vt:lpstr>
      <vt:lpstr>PowerPoint Presentation</vt:lpstr>
      <vt:lpstr>Helping our Community</vt:lpstr>
      <vt:lpstr>Appreciation for Local Critical Workers</vt:lpstr>
      <vt:lpstr>Keeping Our Community Connected/ Engaged –Social Media</vt:lpstr>
      <vt:lpstr>Q&amp;A</vt:lpstr>
      <vt:lpstr>Thank You!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MacDonald</dc:creator>
  <cp:lastModifiedBy>Wells, Diane (COMM)</cp:lastModifiedBy>
  <cp:revision>136</cp:revision>
  <dcterms:created xsi:type="dcterms:W3CDTF">2017-12-05T21:26:18Z</dcterms:created>
  <dcterms:modified xsi:type="dcterms:W3CDTF">2020-05-01T19:07:18Z</dcterms:modified>
</cp:coreProperties>
</file>