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9"/>
  </p:notesMasterIdLst>
  <p:handoutMasterIdLst>
    <p:handoutMasterId r:id="rId20"/>
  </p:handoutMasterIdLst>
  <p:sldIdLst>
    <p:sldId id="257" r:id="rId5"/>
    <p:sldId id="300" r:id="rId6"/>
    <p:sldId id="310" r:id="rId7"/>
    <p:sldId id="272" r:id="rId8"/>
    <p:sldId id="309" r:id="rId9"/>
    <p:sldId id="301" r:id="rId10"/>
    <p:sldId id="302" r:id="rId11"/>
    <p:sldId id="303" r:id="rId12"/>
    <p:sldId id="312" r:id="rId13"/>
    <p:sldId id="308" r:id="rId14"/>
    <p:sldId id="306" r:id="rId15"/>
    <p:sldId id="313" r:id="rId16"/>
    <p:sldId id="314" r:id="rId17"/>
    <p:sldId id="305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C22A08-9304-7383-68E8-938F3095E97F}" name="Johnson, Heidi A (DEED)" initials="J(" userId="S::heidi.a.johnson@state.mn.us::529bec3f-5a3f-4459-9909-f7cdd5fa9a33" providerId="AD"/>
  <p188:author id="{EDD3AE21-3B5E-A7FE-8926-8C3E021E2910}" name="Bowdry, Deven (DEED)" initials="B(" userId="S::deven.bowdry@state.mn.us::a67a1b63-9e61-4850-b2f7-6e1051a5db3d" providerId="AD"/>
  <p188:author id="{7D0B7D3E-C758-08BA-0CBC-CE0E5F8A8B98}" name="Grove, Steve (DEED)" initials="G(" userId="S::s.grove@state.mn.us::95e496ff-a9fb-479d-a134-17d60efbca8a" providerId="AD"/>
  <p188:author id="{0698CF40-E88F-F99D-0679-CFA35F18896E}" name="Cordes-Mayo, Alicia (DEED)" initials="C(" userId="S::alicia.cordes-mayo@state.mn.us::b502271d-1b35-48ba-bc60-33c21cc0db65" providerId="AD"/>
  <p188:author id="{DD0364EF-4853-FC06-0EE5-19812773B531}" name="Dannen, Darielle (DEED)" initials="D(" userId="S::darielle.dannen@state.mn.us::465d9577-48b0-43eb-8980-0fdb4926170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99D1FF"/>
    <a:srgbClr val="D6EDFF"/>
    <a:srgbClr val="78BE21"/>
    <a:srgbClr val="000000"/>
    <a:srgbClr val="E8E8E8"/>
    <a:srgbClr val="0D0D0D"/>
    <a:srgbClr val="B20738"/>
    <a:srgbClr val="00A3E2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B309A7-EEDF-F54E-A04B-8B4565E5C7D8}" v="27" dt="2024-02-12T18:58:52.310"/>
    <p1510:client id="{8633906D-60B2-4B98-9E9B-AC9F24994844}" v="15" dt="2024-02-12T14:11:22.398"/>
    <p1510:client id="{8BACAC83-C3B0-8C5D-33E5-55D502A084A2}" v="6" dt="2024-02-12T13:55:24.237"/>
    <p1510:client id="{AF7E7D8C-562D-835A-EDD2-77BC8411E283}" v="64" dt="2024-02-12T13:58:31.5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en, Darielle (She/Her/Hers) (DEED)" userId="S::darielle.dannen@state.mn.us::465d9577-48b0-43eb-8980-0fdb4926170f" providerId="AD" clId="Web-{2AB309A7-EEDF-F54E-A04B-8B4565E5C7D8}"/>
    <pc:docChg chg="modSld">
      <pc:chgData name="Dannen, Darielle (She/Her/Hers) (DEED)" userId="S::darielle.dannen@state.mn.us::465d9577-48b0-43eb-8980-0fdb4926170f" providerId="AD" clId="Web-{2AB309A7-EEDF-F54E-A04B-8B4565E5C7D8}" dt="2024-02-12T18:58:52.310" v="26" actId="20577"/>
      <pc:docMkLst>
        <pc:docMk/>
      </pc:docMkLst>
      <pc:sldChg chg="modSp">
        <pc:chgData name="Dannen, Darielle (She/Her/Hers) (DEED)" userId="S::darielle.dannen@state.mn.us::465d9577-48b0-43eb-8980-0fdb4926170f" providerId="AD" clId="Web-{2AB309A7-EEDF-F54E-A04B-8B4565E5C7D8}" dt="2024-02-12T18:57:27.153" v="4" actId="1076"/>
        <pc:sldMkLst>
          <pc:docMk/>
          <pc:sldMk cId="1054233317" sldId="300"/>
        </pc:sldMkLst>
        <pc:spChg chg="mod">
          <ac:chgData name="Dannen, Darielle (She/Her/Hers) (DEED)" userId="S::darielle.dannen@state.mn.us::465d9577-48b0-43eb-8980-0fdb4926170f" providerId="AD" clId="Web-{2AB309A7-EEDF-F54E-A04B-8B4565E5C7D8}" dt="2024-02-12T18:56:56.309" v="1" actId="20577"/>
          <ac:spMkLst>
            <pc:docMk/>
            <pc:sldMk cId="1054233317" sldId="300"/>
            <ac:spMk id="3" creationId="{4A786A8A-71C5-5302-1F15-854D0B62F98E}"/>
          </ac:spMkLst>
        </pc:spChg>
        <pc:spChg chg="mod">
          <ac:chgData name="Dannen, Darielle (She/Her/Hers) (DEED)" userId="S::darielle.dannen@state.mn.us::465d9577-48b0-43eb-8980-0fdb4926170f" providerId="AD" clId="Web-{2AB309A7-EEDF-F54E-A04B-8B4565E5C7D8}" dt="2024-02-12T18:57:27.153" v="4" actId="1076"/>
          <ac:spMkLst>
            <pc:docMk/>
            <pc:sldMk cId="1054233317" sldId="300"/>
            <ac:spMk id="4" creationId="{0443BACA-0F56-FB62-D443-0F1CECE7F32E}"/>
          </ac:spMkLst>
        </pc:spChg>
      </pc:sldChg>
      <pc:sldChg chg="modSp">
        <pc:chgData name="Dannen, Darielle (She/Her/Hers) (DEED)" userId="S::darielle.dannen@state.mn.us::465d9577-48b0-43eb-8980-0fdb4926170f" providerId="AD" clId="Web-{2AB309A7-EEDF-F54E-A04B-8B4565E5C7D8}" dt="2024-02-12T18:58:52.310" v="26" actId="20577"/>
        <pc:sldMkLst>
          <pc:docMk/>
          <pc:sldMk cId="1207313375" sldId="314"/>
        </pc:sldMkLst>
        <pc:spChg chg="mod">
          <ac:chgData name="Dannen, Darielle (She/Her/Hers) (DEED)" userId="S::darielle.dannen@state.mn.us::465d9577-48b0-43eb-8980-0fdb4926170f" providerId="AD" clId="Web-{2AB309A7-EEDF-F54E-A04B-8B4565E5C7D8}" dt="2024-02-12T18:58:52.310" v="26" actId="20577"/>
          <ac:spMkLst>
            <pc:docMk/>
            <pc:sldMk cId="1207313375" sldId="314"/>
            <ac:spMk id="3" creationId="{0CE6E08D-D1D4-14F5-90B5-C6C3D74A434F}"/>
          </ac:spMkLst>
        </pc:spChg>
      </pc:sldChg>
    </pc:docChg>
  </pc:docChgLst>
  <pc:docChgLst>
    <pc:chgData name="Dannen, Darielle (She/Her/Hers) (DEED)" userId="465d9577-48b0-43eb-8980-0fdb4926170f" providerId="ADAL" clId="{8633906D-60B2-4B98-9E9B-AC9F24994844}"/>
    <pc:docChg chg="undo custSel addSld delSld modSld sldOrd">
      <pc:chgData name="Dannen, Darielle (She/Her/Hers) (DEED)" userId="465d9577-48b0-43eb-8980-0fdb4926170f" providerId="ADAL" clId="{8633906D-60B2-4B98-9E9B-AC9F24994844}" dt="2024-02-12T17:10:35.902" v="988" actId="113"/>
      <pc:docMkLst>
        <pc:docMk/>
      </pc:docMkLst>
      <pc:sldChg chg="delSp modSp add del mod ord modClrScheme chgLayout">
        <pc:chgData name="Dannen, Darielle (She/Her/Hers) (DEED)" userId="465d9577-48b0-43eb-8980-0fdb4926170f" providerId="ADAL" clId="{8633906D-60B2-4B98-9E9B-AC9F24994844}" dt="2024-02-12T17:05:55.683" v="864" actId="1076"/>
        <pc:sldMkLst>
          <pc:docMk/>
          <pc:sldMk cId="1727118114" sldId="272"/>
        </pc:sldMkLst>
        <pc:spChg chg="mod ord">
          <ac:chgData name="Dannen, Darielle (She/Her/Hers) (DEED)" userId="465d9577-48b0-43eb-8980-0fdb4926170f" providerId="ADAL" clId="{8633906D-60B2-4B98-9E9B-AC9F24994844}" dt="2024-02-12T14:07:03.875" v="4" actId="700"/>
          <ac:spMkLst>
            <pc:docMk/>
            <pc:sldMk cId="1727118114" sldId="272"/>
            <ac:spMk id="2" creationId="{56544F1C-44C8-EDD3-1363-E5011EF40A85}"/>
          </ac:spMkLst>
        </pc:spChg>
        <pc:spChg chg="mod ord">
          <ac:chgData name="Dannen, Darielle (She/Her/Hers) (DEED)" userId="465d9577-48b0-43eb-8980-0fdb4926170f" providerId="ADAL" clId="{8633906D-60B2-4B98-9E9B-AC9F24994844}" dt="2024-02-12T14:07:03.875" v="4" actId="700"/>
          <ac:spMkLst>
            <pc:docMk/>
            <pc:sldMk cId="1727118114" sldId="272"/>
            <ac:spMk id="3" creationId="{21489DCB-F24C-B7A7-91EA-E15DF45BBE2A}"/>
          </ac:spMkLst>
        </pc:spChg>
        <pc:spChg chg="mod ord">
          <ac:chgData name="Dannen, Darielle (She/Her/Hers) (DEED)" userId="465d9577-48b0-43eb-8980-0fdb4926170f" providerId="ADAL" clId="{8633906D-60B2-4B98-9E9B-AC9F24994844}" dt="2024-02-12T17:05:55.683" v="864" actId="1076"/>
          <ac:spMkLst>
            <pc:docMk/>
            <pc:sldMk cId="1727118114" sldId="272"/>
            <ac:spMk id="4" creationId="{7AFF1B32-9801-8C63-A28D-C1EF97DC9A9A}"/>
          </ac:spMkLst>
        </pc:spChg>
        <pc:spChg chg="del mod ord">
          <ac:chgData name="Dannen, Darielle (She/Her/Hers) (DEED)" userId="465d9577-48b0-43eb-8980-0fdb4926170f" providerId="ADAL" clId="{8633906D-60B2-4B98-9E9B-AC9F24994844}" dt="2024-02-12T14:07:23.085" v="7" actId="478"/>
          <ac:spMkLst>
            <pc:docMk/>
            <pc:sldMk cId="1727118114" sldId="272"/>
            <ac:spMk id="5" creationId="{4A04B651-A6F4-943E-DC6D-FAA348309D4B}"/>
          </ac:spMkLst>
        </pc:spChg>
        <pc:spChg chg="del mod ord">
          <ac:chgData name="Dannen, Darielle (She/Her/Hers) (DEED)" userId="465d9577-48b0-43eb-8980-0fdb4926170f" providerId="ADAL" clId="{8633906D-60B2-4B98-9E9B-AC9F24994844}" dt="2024-02-12T14:07:15.240" v="5" actId="478"/>
          <ac:spMkLst>
            <pc:docMk/>
            <pc:sldMk cId="1727118114" sldId="272"/>
            <ac:spMk id="6" creationId="{89A2FDF0-5EB6-C4E7-D9CF-B54772883944}"/>
          </ac:spMkLst>
        </pc:spChg>
        <pc:spChg chg="mod ord">
          <ac:chgData name="Dannen, Darielle (She/Her/Hers) (DEED)" userId="465d9577-48b0-43eb-8980-0fdb4926170f" providerId="ADAL" clId="{8633906D-60B2-4B98-9E9B-AC9F24994844}" dt="2024-02-12T14:07:03.875" v="4" actId="700"/>
          <ac:spMkLst>
            <pc:docMk/>
            <pc:sldMk cId="1727118114" sldId="272"/>
            <ac:spMk id="7" creationId="{2C9976E2-5F4E-B059-9404-FE99268FCF1A}"/>
          </ac:spMkLst>
        </pc:spChg>
      </pc:sldChg>
      <pc:sldChg chg="modSp mod">
        <pc:chgData name="Dannen, Darielle (She/Her/Hers) (DEED)" userId="465d9577-48b0-43eb-8980-0fdb4926170f" providerId="ADAL" clId="{8633906D-60B2-4B98-9E9B-AC9F24994844}" dt="2024-02-12T15:38:26.825" v="64" actId="207"/>
        <pc:sldMkLst>
          <pc:docMk/>
          <pc:sldMk cId="1054233317" sldId="300"/>
        </pc:sldMkLst>
        <pc:spChg chg="mod">
          <ac:chgData name="Dannen, Darielle (She/Her/Hers) (DEED)" userId="465d9577-48b0-43eb-8980-0fdb4926170f" providerId="ADAL" clId="{8633906D-60B2-4B98-9E9B-AC9F24994844}" dt="2024-02-12T15:38:23.803" v="63" actId="207"/>
          <ac:spMkLst>
            <pc:docMk/>
            <pc:sldMk cId="1054233317" sldId="300"/>
            <ac:spMk id="3" creationId="{4A786A8A-71C5-5302-1F15-854D0B62F98E}"/>
          </ac:spMkLst>
        </pc:spChg>
        <pc:spChg chg="mod">
          <ac:chgData name="Dannen, Darielle (She/Her/Hers) (DEED)" userId="465d9577-48b0-43eb-8980-0fdb4926170f" providerId="ADAL" clId="{8633906D-60B2-4B98-9E9B-AC9F24994844}" dt="2024-02-12T15:38:26.825" v="64" actId="207"/>
          <ac:spMkLst>
            <pc:docMk/>
            <pc:sldMk cId="1054233317" sldId="300"/>
            <ac:spMk id="4" creationId="{0443BACA-0F56-FB62-D443-0F1CECE7F32E}"/>
          </ac:spMkLst>
        </pc:spChg>
      </pc:sldChg>
      <pc:sldChg chg="modSp mod">
        <pc:chgData name="Dannen, Darielle (She/Her/Hers) (DEED)" userId="465d9577-48b0-43eb-8980-0fdb4926170f" providerId="ADAL" clId="{8633906D-60B2-4B98-9E9B-AC9F24994844}" dt="2024-02-12T15:38:51.826" v="67" actId="207"/>
        <pc:sldMkLst>
          <pc:docMk/>
          <pc:sldMk cId="3471903159" sldId="301"/>
        </pc:sldMkLst>
        <pc:spChg chg="mod">
          <ac:chgData name="Dannen, Darielle (She/Her/Hers) (DEED)" userId="465d9577-48b0-43eb-8980-0fdb4926170f" providerId="ADAL" clId="{8633906D-60B2-4B98-9E9B-AC9F24994844}" dt="2024-02-12T15:38:51.826" v="67" actId="207"/>
          <ac:spMkLst>
            <pc:docMk/>
            <pc:sldMk cId="3471903159" sldId="301"/>
            <ac:spMk id="3" creationId="{E0B3F282-D555-9044-78D9-AC0DF97B1C52}"/>
          </ac:spMkLst>
        </pc:spChg>
      </pc:sldChg>
      <pc:sldChg chg="modSp mod">
        <pc:chgData name="Dannen, Darielle (She/Her/Hers) (DEED)" userId="465d9577-48b0-43eb-8980-0fdb4926170f" providerId="ADAL" clId="{8633906D-60B2-4B98-9E9B-AC9F24994844}" dt="2024-02-12T15:38:56.117" v="68" actId="207"/>
        <pc:sldMkLst>
          <pc:docMk/>
          <pc:sldMk cId="702122901" sldId="302"/>
        </pc:sldMkLst>
        <pc:spChg chg="mod">
          <ac:chgData name="Dannen, Darielle (She/Her/Hers) (DEED)" userId="465d9577-48b0-43eb-8980-0fdb4926170f" providerId="ADAL" clId="{8633906D-60B2-4B98-9E9B-AC9F24994844}" dt="2024-02-12T15:38:56.117" v="68" actId="207"/>
          <ac:spMkLst>
            <pc:docMk/>
            <pc:sldMk cId="702122901" sldId="302"/>
            <ac:spMk id="3" creationId="{F24BB7DD-52E4-1440-8815-86DB99D94FD2}"/>
          </ac:spMkLst>
        </pc:spChg>
      </pc:sldChg>
      <pc:sldChg chg="modSp mod">
        <pc:chgData name="Dannen, Darielle (She/Her/Hers) (DEED)" userId="465d9577-48b0-43eb-8980-0fdb4926170f" providerId="ADAL" clId="{8633906D-60B2-4B98-9E9B-AC9F24994844}" dt="2024-02-12T15:42:58.101" v="75" actId="255"/>
        <pc:sldMkLst>
          <pc:docMk/>
          <pc:sldMk cId="3020935323" sldId="303"/>
        </pc:sldMkLst>
        <pc:spChg chg="mod">
          <ac:chgData name="Dannen, Darielle (She/Her/Hers) (DEED)" userId="465d9577-48b0-43eb-8980-0fdb4926170f" providerId="ADAL" clId="{8633906D-60B2-4B98-9E9B-AC9F24994844}" dt="2024-02-12T15:42:58.101" v="75" actId="255"/>
          <ac:spMkLst>
            <pc:docMk/>
            <pc:sldMk cId="3020935323" sldId="303"/>
            <ac:spMk id="3" creationId="{112A0F0D-3BE9-F3DF-8374-C571C04DF30F}"/>
          </ac:spMkLst>
        </pc:spChg>
        <pc:picChg chg="mod">
          <ac:chgData name="Dannen, Darielle (She/Her/Hers) (DEED)" userId="465d9577-48b0-43eb-8980-0fdb4926170f" providerId="ADAL" clId="{8633906D-60B2-4B98-9E9B-AC9F24994844}" dt="2024-02-12T14:11:17.197" v="12" actId="14100"/>
          <ac:picMkLst>
            <pc:docMk/>
            <pc:sldMk cId="3020935323" sldId="303"/>
            <ac:picMk id="5" creationId="{719911D3-7421-2294-D6D4-0295E799894E}"/>
          </ac:picMkLst>
        </pc:picChg>
      </pc:sldChg>
      <pc:sldChg chg="del">
        <pc:chgData name="Dannen, Darielle (She/Her/Hers) (DEED)" userId="465d9577-48b0-43eb-8980-0fdb4926170f" providerId="ADAL" clId="{8633906D-60B2-4B98-9E9B-AC9F24994844}" dt="2024-02-12T14:13:38.190" v="21" actId="2696"/>
        <pc:sldMkLst>
          <pc:docMk/>
          <pc:sldMk cId="2160552293" sldId="304"/>
        </pc:sldMkLst>
      </pc:sldChg>
      <pc:sldChg chg="modSp mod">
        <pc:chgData name="Dannen, Darielle (She/Her/Hers) (DEED)" userId="465d9577-48b0-43eb-8980-0fdb4926170f" providerId="ADAL" clId="{8633906D-60B2-4B98-9E9B-AC9F24994844}" dt="2024-02-12T14:14:04.411" v="23" actId="255"/>
        <pc:sldMkLst>
          <pc:docMk/>
          <pc:sldMk cId="2208431301" sldId="305"/>
        </pc:sldMkLst>
        <pc:spChg chg="mod">
          <ac:chgData name="Dannen, Darielle (She/Her/Hers) (DEED)" userId="465d9577-48b0-43eb-8980-0fdb4926170f" providerId="ADAL" clId="{8633906D-60B2-4B98-9E9B-AC9F24994844}" dt="2024-02-12T14:14:04.411" v="23" actId="255"/>
          <ac:spMkLst>
            <pc:docMk/>
            <pc:sldMk cId="2208431301" sldId="305"/>
            <ac:spMk id="2" creationId="{4115CC06-5EAD-071C-375B-079E735C1370}"/>
          </ac:spMkLst>
        </pc:spChg>
      </pc:sldChg>
      <pc:sldChg chg="addSp delSp modSp mod">
        <pc:chgData name="Dannen, Darielle (She/Her/Hers) (DEED)" userId="465d9577-48b0-43eb-8980-0fdb4926170f" providerId="ADAL" clId="{8633906D-60B2-4B98-9E9B-AC9F24994844}" dt="2024-02-12T16:04:39.377" v="863" actId="113"/>
        <pc:sldMkLst>
          <pc:docMk/>
          <pc:sldMk cId="531911721" sldId="306"/>
        </pc:sldMkLst>
        <pc:spChg chg="mod">
          <ac:chgData name="Dannen, Darielle (She/Her/Hers) (DEED)" userId="465d9577-48b0-43eb-8980-0fdb4926170f" providerId="ADAL" clId="{8633906D-60B2-4B98-9E9B-AC9F24994844}" dt="2024-02-12T16:04:39.377" v="863" actId="113"/>
          <ac:spMkLst>
            <pc:docMk/>
            <pc:sldMk cId="531911721" sldId="306"/>
            <ac:spMk id="3" creationId="{013E96A1-AD49-8915-62AF-EE25CBA558BC}"/>
          </ac:spMkLst>
        </pc:spChg>
        <pc:spChg chg="add del">
          <ac:chgData name="Dannen, Darielle (She/Her/Hers) (DEED)" userId="465d9577-48b0-43eb-8980-0fdb4926170f" providerId="ADAL" clId="{8633906D-60B2-4B98-9E9B-AC9F24994844}" dt="2024-02-12T15:48:17.286" v="437" actId="22"/>
          <ac:spMkLst>
            <pc:docMk/>
            <pc:sldMk cId="531911721" sldId="306"/>
            <ac:spMk id="5" creationId="{5AA08112-F68B-4CBF-1089-43026D08CB2E}"/>
          </ac:spMkLst>
        </pc:spChg>
      </pc:sldChg>
      <pc:sldChg chg="del">
        <pc:chgData name="Dannen, Darielle (She/Her/Hers) (DEED)" userId="465d9577-48b0-43eb-8980-0fdb4926170f" providerId="ADAL" clId="{8633906D-60B2-4B98-9E9B-AC9F24994844}" dt="2024-02-12T14:14:10.274" v="24" actId="2696"/>
        <pc:sldMkLst>
          <pc:docMk/>
          <pc:sldMk cId="2247913259" sldId="307"/>
        </pc:sldMkLst>
      </pc:sldChg>
      <pc:sldChg chg="modSp mod">
        <pc:chgData name="Dannen, Darielle (She/Her/Hers) (DEED)" userId="465d9577-48b0-43eb-8980-0fdb4926170f" providerId="ADAL" clId="{8633906D-60B2-4B98-9E9B-AC9F24994844}" dt="2024-02-12T15:43:31.197" v="79" actId="1076"/>
        <pc:sldMkLst>
          <pc:docMk/>
          <pc:sldMk cId="910726819" sldId="308"/>
        </pc:sldMkLst>
        <pc:spChg chg="mod">
          <ac:chgData name="Dannen, Darielle (She/Her/Hers) (DEED)" userId="465d9577-48b0-43eb-8980-0fdb4926170f" providerId="ADAL" clId="{8633906D-60B2-4B98-9E9B-AC9F24994844}" dt="2024-02-12T15:43:31.197" v="79" actId="1076"/>
          <ac:spMkLst>
            <pc:docMk/>
            <pc:sldMk cId="910726819" sldId="308"/>
            <ac:spMk id="3" creationId="{D19B3348-772D-1C7A-AF95-A393FB8AB2DC}"/>
          </ac:spMkLst>
        </pc:spChg>
      </pc:sldChg>
      <pc:sldChg chg="modSp mod">
        <pc:chgData name="Dannen, Darielle (She/Her/Hers) (DEED)" userId="465d9577-48b0-43eb-8980-0fdb4926170f" providerId="ADAL" clId="{8633906D-60B2-4B98-9E9B-AC9F24994844}" dt="2024-02-12T15:38:16.682" v="62" actId="207"/>
        <pc:sldMkLst>
          <pc:docMk/>
          <pc:sldMk cId="2462025102" sldId="309"/>
        </pc:sldMkLst>
        <pc:spChg chg="mod">
          <ac:chgData name="Dannen, Darielle (She/Her/Hers) (DEED)" userId="465d9577-48b0-43eb-8980-0fdb4926170f" providerId="ADAL" clId="{8633906D-60B2-4B98-9E9B-AC9F24994844}" dt="2024-02-12T15:38:16.682" v="62" actId="207"/>
          <ac:spMkLst>
            <pc:docMk/>
            <pc:sldMk cId="2462025102" sldId="309"/>
            <ac:spMk id="3" creationId="{D15A68B8-86E4-6A3C-4D9C-587BD5BAE3A3}"/>
          </ac:spMkLst>
        </pc:spChg>
      </pc:sldChg>
      <pc:sldChg chg="modSp mod ord">
        <pc:chgData name="Dannen, Darielle (She/Her/Hers) (DEED)" userId="465d9577-48b0-43eb-8980-0fdb4926170f" providerId="ADAL" clId="{8633906D-60B2-4B98-9E9B-AC9F24994844}" dt="2024-02-12T15:46:44.905" v="394" actId="20577"/>
        <pc:sldMkLst>
          <pc:docMk/>
          <pc:sldMk cId="4091839858" sldId="310"/>
        </pc:sldMkLst>
        <pc:spChg chg="mod">
          <ac:chgData name="Dannen, Darielle (She/Her/Hers) (DEED)" userId="465d9577-48b0-43eb-8980-0fdb4926170f" providerId="ADAL" clId="{8633906D-60B2-4B98-9E9B-AC9F24994844}" dt="2024-02-12T15:46:44.905" v="394" actId="20577"/>
          <ac:spMkLst>
            <pc:docMk/>
            <pc:sldMk cId="4091839858" sldId="310"/>
            <ac:spMk id="3" creationId="{78F0A4E4-4921-27E9-A511-387DCF58C816}"/>
          </ac:spMkLst>
        </pc:spChg>
      </pc:sldChg>
      <pc:sldChg chg="del">
        <pc:chgData name="Dannen, Darielle (She/Her/Hers) (DEED)" userId="465d9577-48b0-43eb-8980-0fdb4926170f" providerId="ADAL" clId="{8633906D-60B2-4B98-9E9B-AC9F24994844}" dt="2024-02-12T14:13:44.816" v="22" actId="2696"/>
        <pc:sldMkLst>
          <pc:docMk/>
          <pc:sldMk cId="1769287774" sldId="311"/>
        </pc:sldMkLst>
      </pc:sldChg>
      <pc:sldChg chg="modSp mod">
        <pc:chgData name="Dannen, Darielle (She/Her/Hers) (DEED)" userId="465d9577-48b0-43eb-8980-0fdb4926170f" providerId="ADAL" clId="{8633906D-60B2-4B98-9E9B-AC9F24994844}" dt="2024-02-12T15:42:36.791" v="72" actId="1076"/>
        <pc:sldMkLst>
          <pc:docMk/>
          <pc:sldMk cId="1871708223" sldId="312"/>
        </pc:sldMkLst>
        <pc:spChg chg="mod">
          <ac:chgData name="Dannen, Darielle (She/Her/Hers) (DEED)" userId="465d9577-48b0-43eb-8980-0fdb4926170f" providerId="ADAL" clId="{8633906D-60B2-4B98-9E9B-AC9F24994844}" dt="2024-02-12T15:42:36.791" v="72" actId="1076"/>
          <ac:spMkLst>
            <pc:docMk/>
            <pc:sldMk cId="1871708223" sldId="312"/>
            <ac:spMk id="3" creationId="{90E04BA4-1FFD-8EB8-709A-2C13D5590EE8}"/>
          </ac:spMkLst>
        </pc:spChg>
      </pc:sldChg>
      <pc:sldChg chg="modSp new mod">
        <pc:chgData name="Dannen, Darielle (She/Her/Hers) (DEED)" userId="465d9577-48b0-43eb-8980-0fdb4926170f" providerId="ADAL" clId="{8633906D-60B2-4B98-9E9B-AC9F24994844}" dt="2024-02-12T16:01:25.663" v="600" actId="113"/>
        <pc:sldMkLst>
          <pc:docMk/>
          <pc:sldMk cId="2470094925" sldId="313"/>
        </pc:sldMkLst>
        <pc:spChg chg="mod">
          <ac:chgData name="Dannen, Darielle (She/Her/Hers) (DEED)" userId="465d9577-48b0-43eb-8980-0fdb4926170f" providerId="ADAL" clId="{8633906D-60B2-4B98-9E9B-AC9F24994844}" dt="2024-02-12T15:48:31.774" v="479" actId="20577"/>
          <ac:spMkLst>
            <pc:docMk/>
            <pc:sldMk cId="2470094925" sldId="313"/>
            <ac:spMk id="2" creationId="{A23016B0-560E-F334-3616-4172EDDD2B71}"/>
          </ac:spMkLst>
        </pc:spChg>
        <pc:spChg chg="mod">
          <ac:chgData name="Dannen, Darielle (She/Her/Hers) (DEED)" userId="465d9577-48b0-43eb-8980-0fdb4926170f" providerId="ADAL" clId="{8633906D-60B2-4B98-9E9B-AC9F24994844}" dt="2024-02-12T16:01:25.663" v="600" actId="113"/>
          <ac:spMkLst>
            <pc:docMk/>
            <pc:sldMk cId="2470094925" sldId="313"/>
            <ac:spMk id="3" creationId="{21A76F44-708A-9365-AE2B-8487B46FADAF}"/>
          </ac:spMkLst>
        </pc:spChg>
      </pc:sldChg>
      <pc:sldChg chg="modSp new mod">
        <pc:chgData name="Dannen, Darielle (She/Her/Hers) (DEED)" userId="465d9577-48b0-43eb-8980-0fdb4926170f" providerId="ADAL" clId="{8633906D-60B2-4B98-9E9B-AC9F24994844}" dt="2024-02-12T17:10:35.902" v="988" actId="113"/>
        <pc:sldMkLst>
          <pc:docMk/>
          <pc:sldMk cId="1207313375" sldId="314"/>
        </pc:sldMkLst>
        <pc:spChg chg="mod">
          <ac:chgData name="Dannen, Darielle (She/Her/Hers) (DEED)" userId="465d9577-48b0-43eb-8980-0fdb4926170f" providerId="ADAL" clId="{8633906D-60B2-4B98-9E9B-AC9F24994844}" dt="2024-02-12T16:01:51.272" v="644" actId="20577"/>
          <ac:spMkLst>
            <pc:docMk/>
            <pc:sldMk cId="1207313375" sldId="314"/>
            <ac:spMk id="2" creationId="{BC5566CB-8588-2F66-3051-CC4355F949C3}"/>
          </ac:spMkLst>
        </pc:spChg>
        <pc:spChg chg="mod">
          <ac:chgData name="Dannen, Darielle (She/Her/Hers) (DEED)" userId="465d9577-48b0-43eb-8980-0fdb4926170f" providerId="ADAL" clId="{8633906D-60B2-4B98-9E9B-AC9F24994844}" dt="2024-02-12T17:10:35.902" v="988" actId="113"/>
          <ac:spMkLst>
            <pc:docMk/>
            <pc:sldMk cId="1207313375" sldId="314"/>
            <ac:spMk id="3" creationId="{0CE6E08D-D1D4-14F5-90B5-C6C3D74A434F}"/>
          </ac:spMkLst>
        </pc:spChg>
      </pc:sldChg>
    </pc:docChg>
  </pc:docChgLst>
  <pc:docChgLst>
    <pc:chgData name="Dannen, Darielle (She/Her/Hers) (DEED)" userId="S::darielle.dannen@state.mn.us::465d9577-48b0-43eb-8980-0fdb4926170f" providerId="AD" clId="Web-{AF7E7D8C-562D-835A-EDD2-77BC8411E283}"/>
    <pc:docChg chg="delSld modSld">
      <pc:chgData name="Dannen, Darielle (She/Her/Hers) (DEED)" userId="S::darielle.dannen@state.mn.us::465d9577-48b0-43eb-8980-0fdb4926170f" providerId="AD" clId="Web-{AF7E7D8C-562D-835A-EDD2-77BC8411E283}" dt="2024-02-12T13:58:31.568" v="60"/>
      <pc:docMkLst>
        <pc:docMk/>
      </pc:docMkLst>
      <pc:sldChg chg="modSp">
        <pc:chgData name="Dannen, Darielle (She/Her/Hers) (DEED)" userId="S::darielle.dannen@state.mn.us::465d9577-48b0-43eb-8980-0fdb4926170f" providerId="AD" clId="Web-{AF7E7D8C-562D-835A-EDD2-77BC8411E283}" dt="2024-02-12T13:57:04.987" v="50" actId="20577"/>
        <pc:sldMkLst>
          <pc:docMk/>
          <pc:sldMk cId="4059362785" sldId="257"/>
        </pc:sldMkLst>
        <pc:spChg chg="mod">
          <ac:chgData name="Dannen, Darielle (She/Her/Hers) (DEED)" userId="S::darielle.dannen@state.mn.us::465d9577-48b0-43eb-8980-0fdb4926170f" providerId="AD" clId="Web-{AF7E7D8C-562D-835A-EDD2-77BC8411E283}" dt="2024-02-12T13:57:04.987" v="50" actId="20577"/>
          <ac:spMkLst>
            <pc:docMk/>
            <pc:sldMk cId="4059362785" sldId="257"/>
            <ac:spMk id="2" creationId="{78AD933D-81BC-4EED-A8C1-BFF3DBE9FD32}"/>
          </ac:spMkLst>
        </pc:spChg>
      </pc:sldChg>
      <pc:sldChg chg="modSp">
        <pc:chgData name="Dannen, Darielle (She/Her/Hers) (DEED)" userId="S::darielle.dannen@state.mn.us::465d9577-48b0-43eb-8980-0fdb4926170f" providerId="AD" clId="Web-{AF7E7D8C-562D-835A-EDD2-77BC8411E283}" dt="2024-02-12T13:57:43.645" v="51" actId="20577"/>
        <pc:sldMkLst>
          <pc:docMk/>
          <pc:sldMk cId="3020935323" sldId="303"/>
        </pc:sldMkLst>
        <pc:spChg chg="mod">
          <ac:chgData name="Dannen, Darielle (She/Her/Hers) (DEED)" userId="S::darielle.dannen@state.mn.us::465d9577-48b0-43eb-8980-0fdb4926170f" providerId="AD" clId="Web-{AF7E7D8C-562D-835A-EDD2-77BC8411E283}" dt="2024-02-12T13:57:43.645" v="51" actId="20577"/>
          <ac:spMkLst>
            <pc:docMk/>
            <pc:sldMk cId="3020935323" sldId="303"/>
            <ac:spMk id="3" creationId="{112A0F0D-3BE9-F3DF-8374-C571C04DF30F}"/>
          </ac:spMkLst>
        </pc:spChg>
      </pc:sldChg>
      <pc:sldChg chg="del">
        <pc:chgData name="Dannen, Darielle (She/Her/Hers) (DEED)" userId="S::darielle.dannen@state.mn.us::465d9577-48b0-43eb-8980-0fdb4926170f" providerId="AD" clId="Web-{AF7E7D8C-562D-835A-EDD2-77BC8411E283}" dt="2024-02-12T13:58:17.005" v="52"/>
        <pc:sldMkLst>
          <pc:docMk/>
          <pc:sldMk cId="228700969" sldId="313"/>
        </pc:sldMkLst>
      </pc:sldChg>
      <pc:sldChg chg="del">
        <pc:chgData name="Dannen, Darielle (She/Her/Hers) (DEED)" userId="S::darielle.dannen@state.mn.us::465d9577-48b0-43eb-8980-0fdb4926170f" providerId="AD" clId="Web-{AF7E7D8C-562D-835A-EDD2-77BC8411E283}" dt="2024-02-12T13:58:19.052" v="53"/>
        <pc:sldMkLst>
          <pc:docMk/>
          <pc:sldMk cId="1913845787" sldId="314"/>
        </pc:sldMkLst>
      </pc:sldChg>
      <pc:sldChg chg="del">
        <pc:chgData name="Dannen, Darielle (She/Her/Hers) (DEED)" userId="S::darielle.dannen@state.mn.us::465d9577-48b0-43eb-8980-0fdb4926170f" providerId="AD" clId="Web-{AF7E7D8C-562D-835A-EDD2-77BC8411E283}" dt="2024-02-12T13:58:21.177" v="54"/>
        <pc:sldMkLst>
          <pc:docMk/>
          <pc:sldMk cId="3831092790" sldId="315"/>
        </pc:sldMkLst>
      </pc:sldChg>
      <pc:sldChg chg="del">
        <pc:chgData name="Dannen, Darielle (She/Her/Hers) (DEED)" userId="S::darielle.dannen@state.mn.us::465d9577-48b0-43eb-8980-0fdb4926170f" providerId="AD" clId="Web-{AF7E7D8C-562D-835A-EDD2-77BC8411E283}" dt="2024-02-12T13:58:22.911" v="55"/>
        <pc:sldMkLst>
          <pc:docMk/>
          <pc:sldMk cId="3977706800" sldId="316"/>
        </pc:sldMkLst>
      </pc:sldChg>
      <pc:sldChg chg="del">
        <pc:chgData name="Dannen, Darielle (She/Her/Hers) (DEED)" userId="S::darielle.dannen@state.mn.us::465d9577-48b0-43eb-8980-0fdb4926170f" providerId="AD" clId="Web-{AF7E7D8C-562D-835A-EDD2-77BC8411E283}" dt="2024-02-12T13:58:31.568" v="60"/>
        <pc:sldMkLst>
          <pc:docMk/>
          <pc:sldMk cId="564064064" sldId="317"/>
        </pc:sldMkLst>
      </pc:sldChg>
      <pc:sldChg chg="del">
        <pc:chgData name="Dannen, Darielle (She/Her/Hers) (DEED)" userId="S::darielle.dannen@state.mn.us::465d9577-48b0-43eb-8980-0fdb4926170f" providerId="AD" clId="Web-{AF7E7D8C-562D-835A-EDD2-77BC8411E283}" dt="2024-02-12T13:58:31.568" v="59"/>
        <pc:sldMkLst>
          <pc:docMk/>
          <pc:sldMk cId="100886443" sldId="318"/>
        </pc:sldMkLst>
      </pc:sldChg>
      <pc:sldChg chg="del">
        <pc:chgData name="Dannen, Darielle (She/Her/Hers) (DEED)" userId="S::darielle.dannen@state.mn.us::465d9577-48b0-43eb-8980-0fdb4926170f" providerId="AD" clId="Web-{AF7E7D8C-562D-835A-EDD2-77BC8411E283}" dt="2024-02-12T13:58:31.568" v="58"/>
        <pc:sldMkLst>
          <pc:docMk/>
          <pc:sldMk cId="3107905137" sldId="319"/>
        </pc:sldMkLst>
      </pc:sldChg>
      <pc:sldChg chg="del">
        <pc:chgData name="Dannen, Darielle (She/Her/Hers) (DEED)" userId="S::darielle.dannen@state.mn.us::465d9577-48b0-43eb-8980-0fdb4926170f" providerId="AD" clId="Web-{AF7E7D8C-562D-835A-EDD2-77BC8411E283}" dt="2024-02-12T13:58:31.568" v="57"/>
        <pc:sldMkLst>
          <pc:docMk/>
          <pc:sldMk cId="3065024223" sldId="320"/>
        </pc:sldMkLst>
      </pc:sldChg>
      <pc:sldChg chg="del">
        <pc:chgData name="Dannen, Darielle (She/Her/Hers) (DEED)" userId="S::darielle.dannen@state.mn.us::465d9577-48b0-43eb-8980-0fdb4926170f" providerId="AD" clId="Web-{AF7E7D8C-562D-835A-EDD2-77BC8411E283}" dt="2024-02-12T13:58:31.568" v="56"/>
        <pc:sldMkLst>
          <pc:docMk/>
          <pc:sldMk cId="2591994037" sldId="32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2/12/2024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CAE370-A86B-45F3-8A58-6A7B1D676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" y="0"/>
            <a:ext cx="121908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44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72" algn="l"/>
                <a:tab pos="2827735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30B3A-C598-44A1-91BA-F38601DFF6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9975"/>
            <a:ext cx="12192000" cy="3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8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5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2/12/2024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Graphic 8" descr="State of Minnesota logo">
            <a:extLst>
              <a:ext uri="{FF2B5EF4-FFF2-40B4-BE49-F238E27FC236}">
                <a16:creationId xmlns:a16="http://schemas.microsoft.com/office/drawing/2014/main" id="{42349561-5F62-42F4-B212-FA53CED7E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7471" y="1836432"/>
            <a:ext cx="6097061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8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5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2/12/2024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8" descr="State of Minnesota logo">
            <a:extLst>
              <a:ext uri="{FF2B5EF4-FFF2-40B4-BE49-F238E27FC236}">
                <a16:creationId xmlns:a16="http://schemas.microsoft.com/office/drawing/2014/main" id="{E8CC904E-32AE-4C9C-B9CA-A01E1294C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47471" y="1836432"/>
            <a:ext cx="6097060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21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pic>
        <p:nvPicPr>
          <p:cNvPr id="13" name="Graphic 5" descr="State of Minnesota logo">
            <a:extLst>
              <a:ext uri="{FF2B5EF4-FFF2-40B4-BE49-F238E27FC236}">
                <a16:creationId xmlns:a16="http://schemas.microsoft.com/office/drawing/2014/main" id="{AB91618F-0F80-4130-B959-FE0C5B87D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07" y="6081704"/>
            <a:ext cx="3256627" cy="346770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4" y="6138334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3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6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8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/>
              <a:t>2/12/2024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Graphic 8" descr="State of Minnesota logo">
            <a:extLst>
              <a:ext uri="{FF2B5EF4-FFF2-40B4-BE49-F238E27FC236}">
                <a16:creationId xmlns:a16="http://schemas.microsoft.com/office/drawing/2014/main" id="{430308AB-F9FA-4CB8-AB13-ED0CD2A9F6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5473" y="705704"/>
            <a:ext cx="3256627" cy="346770"/>
          </a:xfrm>
          <a:prstGeom prst="rect">
            <a:avLst/>
          </a:prstGeom>
        </p:spPr>
      </p:pic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6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24D5D47-1752-4D84-8BFB-C2F71A34C932}" type="datetime1">
              <a:rPr lang="en-US" smtClean="0"/>
              <a:t>2/12/2024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6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6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198DD1-C477-482D-A126-3FBDD1778E48}" type="datetime1">
              <a:rPr lang="en-US" smtClean="0"/>
              <a:t>2/12/2024</a:t>
            </a:fld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3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3"/>
            <a:ext cx="10515600" cy="4841683"/>
          </a:xfrm>
          <a:noFill/>
        </p:spPr>
        <p:txBody>
          <a:bodyPr lIns="182880" tIns="182880" rIns="182880" b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2/12/2024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6"/>
            <a:ext cx="5181600" cy="4582339"/>
          </a:xfrm>
          <a:noFill/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6"/>
            <a:ext cx="5181600" cy="4582339"/>
          </a:xfrm>
          <a:noFill/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485A5BA-A5F9-4138-9E4B-FFD626F6437A}" type="datetime1">
              <a:rPr lang="en-US" smtClean="0"/>
              <a:t>2/12/2024</a:t>
            </a:fld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6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1" y="6356352"/>
            <a:ext cx="13585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2/12/2024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3" y="6356352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93CAE370-A86B-45F3-8A58-6A7B1D676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2820987"/>
            <a:ext cx="10515600" cy="1216025"/>
          </a:xfrm>
          <a:noFill/>
        </p:spPr>
        <p:txBody>
          <a:bodyPr lIns="0" rIns="0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5706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6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1" y="6356352"/>
            <a:ext cx="13585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2/12/2024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3" y="6356352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6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1" y="6356352"/>
            <a:ext cx="1358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2/12/2024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3" y="6356352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1" y="1366346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5" y="1364826"/>
            <a:ext cx="4538435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1" y="6356352"/>
            <a:ext cx="135859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2/12/2024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tx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3" y="6356352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1" y="1366346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5" y="1364826"/>
            <a:ext cx="4538435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1" y="6356352"/>
            <a:ext cx="13585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2/12/2024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3" y="6356352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1" y="1366346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5" y="1364826"/>
            <a:ext cx="4538435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1" y="6356352"/>
            <a:ext cx="13585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2/12/2024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3" y="6356352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1" y="1366346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5" y="1364826"/>
            <a:ext cx="4538435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1" y="6356352"/>
            <a:ext cx="1358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2/12/2024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3" y="6356352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3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20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78C81C-38CA-4D22-9B63-324111B493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3645813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4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4B3DD3E-4071-4513-9DAD-DBBE02E05F5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484428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8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3E6E0CE-BDC5-4A27-A3F6-F46D21F7DFC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9323043" y="2002884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2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2/12/2024</a:t>
            </a:fld>
            <a:endParaRPr lang="en-US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56683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55F61E2-2EE6-4C2E-9E57-37997A4DF66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57917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6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49921214-0833-4B73-BEEC-FC86E7FF78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82218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6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5B35329-7A36-4EF4-A793-2D020420E2A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06519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6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2/12/2024</a:t>
            </a:fld>
            <a:endParaRPr lang="en-US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8036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3" y="1674773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5"/>
          </p:nvPr>
        </p:nvSpPr>
        <p:spPr bwMode="black">
          <a:xfrm>
            <a:off x="2876551" y="1674773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3" y="3939362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6"/>
          </p:nvPr>
        </p:nvSpPr>
        <p:spPr bwMode="black">
          <a:xfrm>
            <a:off x="2876551" y="3939363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6" y="1674773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4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6" y="3939363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DC79626-CE5A-4834-975C-E7305BA2E281}" type="datetime1">
              <a:rPr lang="en-US" smtClean="0"/>
              <a:t>2/12/2024</a:t>
            </a:fld>
            <a:endParaRPr lang="en-US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23590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3" y="257173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1" y="257173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6" y="257173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F519661-29C3-4FE0-9FC3-375A85A42C46}" type="datetime1">
              <a:rPr lang="en-US" smtClean="0"/>
              <a:t>2/12/2024</a:t>
            </a:fld>
            <a:endParaRPr lang="en-US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93CAE370-A86B-45F3-8A58-6A7B1D676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1860551"/>
            <a:ext cx="10515600" cy="1216025"/>
          </a:xfrm>
          <a:noFill/>
        </p:spPr>
        <p:txBody>
          <a:bodyPr lIns="0" rIns="0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3171825"/>
            <a:ext cx="10515600" cy="2982914"/>
          </a:xfrm>
          <a:noFill/>
        </p:spPr>
        <p:txBody>
          <a:bodyPr lIns="91440" tIns="45720" rIns="91440" bIns="4572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28322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3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3" y="4345148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3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8" y="1967573"/>
            <a:ext cx="2094843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2/12/2024</a:t>
            </a:fld>
            <a:endParaRPr lang="en-US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3" y="1674773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1" y="1674774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3" y="3939363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1" y="3939363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6" y="1674773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4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6" y="3939363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815FB38-58F3-410A-8DA4-4B706967601F}" type="datetime1">
              <a:rPr lang="en-US" smtClean="0"/>
              <a:t>2/12/2024</a:t>
            </a:fld>
            <a:endParaRPr lang="en-US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3" y="2800330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1" y="2800331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6" y="2800330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31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66E0EA-2D80-452F-9963-33FA7A36BC09}" type="datetime1">
              <a:rPr lang="en-US" smtClean="0"/>
              <a:t>2/12/2024</a:t>
            </a:fld>
            <a:endParaRPr lang="en-US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 bwMode="gray">
          <a:xfrm>
            <a:off x="301038" y="1600203"/>
            <a:ext cx="2069631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75"/>
            </a:lvl1pPr>
            <a:lvl2pPr marL="293995" indent="0">
              <a:buNone/>
              <a:defRPr/>
            </a:lvl2pPr>
            <a:lvl3pPr marL="549183" indent="0">
              <a:buNone/>
              <a:defRPr/>
            </a:lvl3pPr>
            <a:lvl4pPr marL="805547" indent="0">
              <a:buNone/>
              <a:defRPr/>
            </a:lvl4pPr>
            <a:lvl5pPr marL="1060734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 bwMode="gray">
          <a:xfrm>
            <a:off x="2676909" y="1600202"/>
            <a:ext cx="2069631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75"/>
            </a:lvl1pPr>
            <a:lvl2pPr marL="293995" indent="0">
              <a:buNone/>
              <a:defRPr/>
            </a:lvl2pPr>
            <a:lvl3pPr marL="549183" indent="0">
              <a:buNone/>
              <a:defRPr/>
            </a:lvl3pPr>
            <a:lvl4pPr marL="805547" indent="0">
              <a:buNone/>
              <a:defRPr/>
            </a:lvl4pPr>
            <a:lvl5pPr marL="1060734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 bwMode="gray">
          <a:xfrm>
            <a:off x="5061186" y="1600204"/>
            <a:ext cx="2069631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75"/>
            </a:lvl1pPr>
            <a:lvl2pPr marL="293995" indent="0">
              <a:buNone/>
              <a:defRPr/>
            </a:lvl2pPr>
            <a:lvl3pPr marL="549183" indent="0">
              <a:buNone/>
              <a:defRPr/>
            </a:lvl3pPr>
            <a:lvl4pPr marL="805547" indent="0">
              <a:buNone/>
              <a:defRPr/>
            </a:lvl4pPr>
            <a:lvl5pPr marL="1060734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 bwMode="gray">
          <a:xfrm>
            <a:off x="7450666" y="1600202"/>
            <a:ext cx="2069631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75"/>
            </a:lvl1pPr>
            <a:lvl2pPr marL="293995" indent="0">
              <a:buNone/>
              <a:defRPr/>
            </a:lvl2pPr>
            <a:lvl3pPr marL="549183" indent="0">
              <a:buNone/>
              <a:defRPr/>
            </a:lvl3pPr>
            <a:lvl4pPr marL="805547" indent="0">
              <a:buNone/>
              <a:defRPr/>
            </a:lvl4pPr>
            <a:lvl5pPr marL="1060734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 bwMode="gray">
          <a:xfrm>
            <a:off x="9809451" y="1600201"/>
            <a:ext cx="2069631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75"/>
            </a:lvl1pPr>
            <a:lvl2pPr marL="293995" indent="0">
              <a:buNone/>
              <a:defRPr/>
            </a:lvl2pPr>
            <a:lvl3pPr marL="549183" indent="0">
              <a:buNone/>
              <a:defRPr/>
            </a:lvl3pPr>
            <a:lvl4pPr marL="805547" indent="0">
              <a:buNone/>
              <a:defRPr/>
            </a:lvl4pPr>
            <a:lvl5pPr marL="1060734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 bwMode="gray">
          <a:xfrm>
            <a:off x="295834" y="4000502"/>
            <a:ext cx="2069631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1875"/>
            </a:lvl1pPr>
            <a:lvl2pPr marL="293995" indent="0">
              <a:buNone/>
              <a:defRPr/>
            </a:lvl2pPr>
            <a:lvl3pPr marL="549183" indent="0">
              <a:buNone/>
              <a:defRPr/>
            </a:lvl3pPr>
            <a:lvl4pPr marL="805547" indent="0">
              <a:buNone/>
              <a:defRPr/>
            </a:lvl4pPr>
            <a:lvl5pPr marL="1060734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 bwMode="gray">
          <a:xfrm>
            <a:off x="2671705" y="4000501"/>
            <a:ext cx="2069631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1875"/>
            </a:lvl1pPr>
            <a:lvl2pPr marL="293995" indent="0">
              <a:buNone/>
              <a:defRPr/>
            </a:lvl2pPr>
            <a:lvl3pPr marL="549183" indent="0">
              <a:buNone/>
              <a:defRPr/>
            </a:lvl3pPr>
            <a:lvl4pPr marL="805547" indent="0">
              <a:buNone/>
              <a:defRPr/>
            </a:lvl4pPr>
            <a:lvl5pPr marL="1060734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 bwMode="gray">
          <a:xfrm>
            <a:off x="5055981" y="4000503"/>
            <a:ext cx="2069631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1875"/>
            </a:lvl1pPr>
            <a:lvl2pPr marL="293995" indent="0">
              <a:buNone/>
              <a:defRPr/>
            </a:lvl2pPr>
            <a:lvl3pPr marL="549183" indent="0">
              <a:buNone/>
              <a:defRPr/>
            </a:lvl3pPr>
            <a:lvl4pPr marL="805547" indent="0">
              <a:buNone/>
              <a:defRPr/>
            </a:lvl4pPr>
            <a:lvl5pPr marL="1060734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 bwMode="gray">
          <a:xfrm>
            <a:off x="7445462" y="4000501"/>
            <a:ext cx="2069631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1875"/>
            </a:lvl1pPr>
            <a:lvl2pPr marL="293995" indent="0">
              <a:buNone/>
              <a:defRPr/>
            </a:lvl2pPr>
            <a:lvl3pPr marL="549183" indent="0">
              <a:buNone/>
              <a:defRPr/>
            </a:lvl3pPr>
            <a:lvl4pPr marL="805547" indent="0">
              <a:buNone/>
              <a:defRPr/>
            </a:lvl4pPr>
            <a:lvl5pPr marL="1060734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 bwMode="gray">
          <a:xfrm>
            <a:off x="9804246" y="4000500"/>
            <a:ext cx="2069631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1875"/>
            </a:lvl1pPr>
            <a:lvl2pPr marL="293995" indent="0">
              <a:buNone/>
              <a:defRPr/>
            </a:lvl2pPr>
            <a:lvl3pPr marL="549183" indent="0">
              <a:buNone/>
              <a:defRPr/>
            </a:lvl3pPr>
            <a:lvl4pPr marL="805547" indent="0">
              <a:buNone/>
              <a:defRPr/>
            </a:lvl4pPr>
            <a:lvl5pPr marL="1060734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1" y="6356352"/>
            <a:ext cx="1358591" cy="365125"/>
          </a:xfrm>
        </p:spPr>
        <p:txBody>
          <a:bodyPr/>
          <a:lstStyle/>
          <a:p>
            <a:fld id="{1815FB38-58F3-410A-8DA4-4B706967601F}" type="datetime1">
              <a:rPr lang="en-US" smtClean="0"/>
              <a:t>2/12/2024</a:t>
            </a:fld>
            <a:endParaRPr lang="en-US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3" y="6356352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4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4"/>
            <a:ext cx="12192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8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7" y="3211515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7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9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1" y="6356352"/>
            <a:ext cx="13585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2/12/2024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3" y="6356352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5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1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3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CAE370-A86B-45F3-8A58-6A7B1D676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" y="0"/>
            <a:ext cx="12190815" cy="685799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33500"/>
            <a:ext cx="10515600" cy="4821239"/>
          </a:xfrm>
          <a:noFill/>
        </p:spPr>
        <p:txBody>
          <a:bodyPr lIns="91440" tIns="45720" rIns="91440" bIns="4572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1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4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8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7" y="3211515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7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9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1" y="6356352"/>
            <a:ext cx="1358591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2/12/2024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3" y="6356352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5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1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3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1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4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8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7" y="3211515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7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9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1" y="6356352"/>
            <a:ext cx="13585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2/12/2024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3" y="6356352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5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1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3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1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4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8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7" y="3211515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2" y="434837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4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1" y="6356352"/>
            <a:ext cx="13585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2/12/2024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3" y="6356352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90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8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90" y="4352928"/>
            <a:ext cx="894231" cy="1570503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713"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6"/>
            <a:ext cx="1848971" cy="2458337"/>
          </a:xfrm>
        </p:spPr>
        <p:txBody>
          <a:bodyPr>
            <a:normAutofit/>
          </a:bodyPr>
          <a:lstStyle>
            <a:lvl1pPr>
              <a:defRPr sz="1650"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9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1" y="6356352"/>
            <a:ext cx="135859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2/12/2024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tx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3" y="6356352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6449201A-9881-4BD5-9EDB-134148F79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0B050E54-664D-466A-8DB7-324C516C8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906A78E-2FCE-427D-98A4-31316D7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3" y="6356352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C5A9E83-1FCB-4141-B0E1-8FC85D880E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ctr">
              <a:defRPr sz="3200" b="1">
                <a:solidFill>
                  <a:srgbClr val="0038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6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6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0340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Teal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28F32915-284F-4F48-8220-F8136AD1F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3" y="6356352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97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415840" y="760290"/>
            <a:ext cx="8091163" cy="416340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add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40" y="5163329"/>
            <a:ext cx="8091163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3" y="6356352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53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Teal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71113A8F-A3E6-4773-A564-980D4D0C4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5840" y="760290"/>
            <a:ext cx="8091163" cy="416340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add quote.”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A8B1812-DAFE-4A6A-B301-7770908A2B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40" y="5163329"/>
            <a:ext cx="8091163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3" y="6356352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35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C1F7E9D-0503-4BE4-8143-B788D4726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3305910" y="633189"/>
            <a:ext cx="5580183" cy="808751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/>
              <a:t>Click to add title</a:t>
            </a:r>
            <a:endParaRPr kumimoji="0" lang="en-US" sz="22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1562BBE-B5B7-42B5-8ABD-CE74CD647F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8113" y="1755777"/>
            <a:ext cx="9434512" cy="4151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3" y="6356352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869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5-Up with Icons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>
            <a:extLst>
              <a:ext uri="{FF2B5EF4-FFF2-40B4-BE49-F238E27FC236}">
                <a16:creationId xmlns:a16="http://schemas.microsoft.com/office/drawing/2014/main" id="{A5D6346A-285F-46E0-9AAB-F8F29A1C2BC6}"/>
              </a:ext>
            </a:extLst>
          </p:cNvPr>
          <p:cNvSpPr/>
          <p:nvPr userDrawn="1"/>
        </p:nvSpPr>
        <p:spPr bwMode="black">
          <a:xfrm>
            <a:off x="4060953" y="0"/>
            <a:ext cx="406399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4325757" y="363684"/>
            <a:ext cx="3531339" cy="2809009"/>
          </a:xfrm>
          <a:noFill/>
        </p:spPr>
        <p:txBody>
          <a:bodyPr lIns="0" rIns="0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B1D6FB0-3CFA-4F98-9E32-13372A146E50}"/>
              </a:ext>
            </a:extLst>
          </p:cNvPr>
          <p:cNvSpPr/>
          <p:nvPr userDrawn="1"/>
        </p:nvSpPr>
        <p:spPr>
          <a:xfrm>
            <a:off x="-3048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91253B02-FE9E-42BD-9273-EB07447C42F2}"/>
              </a:ext>
            </a:extLst>
          </p:cNvPr>
          <p:cNvSpPr/>
          <p:nvPr userDrawn="1"/>
        </p:nvSpPr>
        <p:spPr>
          <a:xfrm>
            <a:off x="8124954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A95525E-0F0F-42A1-814D-8A0F5F6C9504}"/>
              </a:ext>
            </a:extLst>
          </p:cNvPr>
          <p:cNvSpPr/>
          <p:nvPr userDrawn="1"/>
        </p:nvSpPr>
        <p:spPr>
          <a:xfrm>
            <a:off x="2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2F620B4-FC61-4BCB-BFAB-5DAE7EDBC3A1}"/>
              </a:ext>
            </a:extLst>
          </p:cNvPr>
          <p:cNvSpPr/>
          <p:nvPr userDrawn="1"/>
        </p:nvSpPr>
        <p:spPr>
          <a:xfrm>
            <a:off x="4064001" y="342900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D8EBE3F-0971-43E7-9934-99422D606481}"/>
              </a:ext>
            </a:extLst>
          </p:cNvPr>
          <p:cNvSpPr/>
          <p:nvPr userDrawn="1"/>
        </p:nvSpPr>
        <p:spPr>
          <a:xfrm>
            <a:off x="8128002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D8DD7EF7-A01F-4BC7-80C9-B7ED221F63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65352" y="347963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" name="Content Placeholder 9"/>
          <p:cNvSpPr>
            <a:spLocks noGrp="1"/>
          </p:cNvSpPr>
          <p:nvPr userDrawn="1">
            <p:ph idx="1" hasCustomPrompt="1"/>
          </p:nvPr>
        </p:nvSpPr>
        <p:spPr bwMode="gray">
          <a:xfrm>
            <a:off x="360219" y="1683143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D04436AB-D3A4-4BCB-A795-5F8437FE2E8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668036" y="293134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8" name="Content Placeholder 11">
            <a:extLst>
              <a:ext uri="{FF2B5EF4-FFF2-40B4-BE49-F238E27FC236}">
                <a16:creationId xmlns:a16="http://schemas.microsoft.com/office/drawing/2014/main" id="{6F9304B1-6B55-4695-943B-30DD680AEE6A}"/>
              </a:ext>
            </a:extLst>
          </p:cNvPr>
          <p:cNvSpPr>
            <a:spLocks noGrp="1"/>
          </p:cNvSpPr>
          <p:nvPr>
            <p:ph idx="20" hasCustomPrompt="1"/>
          </p:nvPr>
        </p:nvSpPr>
        <p:spPr bwMode="gray">
          <a:xfrm>
            <a:off x="8462903" y="1628314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28D5B16-4425-46F4-9F63-B46F360294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565352" y="3818528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AD263849-863B-4132-B6E1-C61464355379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gray">
          <a:xfrm>
            <a:off x="360219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2CE6DAA4-2E97-4817-A549-1F198B25D7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10137" y="3818528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5B029AC8-AE17-421E-A0F3-247B7315CD29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gray">
          <a:xfrm>
            <a:off x="4405006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F2965326-2267-4131-8529-A5DD17D8D7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668036" y="3818528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6" name="Content Placeholder 17">
            <a:extLst>
              <a:ext uri="{FF2B5EF4-FFF2-40B4-BE49-F238E27FC236}">
                <a16:creationId xmlns:a16="http://schemas.microsoft.com/office/drawing/2014/main" id="{69D189A1-22A5-49F4-835C-1A0417D045F6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gray">
          <a:xfrm>
            <a:off x="8462903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Slide Number Placeholder 18"/>
          <p:cNvSpPr>
            <a:spLocks noGrp="1"/>
          </p:cNvSpPr>
          <p:nvPr userDrawn="1"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341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9-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47D138E0-2756-4912-9525-2DF109D30567}"/>
              </a:ext>
            </a:extLst>
          </p:cNvPr>
          <p:cNvSpPr/>
          <p:nvPr userDrawn="1"/>
        </p:nvSpPr>
        <p:spPr>
          <a:xfrm>
            <a:off x="0" y="1335281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014F3C95-F0D6-41F7-AA29-3C6EE80AEAE4}"/>
              </a:ext>
            </a:extLst>
          </p:cNvPr>
          <p:cNvSpPr/>
          <p:nvPr userDrawn="1"/>
        </p:nvSpPr>
        <p:spPr>
          <a:xfrm>
            <a:off x="4062984" y="1335281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C748B337-33F7-40A1-88D8-CD2BA65D869E}"/>
              </a:ext>
            </a:extLst>
          </p:cNvPr>
          <p:cNvSpPr/>
          <p:nvPr userDrawn="1"/>
        </p:nvSpPr>
        <p:spPr>
          <a:xfrm>
            <a:off x="8125968" y="1335281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D5D8785B-E7B0-45E9-A241-DE133451585E}"/>
              </a:ext>
            </a:extLst>
          </p:cNvPr>
          <p:cNvSpPr/>
          <p:nvPr userDrawn="1"/>
        </p:nvSpPr>
        <p:spPr>
          <a:xfrm>
            <a:off x="0" y="3176188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1B929D3F-61AE-48F2-891C-9DFD75256C6D}"/>
              </a:ext>
            </a:extLst>
          </p:cNvPr>
          <p:cNvSpPr/>
          <p:nvPr userDrawn="1"/>
        </p:nvSpPr>
        <p:spPr>
          <a:xfrm>
            <a:off x="4062984" y="3176188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B7CC1275-0931-46C8-8F97-B088A9519B1D}"/>
              </a:ext>
            </a:extLst>
          </p:cNvPr>
          <p:cNvSpPr/>
          <p:nvPr userDrawn="1"/>
        </p:nvSpPr>
        <p:spPr>
          <a:xfrm>
            <a:off x="8125968" y="3176188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330A8418-CF1B-46A4-B5BE-AFE11C079F01}"/>
              </a:ext>
            </a:extLst>
          </p:cNvPr>
          <p:cNvSpPr/>
          <p:nvPr userDrawn="1"/>
        </p:nvSpPr>
        <p:spPr>
          <a:xfrm>
            <a:off x="0" y="5017094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719FCF12-F13A-4B9B-A958-B33602A70EC2}"/>
              </a:ext>
            </a:extLst>
          </p:cNvPr>
          <p:cNvSpPr/>
          <p:nvPr userDrawn="1"/>
        </p:nvSpPr>
        <p:spPr>
          <a:xfrm>
            <a:off x="4062984" y="5017093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2C994B8F-9B33-413F-9097-B33609846937}"/>
              </a:ext>
            </a:extLst>
          </p:cNvPr>
          <p:cNvSpPr/>
          <p:nvPr userDrawn="1"/>
        </p:nvSpPr>
        <p:spPr>
          <a:xfrm>
            <a:off x="8125968" y="5017093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01AB76E-7762-46CE-9516-D338BC43B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9363" y="1588094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375"/>
              </a:spcBef>
              <a:spcAft>
                <a:spcPts val="375"/>
              </a:spcAft>
              <a:buNone/>
              <a:defRPr sz="15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DF20C971-9987-4982-B10F-B0CC4C009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3015" y="1569933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375"/>
              </a:spcBef>
              <a:spcAft>
                <a:spcPts val="375"/>
              </a:spcAft>
              <a:buNone/>
              <a:defRPr sz="15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345C34D9-17B4-4613-B9BD-59F32690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0664" y="1569933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375"/>
              </a:spcBef>
              <a:spcAft>
                <a:spcPts val="375"/>
              </a:spcAft>
              <a:buNone/>
              <a:defRPr sz="15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6" name="Text Placeholder 16">
            <a:extLst>
              <a:ext uri="{FF2B5EF4-FFF2-40B4-BE49-F238E27FC236}">
                <a16:creationId xmlns:a16="http://schemas.microsoft.com/office/drawing/2014/main" id="{A1AA7C28-B086-407F-8AF1-430176818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363" y="3447161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375"/>
              </a:spcBef>
              <a:spcAft>
                <a:spcPts val="375"/>
              </a:spcAft>
              <a:buNone/>
              <a:defRPr sz="15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D76E17B9-0002-44B8-AF7E-8969D01E0A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3015" y="3429000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375"/>
              </a:spcBef>
              <a:spcAft>
                <a:spcPts val="375"/>
              </a:spcAft>
              <a:buNone/>
              <a:defRPr sz="15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8" name="Text Placeholder 18">
            <a:extLst>
              <a:ext uri="{FF2B5EF4-FFF2-40B4-BE49-F238E27FC236}">
                <a16:creationId xmlns:a16="http://schemas.microsoft.com/office/drawing/2014/main" id="{B3D2B886-4EAE-44EA-AE7C-F3ADDAF4FA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60664" y="3429000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375"/>
              </a:spcBef>
              <a:spcAft>
                <a:spcPts val="375"/>
              </a:spcAft>
              <a:buNone/>
              <a:defRPr sz="15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9" name="Text Placeholder 19">
            <a:extLst>
              <a:ext uri="{FF2B5EF4-FFF2-40B4-BE49-F238E27FC236}">
                <a16:creationId xmlns:a16="http://schemas.microsoft.com/office/drawing/2014/main" id="{2DDB0377-5DDF-4FE6-AC8F-55DC933310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9363" y="5242666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375"/>
              </a:spcBef>
              <a:spcAft>
                <a:spcPts val="375"/>
              </a:spcAft>
              <a:buNone/>
              <a:defRPr sz="15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0" name="Text Placeholder 20">
            <a:extLst>
              <a:ext uri="{FF2B5EF4-FFF2-40B4-BE49-F238E27FC236}">
                <a16:creationId xmlns:a16="http://schemas.microsoft.com/office/drawing/2014/main" id="{3FB77825-C8FD-42A1-8FA6-A3FE7450E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3015" y="5224505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375"/>
              </a:spcBef>
              <a:spcAft>
                <a:spcPts val="375"/>
              </a:spcAft>
              <a:buNone/>
              <a:defRPr sz="15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1" name="Text Placeholder 21">
            <a:extLst>
              <a:ext uri="{FF2B5EF4-FFF2-40B4-BE49-F238E27FC236}">
                <a16:creationId xmlns:a16="http://schemas.microsoft.com/office/drawing/2014/main" id="{494D3609-5A57-469E-BBF2-662F0C4358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0664" y="5224505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375"/>
              </a:spcBef>
              <a:spcAft>
                <a:spcPts val="375"/>
              </a:spcAft>
              <a:buNone/>
              <a:defRPr sz="15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91484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8B90B5-0ADD-4FAB-AAA7-60B10917D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3" y="-1"/>
            <a:ext cx="10876547" cy="68522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908884" y="2376739"/>
            <a:ext cx="2088683" cy="2098744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18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4026A8F-5767-4C60-A899-B201C44729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7839" y="452440"/>
            <a:ext cx="2746375" cy="2714625"/>
          </a:xfrm>
        </p:spPr>
        <p:txBody>
          <a:bodyPr/>
          <a:lstStyle>
            <a:lvl1pPr marL="0" indent="0">
              <a:buNone/>
              <a:defRPr sz="1650" b="1"/>
            </a:lvl1pPr>
            <a:lvl2pPr marL="259556" indent="-165497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900113" indent="-214313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5A3E4B8-CACE-4AB4-A8FC-7AEF75EDAF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561366" y="1125505"/>
            <a:ext cx="1135063" cy="1136650"/>
          </a:xfrm>
        </p:spPr>
        <p:txBody>
          <a:bodyPr>
            <a:normAutofit/>
          </a:bodyPr>
          <a:lstStyle>
            <a:lvl1pPr marL="0" indent="0" algn="ctr">
              <a:buNone/>
              <a:defRPr sz="1125"/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32A610F-10B9-4A8A-83D5-C97FF538D35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776002" y="450885"/>
            <a:ext cx="2746375" cy="2714625"/>
          </a:xfrm>
        </p:spPr>
        <p:txBody>
          <a:bodyPr/>
          <a:lstStyle>
            <a:lvl1pPr marL="0" indent="0">
              <a:buNone/>
              <a:defRPr sz="1650" b="1"/>
            </a:lvl1pPr>
            <a:lvl2pPr marL="259556" indent="-165497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900113" indent="-214313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EA34264D-D28C-49EA-828E-9A4D4603A2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251509" y="1125505"/>
            <a:ext cx="1135063" cy="1136650"/>
          </a:xfrm>
        </p:spPr>
        <p:txBody>
          <a:bodyPr>
            <a:normAutofit/>
          </a:bodyPr>
          <a:lstStyle>
            <a:lvl1pPr marL="0" indent="0" algn="ctr">
              <a:buNone/>
              <a:defRPr sz="1125"/>
            </a:lvl1pPr>
          </a:lstStyle>
          <a:p>
            <a:r>
              <a:rPr lang="en-US"/>
              <a:t>Icon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5663BA5-2702-4695-9A70-94EAAC58829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7254" y="3743578"/>
            <a:ext cx="2746375" cy="2612772"/>
          </a:xfrm>
        </p:spPr>
        <p:txBody>
          <a:bodyPr/>
          <a:lstStyle>
            <a:lvl1pPr marL="0" indent="0">
              <a:buNone/>
              <a:defRPr sz="1650" b="1"/>
            </a:lvl1pPr>
            <a:lvl2pPr marL="259556" indent="-165497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900113" indent="-214313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61366" y="4595846"/>
            <a:ext cx="1135063" cy="1136650"/>
          </a:xfrm>
        </p:spPr>
        <p:txBody>
          <a:bodyPr>
            <a:normAutofit/>
          </a:bodyPr>
          <a:lstStyle>
            <a:lvl1pPr marL="0" indent="0" algn="ctr">
              <a:buNone/>
              <a:defRPr sz="1125"/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775418" y="3742025"/>
            <a:ext cx="2746375" cy="2612773"/>
          </a:xfrm>
        </p:spPr>
        <p:txBody>
          <a:bodyPr/>
          <a:lstStyle>
            <a:lvl1pPr marL="0" indent="0">
              <a:buNone/>
              <a:defRPr sz="1650" b="1"/>
            </a:lvl1pPr>
            <a:lvl2pPr marL="259556" indent="-165497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900113" indent="-214313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251509" y="4595846"/>
            <a:ext cx="1135063" cy="1136650"/>
          </a:xfrm>
        </p:spPr>
        <p:txBody>
          <a:bodyPr>
            <a:normAutofit/>
          </a:bodyPr>
          <a:lstStyle>
            <a:lvl1pPr marL="0" indent="0" algn="ctr">
              <a:buNone/>
              <a:defRPr sz="1125"/>
            </a:lvl1pPr>
          </a:lstStyle>
          <a:p>
            <a:r>
              <a:rPr lang="en-US"/>
              <a:t>Icon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E9BE-CAA2-49B9-B3D1-E3587DB5B59A}" type="datetime1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11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539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Shape&#10;&#10;Description automatically generated">
            <a:extLst>
              <a:ext uri="{FF2B5EF4-FFF2-40B4-BE49-F238E27FC236}">
                <a16:creationId xmlns:a16="http://schemas.microsoft.com/office/drawing/2014/main" id="{58A98041-598A-4B86-A4FE-CE64268EA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50442" y="401354"/>
            <a:ext cx="8467375" cy="5571533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433863" y="1550632"/>
            <a:ext cx="3268003" cy="3272972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357006" y="1344489"/>
            <a:ext cx="1135063" cy="1136650"/>
          </a:xfrm>
        </p:spPr>
        <p:txBody>
          <a:bodyPr>
            <a:normAutofit/>
          </a:bodyPr>
          <a:lstStyle>
            <a:lvl1pPr marL="0" indent="0" algn="ctr">
              <a:buNone/>
              <a:defRPr sz="1125"/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55803" y="2718639"/>
            <a:ext cx="2746375" cy="3300984"/>
          </a:xfrm>
        </p:spPr>
        <p:txBody>
          <a:bodyPr/>
          <a:lstStyle>
            <a:lvl1pPr marL="0" indent="0">
              <a:buNone/>
              <a:defRPr sz="1650" b="1"/>
            </a:lvl1pPr>
            <a:lvl2pPr marL="259556" indent="-165497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900113" indent="-214313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581073" y="401352"/>
            <a:ext cx="1135063" cy="1136650"/>
          </a:xfrm>
        </p:spPr>
        <p:txBody>
          <a:bodyPr>
            <a:normAutofit/>
          </a:bodyPr>
          <a:lstStyle>
            <a:lvl1pPr marL="0" indent="0" algn="ctr">
              <a:buNone/>
              <a:defRPr sz="1125"/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0EA3296-E774-4946-8E91-E5BC0EDF7F5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742873" y="1788132"/>
            <a:ext cx="2811463" cy="3300014"/>
          </a:xfrm>
        </p:spPr>
        <p:txBody>
          <a:bodyPr/>
          <a:lstStyle>
            <a:lvl1pPr marL="0" indent="0">
              <a:buNone/>
              <a:defRPr b="1"/>
            </a:lvl1pPr>
            <a:lvl2pPr marL="259556" indent="-17145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E9BE-CAA2-49B9-B3D1-E3587DB5B59A}" type="datetime1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932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Up Pictures and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2820924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821053"/>
            <a:ext cx="10515600" cy="1216025"/>
          </a:xfrm>
          <a:noFill/>
        </p:spPr>
        <p:txBody>
          <a:bodyPr lIns="0" rIns="0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D162C60-CB96-4A1A-A18D-22B32089E235}"/>
              </a:ext>
            </a:extLst>
          </p:cNvPr>
          <p:cNvSpPr/>
          <p:nvPr userDrawn="1"/>
        </p:nvSpPr>
        <p:spPr>
          <a:xfrm>
            <a:off x="2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Rectangle 4">
            <a:extLst>
              <a:ext uri="{FF2B5EF4-FFF2-40B4-BE49-F238E27FC236}">
                <a16:creationId xmlns:a16="http://schemas.microsoft.com/office/drawing/2014/main" id="{0B3DCC4C-18F1-44A1-83F2-567249ACDEF1}"/>
              </a:ext>
            </a:extLst>
          </p:cNvPr>
          <p:cNvSpPr/>
          <p:nvPr userDrawn="1"/>
        </p:nvSpPr>
        <p:spPr>
          <a:xfrm>
            <a:off x="4877350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5">
            <a:extLst>
              <a:ext uri="{FF2B5EF4-FFF2-40B4-BE49-F238E27FC236}">
                <a16:creationId xmlns:a16="http://schemas.microsoft.com/office/drawing/2014/main" id="{8CF2B0C9-EA38-4390-A84A-EBCFEDC0AAE5}"/>
              </a:ext>
            </a:extLst>
          </p:cNvPr>
          <p:cNvSpPr/>
          <p:nvPr userDrawn="1"/>
        </p:nvSpPr>
        <p:spPr>
          <a:xfrm>
            <a:off x="9754697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Rectangle 6">
            <a:extLst>
              <a:ext uri="{FF2B5EF4-FFF2-40B4-BE49-F238E27FC236}">
                <a16:creationId xmlns:a16="http://schemas.microsoft.com/office/drawing/2014/main" id="{3D0C31E3-527C-4CBA-97E5-DBDF2A52AFAC}"/>
              </a:ext>
            </a:extLst>
          </p:cNvPr>
          <p:cNvSpPr/>
          <p:nvPr userDrawn="1"/>
        </p:nvSpPr>
        <p:spPr>
          <a:xfrm>
            <a:off x="2435852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Rectangle 7">
            <a:extLst>
              <a:ext uri="{FF2B5EF4-FFF2-40B4-BE49-F238E27FC236}">
                <a16:creationId xmlns:a16="http://schemas.microsoft.com/office/drawing/2014/main" id="{591E0941-ABF1-462A-AA3A-64D47089A2D7}"/>
              </a:ext>
            </a:extLst>
          </p:cNvPr>
          <p:cNvSpPr/>
          <p:nvPr userDrawn="1"/>
        </p:nvSpPr>
        <p:spPr>
          <a:xfrm>
            <a:off x="7314344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5EB20B2C-E9C0-4B6F-9D8F-0B7BAAE1ED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99633" y="256164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1B2EA53-4275-4D74-9FC5-D8EA8CF60C8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4193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513F8D1A-87BC-4B26-9247-B2DC62BB13C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 bwMode="gray">
          <a:xfrm>
            <a:off x="2840907" y="256164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8" name="Text Placeholder 11">
            <a:extLst>
              <a:ext uri="{FF2B5EF4-FFF2-40B4-BE49-F238E27FC236}">
                <a16:creationId xmlns:a16="http://schemas.microsoft.com/office/drawing/2014/main" id="{6D665270-BCFF-43F6-9CEB-51DA6F7F1FA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596612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0" name="Picture Placeholder 12">
            <a:extLst>
              <a:ext uri="{FF2B5EF4-FFF2-40B4-BE49-F238E27FC236}">
                <a16:creationId xmlns:a16="http://schemas.microsoft.com/office/drawing/2014/main" id="{04897160-9BF7-44CA-9ACE-9621AC1F8A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gray">
          <a:xfrm>
            <a:off x="5251816" y="256164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9" name="Text Placeholder 13">
            <a:extLst>
              <a:ext uri="{FF2B5EF4-FFF2-40B4-BE49-F238E27FC236}">
                <a16:creationId xmlns:a16="http://schemas.microsoft.com/office/drawing/2014/main" id="{C7CDD40B-9D6C-4966-A99A-F976E43A893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24863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2" name="Picture Placeholder 14">
            <a:extLst>
              <a:ext uri="{FF2B5EF4-FFF2-40B4-BE49-F238E27FC236}">
                <a16:creationId xmlns:a16="http://schemas.microsoft.com/office/drawing/2014/main" id="{74F24F6E-7165-4401-A9FB-B018D4A703F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 bwMode="gray">
          <a:xfrm>
            <a:off x="7662727" y="256164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0" name="Text Placeholder 15">
            <a:extLst>
              <a:ext uri="{FF2B5EF4-FFF2-40B4-BE49-F238E27FC236}">
                <a16:creationId xmlns:a16="http://schemas.microsoft.com/office/drawing/2014/main" id="{C28FB982-4B84-4C4C-9989-BA2563472E3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74207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4" name="Picture Placeholder 15">
            <a:extLst>
              <a:ext uri="{FF2B5EF4-FFF2-40B4-BE49-F238E27FC236}">
                <a16:creationId xmlns:a16="http://schemas.microsoft.com/office/drawing/2014/main" id="{6626904F-CC3B-4AAC-9351-389DC5A32A6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 bwMode="gray">
          <a:xfrm>
            <a:off x="10117655" y="256164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1" name="Text Placeholder 16">
            <a:extLst>
              <a:ext uri="{FF2B5EF4-FFF2-40B4-BE49-F238E27FC236}">
                <a16:creationId xmlns:a16="http://schemas.microsoft.com/office/drawing/2014/main" id="{CD0CF586-7B0D-45A0-B7D6-DB10979C2E2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98967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1" name="Picture Placeholder 17">
            <a:extLst>
              <a:ext uri="{FF2B5EF4-FFF2-40B4-BE49-F238E27FC236}">
                <a16:creationId xmlns:a16="http://schemas.microsoft.com/office/drawing/2014/main" id="{CE73143E-94A3-454F-9304-4BC606CA8D3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 bwMode="gray">
          <a:xfrm>
            <a:off x="397289" y="4304418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2" name="Text Placeholder 18">
            <a:extLst>
              <a:ext uri="{FF2B5EF4-FFF2-40B4-BE49-F238E27FC236}">
                <a16:creationId xmlns:a16="http://schemas.microsoft.com/office/drawing/2014/main" id="{CCC4D160-A359-419D-BD12-F65BE6183B7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44193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3" name="Picture Placeholder 19">
            <a:extLst>
              <a:ext uri="{FF2B5EF4-FFF2-40B4-BE49-F238E27FC236}">
                <a16:creationId xmlns:a16="http://schemas.microsoft.com/office/drawing/2014/main" id="{0D271139-EB02-4351-B32D-98286D27AD6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 bwMode="gray">
          <a:xfrm>
            <a:off x="2838561" y="4304418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3" name="Text Placeholder 20">
            <a:extLst>
              <a:ext uri="{FF2B5EF4-FFF2-40B4-BE49-F238E27FC236}">
                <a16:creationId xmlns:a16="http://schemas.microsoft.com/office/drawing/2014/main" id="{49EF6F7E-E510-4C65-A550-B5300CCADE0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596612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5" name="Picture Placeholder 21">
            <a:extLst>
              <a:ext uri="{FF2B5EF4-FFF2-40B4-BE49-F238E27FC236}">
                <a16:creationId xmlns:a16="http://schemas.microsoft.com/office/drawing/2014/main" id="{51DCDB0D-A1AA-42EB-8125-F4656517D2C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 bwMode="gray">
          <a:xfrm>
            <a:off x="5249471" y="4304418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4" name="Text Placeholder 22">
            <a:extLst>
              <a:ext uri="{FF2B5EF4-FFF2-40B4-BE49-F238E27FC236}">
                <a16:creationId xmlns:a16="http://schemas.microsoft.com/office/drawing/2014/main" id="{87DF68F9-C9AB-4D3A-8431-FF108ED3DF9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024863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7" name="Picture Placeholder 23">
            <a:extLst>
              <a:ext uri="{FF2B5EF4-FFF2-40B4-BE49-F238E27FC236}">
                <a16:creationId xmlns:a16="http://schemas.microsoft.com/office/drawing/2014/main" id="{D82E0B0A-7218-4FD5-9991-8E5E9FFBFFC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 bwMode="gray">
          <a:xfrm>
            <a:off x="7660381" y="4304418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5" name="Text Placeholder 24">
            <a:extLst>
              <a:ext uri="{FF2B5EF4-FFF2-40B4-BE49-F238E27FC236}">
                <a16:creationId xmlns:a16="http://schemas.microsoft.com/office/drawing/2014/main" id="{D6FF2AA9-E000-4B0D-956F-F94226FE2E1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474207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9" name="Picture Placeholder 25">
            <a:extLst>
              <a:ext uri="{FF2B5EF4-FFF2-40B4-BE49-F238E27FC236}">
                <a16:creationId xmlns:a16="http://schemas.microsoft.com/office/drawing/2014/main" id="{F4AE9E1B-D8F1-43B5-8EC9-55F377B7EA0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 bwMode="gray">
          <a:xfrm>
            <a:off x="10115311" y="4304418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6" name="Text Placeholder 26">
            <a:extLst>
              <a:ext uri="{FF2B5EF4-FFF2-40B4-BE49-F238E27FC236}">
                <a16:creationId xmlns:a16="http://schemas.microsoft.com/office/drawing/2014/main" id="{86B304D2-5934-49D0-828A-58E73AB34C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898967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/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623871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 hasCustomPrompt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875"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 sz="1575"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styles. Note that blue overlay slide types require extra accessibility remediation when exported to PDF.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EBC4B11-480B-440D-B009-95AE05B834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1" y="1366347"/>
            <a:ext cx="6234953" cy="465345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5" y="1364826"/>
            <a:ext cx="4538435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26424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 hasCustomPrompt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34290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875"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 sz="1575"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5pPr>
          </a:lstStyle>
          <a:p>
            <a:pPr marL="5143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styles. Note that blue overlay slide types require extra accessibility remediation when exported to PDF.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9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72" algn="l"/>
                <a:tab pos="2827735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4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7" y="3827626"/>
            <a:ext cx="2637979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6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750"/>
              </a:spcAft>
              <a:tabLst>
                <a:tab pos="2827735" algn="l"/>
              </a:tabLst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</a:t>
            </a:r>
            <a:br>
              <a:rPr lang="en-US"/>
            </a:br>
            <a:r>
              <a:rPr lang="en-US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6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701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6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25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6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701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66A75E6-E45B-4C5D-981E-7C8ED0C72F5D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  <a:solidFill>
            <a:schemeClr val="tx2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background picture. Ensure sufficient contrast exists between photo and white text.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6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701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25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/>
              <a:t>Add “thank you”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Optional Tagline Goes Here</a:t>
            </a:r>
            <a:r>
              <a:rPr lang="en-US"/>
              <a:t>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</a:t>
            </a:r>
            <a:r>
              <a:rPr lang="en-US">
                <a:solidFill>
                  <a:schemeClr val="tx2"/>
                </a:solidFill>
              </a:rPr>
              <a:t>mn.gov/</a:t>
            </a:r>
            <a:r>
              <a:rPr lang="en-US" err="1">
                <a:solidFill>
                  <a:schemeClr val="tx2"/>
                </a:solidFill>
              </a:rPr>
              <a:t>websiteurl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Graphic 7" descr="State of Minnesota logo">
            <a:extLst>
              <a:ext uri="{FF2B5EF4-FFF2-40B4-BE49-F238E27FC236}">
                <a16:creationId xmlns:a16="http://schemas.microsoft.com/office/drawing/2014/main" id="{5592C70C-B546-4A40-9C26-6C857E0F9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5473" y="705704"/>
            <a:ext cx="3256627" cy="3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5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/>
              <a:t>Add “thank you” here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Graphic 8" descr="State of Minnesota logo">
            <a:extLst>
              <a:ext uri="{FF2B5EF4-FFF2-40B4-BE49-F238E27FC236}">
                <a16:creationId xmlns:a16="http://schemas.microsoft.com/office/drawing/2014/main" id="{2A40E8AF-55F5-4194-AB93-9716C4257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5473" y="705704"/>
            <a:ext cx="3256627" cy="3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5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Split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0565EBE-5451-4251-A681-4941740E7E47}" type="datetime1">
              <a:rPr lang="en-US" smtClean="0"/>
              <a:t>2/12/2024</a:t>
            </a:fld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One Minnesota 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 mn.gov/URL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5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Page (3 Up Vertic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95ED2BFF-6F56-4F06-ADDC-5DE30A1798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ctr">
              <a:defRPr sz="3200" b="1">
                <a:solidFill>
                  <a:srgbClr val="0038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55F61E2-2EE6-4C2E-9E57-37997A4DF66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579175" y="1959680"/>
            <a:ext cx="2322576" cy="2322576"/>
          </a:xfrm>
          <a:prstGeom prst="ellipse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6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49921214-0833-4B73-BEEC-FC86E7FF78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822185" y="1959680"/>
            <a:ext cx="2322576" cy="2322576"/>
          </a:xfrm>
          <a:prstGeom prst="ellipse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6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5B35329-7A36-4EF4-A793-2D020420E2A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065195" y="1959680"/>
            <a:ext cx="2322576" cy="2322576"/>
          </a:xfrm>
          <a:prstGeom prst="ellipse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6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4057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E716919-E03C-428B-BF0D-D0EFFD0BA2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ctr">
              <a:defRPr sz="3200" b="1">
                <a:solidFill>
                  <a:srgbClr val="0038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3" y="1674773"/>
            <a:ext cx="1858809" cy="1858809"/>
          </a:xfrm>
          <a:prstGeom prst="ellipse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5"/>
          </p:nvPr>
        </p:nvSpPr>
        <p:spPr bwMode="black">
          <a:xfrm>
            <a:off x="2876551" y="1674773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3" y="3939362"/>
            <a:ext cx="1858809" cy="1858809"/>
          </a:xfrm>
          <a:prstGeom prst="ellipse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6"/>
          </p:nvPr>
        </p:nvSpPr>
        <p:spPr bwMode="black">
          <a:xfrm>
            <a:off x="2876551" y="3939363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6" y="1674773"/>
            <a:ext cx="1858809" cy="1858809"/>
          </a:xfrm>
          <a:prstGeom prst="ellipse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4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6" y="3939363"/>
            <a:ext cx="1858809" cy="1858809"/>
          </a:xfrm>
          <a:prstGeom prst="ellipse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3ECB10C-DEB7-4F9C-91B7-694E96FE57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ctr">
              <a:defRPr sz="3200" b="1">
                <a:solidFill>
                  <a:srgbClr val="0038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3" cy="2094842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20" y="4345148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3" cy="2094842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4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3" cy="2094842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8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3" cy="2094842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2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1" y="6356352"/>
            <a:ext cx="1358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2/12/2024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8" y="6356351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3" y="6356352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6" r:id="rId2"/>
    <p:sldLayoutId id="2147483845" r:id="rId3"/>
    <p:sldLayoutId id="2147483780" r:id="rId4"/>
    <p:sldLayoutId id="2147483848" r:id="rId5"/>
    <p:sldLayoutId id="2147483847" r:id="rId6"/>
    <p:sldLayoutId id="2147483849" r:id="rId7"/>
    <p:sldLayoutId id="2147483767" r:id="rId8"/>
    <p:sldLayoutId id="2147483772" r:id="rId9"/>
    <p:sldLayoutId id="2147483754" r:id="rId10"/>
    <p:sldLayoutId id="2147483799" r:id="rId11"/>
    <p:sldLayoutId id="2147483788" r:id="rId12"/>
    <p:sldLayoutId id="2147483787" r:id="rId13"/>
    <p:sldLayoutId id="2147483711" r:id="rId14"/>
    <p:sldLayoutId id="2147483712" r:id="rId15"/>
    <p:sldLayoutId id="2147483790" r:id="rId16"/>
    <p:sldLayoutId id="2147483789" r:id="rId17"/>
    <p:sldLayoutId id="2147483714" r:id="rId18"/>
    <p:sldLayoutId id="2147483773" r:id="rId19"/>
    <p:sldLayoutId id="2147483800" r:id="rId20"/>
    <p:sldLayoutId id="2147483688" r:id="rId21"/>
    <p:sldLayoutId id="2147483826" r:id="rId22"/>
    <p:sldLayoutId id="2147483801" r:id="rId23"/>
    <p:sldLayoutId id="2147483802" r:id="rId24"/>
    <p:sldLayoutId id="2147483803" r:id="rId25"/>
    <p:sldLayoutId id="2147483843" r:id="rId26"/>
    <p:sldLayoutId id="2147483844" r:id="rId27"/>
    <p:sldLayoutId id="2147483850" r:id="rId28"/>
    <p:sldLayoutId id="2147483771" r:id="rId29"/>
    <p:sldLayoutId id="2147483820" r:id="rId30"/>
    <p:sldLayoutId id="2147483769" r:id="rId31"/>
    <p:sldLayoutId id="2147483770" r:id="rId32"/>
    <p:sldLayoutId id="2147483829" r:id="rId33"/>
    <p:sldLayoutId id="2147483732" r:id="rId34"/>
    <p:sldLayoutId id="2147483794" r:id="rId35"/>
    <p:sldLayoutId id="2147483733" r:id="rId36"/>
    <p:sldLayoutId id="2147483821" r:id="rId37"/>
    <p:sldLayoutId id="2147483805" r:id="rId38"/>
    <p:sldLayoutId id="2147483806" r:id="rId39"/>
    <p:sldLayoutId id="2147483822" r:id="rId40"/>
    <p:sldLayoutId id="2147483750" r:id="rId41"/>
    <p:sldLayoutId id="2147483765" r:id="rId42"/>
    <p:sldLayoutId id="2147483823" r:id="rId43"/>
    <p:sldLayoutId id="2147483809" r:id="rId44"/>
    <p:sldLayoutId id="2147483808" r:id="rId45"/>
    <p:sldLayoutId id="2147483824" r:id="rId46"/>
    <p:sldLayoutId id="2147483781" r:id="rId47"/>
    <p:sldLayoutId id="2147483825" r:id="rId48"/>
    <p:sldLayoutId id="2147483807" r:id="rId49"/>
    <p:sldLayoutId id="2147483838" r:id="rId50"/>
    <p:sldLayoutId id="2147483832" r:id="rId51"/>
    <p:sldLayoutId id="2147483830" r:id="rId52"/>
    <p:sldLayoutId id="2147483837" r:id="rId53"/>
    <p:sldLayoutId id="2147483831" r:id="rId54"/>
    <p:sldLayoutId id="2147483836" r:id="rId55"/>
    <p:sldLayoutId id="2147483833" r:id="rId56"/>
    <p:sldLayoutId id="2147483842" r:id="rId57"/>
    <p:sldLayoutId id="2147483841" r:id="rId58"/>
    <p:sldLayoutId id="2147483738" r:id="rId59"/>
    <p:sldLayoutId id="2147483739" r:id="rId60"/>
    <p:sldLayoutId id="2147483755" r:id="rId61"/>
    <p:sldLayoutId id="2147483759" r:id="rId62"/>
    <p:sldLayoutId id="2147483753" r:id="rId63"/>
    <p:sldLayoutId id="2147483763" r:id="rId64"/>
    <p:sldLayoutId id="2147483762" r:id="rId65"/>
    <p:sldLayoutId id="2147483797" r:id="rId66"/>
    <p:sldLayoutId id="2147483827" r:id="rId67"/>
    <p:sldLayoutId id="2147483852" r:id="rId68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visor.mn.gov/constitution/#article_4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.mn.gov/leg/deadlines" TargetMode="External"/><Relationship Id="rId2" Type="http://schemas.openxmlformats.org/officeDocument/2006/relationships/hyperlink" Target="https://www.revisor.mn.gov/statutes/cite/16A.11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house.mn.gov/sessiondaily/Story/17838#:~:text=debt%20service%20and%20capital%20projects,early%20education%2C%20%24300%20million)%3B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s://www.gis.lcc.mn.gov/iMaps/district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mnsenatemedia" TargetMode="External"/><Relationship Id="rId2" Type="http://schemas.openxmlformats.org/officeDocument/2006/relationships/hyperlink" Target="https://www.youtube.com/@MNHouseInfo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hyperlink" Target="https://www.leg.mn.gov/cal?type=al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D933D-81BC-4EED-A8C1-BFF3DBE9F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cs typeface="Calibri"/>
              </a:rPr>
              <a:t>Legislative Overview &amp; </a:t>
            </a:r>
            <a:br>
              <a:rPr lang="en-US" sz="4400" dirty="0">
                <a:cs typeface="Calibri"/>
              </a:rPr>
            </a:br>
            <a:r>
              <a:rPr lang="en-US" sz="4400" dirty="0">
                <a:cs typeface="Calibri"/>
              </a:rPr>
              <a:t>2024 Legislative Session</a:t>
            </a:r>
            <a:br>
              <a:rPr lang="en-US" sz="4400" dirty="0">
                <a:cs typeface="Calibri"/>
              </a:rPr>
            </a:br>
            <a:br>
              <a:rPr lang="en-US" sz="4400" dirty="0">
                <a:highlight>
                  <a:srgbClr val="FFFF00"/>
                </a:highlight>
                <a:cs typeface="Calibri"/>
              </a:rPr>
            </a:br>
            <a:r>
              <a:rPr lang="en-US" sz="1800" dirty="0">
                <a:cs typeface="Calibri"/>
              </a:rPr>
              <a:t>Darielle Dannen| Government Relations Director</a:t>
            </a:r>
            <a:endParaRPr lang="en-US" sz="4400" dirty="0">
              <a:cs typeface="Calibri"/>
            </a:endParaRPr>
          </a:p>
        </p:txBody>
      </p:sp>
      <p:pic>
        <p:nvPicPr>
          <p:cNvPr id="3" name="Picture 3" descr="DEED Logo Vertical RGB.png">
            <a:extLst>
              <a:ext uri="{FF2B5EF4-FFF2-40B4-BE49-F238E27FC236}">
                <a16:creationId xmlns:a16="http://schemas.microsoft.com/office/drawing/2014/main" id="{8389B92D-2E88-D2A2-7D44-B05BC9B3A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926813"/>
            <a:ext cx="2743200" cy="12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62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86072-6A10-5EB0-E79F-D123D579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Floor Hearings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B3348-772D-1C7A-AF95-A393FB8AB2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850615"/>
            <a:ext cx="10515600" cy="482123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When a bill has passed through all of the necessary committees, it is heard on the floor where all members may debate.</a:t>
            </a:r>
          </a:p>
          <a:p>
            <a:r>
              <a:rPr lang="en-US" sz="2000" dirty="0">
                <a:solidFill>
                  <a:schemeClr val="tx1"/>
                </a:solidFill>
              </a:rPr>
              <a:t>Lawmakers may offer amendments to the bill while it is being heard on the floor (during Second Reading).</a:t>
            </a:r>
          </a:p>
          <a:p>
            <a:r>
              <a:rPr lang="en-US" sz="2000" dirty="0">
                <a:solidFill>
                  <a:schemeClr val="tx1"/>
                </a:solidFill>
              </a:rPr>
              <a:t>House requires all amendments to be submitted 24 hours in advance. Senate has no such deadline.</a:t>
            </a:r>
          </a:p>
          <a:p>
            <a:r>
              <a:rPr lang="en-US" sz="2000" dirty="0">
                <a:solidFill>
                  <a:schemeClr val="tx1"/>
                </a:solidFill>
              </a:rPr>
              <a:t> No amendments may be offered during Third Reading.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This is where lawmakers do their “performances.”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07ED24-11D5-E67D-DCF7-7F1CB28CB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019" y="4231009"/>
            <a:ext cx="5788241" cy="222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26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8A6A-664A-0F33-0933-43BE65542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all fits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E96A1-AD49-8915-62AF-EE25CBA558B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About two thousand bills are introduced each year of the biennium.</a:t>
            </a:r>
          </a:p>
          <a:p>
            <a:r>
              <a:rPr lang="en-US" dirty="0">
                <a:solidFill>
                  <a:schemeClr val="tx1"/>
                </a:solidFill>
              </a:rPr>
              <a:t>Each committee meets regularly (about twice each week) to hear bills (typically anywhere from 3-5 bills per hearing). </a:t>
            </a:r>
          </a:p>
          <a:p>
            <a:r>
              <a:rPr lang="en-US" dirty="0">
                <a:solidFill>
                  <a:schemeClr val="tx1"/>
                </a:solidFill>
              </a:rPr>
              <a:t>DEED Commissioner presents the DEED policy bills and budget recommendations.</a:t>
            </a:r>
          </a:p>
          <a:p>
            <a:r>
              <a:rPr lang="en-US" dirty="0">
                <a:solidFill>
                  <a:schemeClr val="tx1"/>
                </a:solidFill>
              </a:rPr>
              <a:t>Targets are agreed upon between the House, Senate, and Governor (could be announced at any time).</a:t>
            </a:r>
          </a:p>
          <a:p>
            <a:r>
              <a:rPr lang="en-US" dirty="0">
                <a:solidFill>
                  <a:schemeClr val="tx1"/>
                </a:solidFill>
              </a:rPr>
              <a:t>The House and Senate pass their own versions of omnibus bills.</a:t>
            </a:r>
          </a:p>
          <a:p>
            <a:r>
              <a:rPr lang="en-US" dirty="0">
                <a:solidFill>
                  <a:schemeClr val="tx1"/>
                </a:solidFill>
              </a:rPr>
              <a:t>Conference Committees are appointed to negotiate bills that are not identical (and these committees then make their own meeting schedules).</a:t>
            </a:r>
          </a:p>
          <a:p>
            <a:r>
              <a:rPr lang="en-US" dirty="0">
                <a:solidFill>
                  <a:schemeClr val="tx1"/>
                </a:solidFill>
              </a:rPr>
              <a:t>The House, Senate, and Governor’s Office negotiate the final omnibus bills.</a:t>
            </a:r>
          </a:p>
          <a:p>
            <a:r>
              <a:rPr lang="en-US" dirty="0">
                <a:solidFill>
                  <a:schemeClr val="tx1"/>
                </a:solidFill>
              </a:rPr>
              <a:t>House and Senate pass identical bills.</a:t>
            </a:r>
          </a:p>
          <a:p>
            <a:r>
              <a:rPr lang="en-US" dirty="0">
                <a:solidFill>
                  <a:schemeClr val="tx1"/>
                </a:solidFill>
              </a:rPr>
              <a:t>Governor signs final bills.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11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016B0-560E-F334-3616-4172EDDD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of the 2024 Legislative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76F44-708A-9365-AE2B-8487B46FAD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DEED has almost </a:t>
            </a:r>
            <a:r>
              <a:rPr lang="en-US" sz="2400" b="1" i="0" u="none" strike="noStrike" dirty="0">
                <a:solidFill>
                  <a:schemeClr val="tx1"/>
                </a:solidFill>
                <a:effectLst/>
              </a:rPr>
              <a:t>$1.8 billion 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in total funding in FY24-25 following </a:t>
            </a:r>
            <a:r>
              <a:rPr lang="en-US" sz="2400" b="1" i="0" u="none" strike="noStrike" dirty="0">
                <a:solidFill>
                  <a:schemeClr val="tx1"/>
                </a:solidFill>
                <a:effectLst/>
              </a:rPr>
              <a:t>historic investments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 in our legislative priorities in 2023.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chemeClr val="tx1"/>
                </a:solidFill>
                <a:effectLst/>
              </a:rPr>
              <a:t>Effective and efficient implementation 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of the programs supported by these investments has been the agency’s highest priority since the end of the 2023 legislative session.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For the 2024 session, we anticipate a more limited scope of proposals as part of what Gov. Walz has called an "</a:t>
            </a:r>
            <a:r>
              <a:rPr lang="en-US" sz="2400" b="1" i="0" u="none" strike="noStrike" dirty="0">
                <a:solidFill>
                  <a:schemeClr val="tx1"/>
                </a:solidFill>
                <a:effectLst/>
              </a:rPr>
              <a:t>implementation session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."  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94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566CB-8588-2F66-3051-CC4355F94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Broadband and the 2024 Legislative Session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6E08D-D1D4-14F5-90B5-C6C3D74A434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l" rtl="0" fontAlgn="base">
              <a:buNone/>
            </a:pPr>
            <a:r>
              <a:rPr lang="en-US" sz="2200" b="1" i="0" u="none" strike="noStrike" dirty="0">
                <a:solidFill>
                  <a:srgbClr val="003865"/>
                </a:solidFill>
                <a:effectLst/>
                <a:latin typeface="Calibri" panose="020F0502020204030204" pitchFamily="34" charset="0"/>
              </a:rPr>
              <a:t>During the 2023 Legislative Session: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1" i="0" u="none" strike="noStrike" dirty="0">
                <a:solidFill>
                  <a:srgbClr val="003865"/>
                </a:solidFill>
                <a:effectLst/>
                <a:latin typeface="Calibri" panose="020F0502020204030204" pitchFamily="34" charset="0"/>
              </a:rPr>
              <a:t>$100 Million </a:t>
            </a:r>
            <a:r>
              <a:rPr lang="en-US" sz="2200" b="0" i="0" u="none" strike="noStrike" dirty="0">
                <a:solidFill>
                  <a:srgbClr val="003865"/>
                </a:solidFill>
                <a:effectLst/>
                <a:latin typeface="Calibri" panose="020F0502020204030204" pitchFamily="34" charset="0"/>
              </a:rPr>
              <a:t>for broadband deployment for the biennium</a:t>
            </a:r>
            <a:r>
              <a:rPr lang="en-US" sz="2200" b="0" i="0" dirty="0">
                <a:solidFill>
                  <a:srgbClr val="003865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200" b="0" i="0" dirty="0">
              <a:solidFill>
                <a:srgbClr val="003865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1" i="0" u="none" strike="noStrike" dirty="0">
                <a:solidFill>
                  <a:srgbClr val="003865"/>
                </a:solidFill>
                <a:effectLst/>
                <a:latin typeface="Calibri" panose="020F0502020204030204" pitchFamily="34" charset="0"/>
              </a:rPr>
              <a:t>$30 Million </a:t>
            </a:r>
            <a:r>
              <a:rPr lang="en-US" sz="2200" b="0" i="0" u="none" strike="noStrike" dirty="0">
                <a:solidFill>
                  <a:srgbClr val="003865"/>
                </a:solidFill>
                <a:effectLst/>
                <a:latin typeface="Calibri" panose="020F0502020204030204" pitchFamily="34" charset="0"/>
              </a:rPr>
              <a:t>(per year) for Traditional Border to Border Grant Program</a:t>
            </a:r>
            <a:r>
              <a:rPr lang="en-US" sz="2200" b="0" i="0" dirty="0">
                <a:solidFill>
                  <a:srgbClr val="003865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200" b="0" i="0" dirty="0">
              <a:solidFill>
                <a:srgbClr val="003865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1" i="0" u="none" strike="noStrike" dirty="0">
                <a:solidFill>
                  <a:srgbClr val="003865"/>
                </a:solidFill>
                <a:effectLst/>
                <a:latin typeface="Calibri" panose="020F0502020204030204" pitchFamily="34" charset="0"/>
              </a:rPr>
              <a:t>$20 Million </a:t>
            </a:r>
            <a:r>
              <a:rPr lang="en-US" sz="2200" b="0" i="0" u="none" strike="noStrike" dirty="0">
                <a:solidFill>
                  <a:srgbClr val="003865"/>
                </a:solidFill>
                <a:effectLst/>
                <a:latin typeface="Calibri" panose="020F0502020204030204" pitchFamily="34" charset="0"/>
              </a:rPr>
              <a:t>(per year) for Low Population Density Program</a:t>
            </a:r>
            <a:r>
              <a:rPr lang="en-US" sz="2200" b="0" i="0" dirty="0">
                <a:solidFill>
                  <a:srgbClr val="003865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200" b="0" i="0" dirty="0">
              <a:solidFill>
                <a:srgbClr val="003865"/>
              </a:solidFill>
              <a:effectLst/>
              <a:latin typeface="Arial" panose="020B0604020202020204" pitchFamily="34" charset="0"/>
            </a:endParaRP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solidFill>
                  <a:srgbClr val="003865"/>
                </a:solidFill>
                <a:effectLst/>
                <a:latin typeface="Calibri"/>
                <a:cs typeface="Calibri"/>
              </a:rPr>
              <a:t>Grant Round 9 applications due Dec. 7, 2023</a:t>
            </a:r>
            <a:r>
              <a:rPr lang="en-US" sz="1900" b="0" i="0" dirty="0">
                <a:solidFill>
                  <a:srgbClr val="003865"/>
                </a:solidFill>
                <a:effectLst/>
                <a:latin typeface="Calibri"/>
                <a:cs typeface="Calibri"/>
              </a:rPr>
              <a:t>​</a:t>
            </a:r>
            <a:r>
              <a:rPr lang="en-US" sz="1900" dirty="0">
                <a:solidFill>
                  <a:srgbClr val="003865"/>
                </a:solidFill>
                <a:latin typeface="Calibri"/>
                <a:cs typeface="Calibri"/>
              </a:rPr>
              <a:t>.</a:t>
            </a:r>
            <a:endParaRPr lang="en-US" sz="1900" b="0" i="0" dirty="0">
              <a:solidFill>
                <a:srgbClr val="003865"/>
              </a:solidFill>
              <a:effectLst/>
              <a:latin typeface="Arial" panose="020B0604020202020204" pitchFamily="34" charset="0"/>
              <a:cs typeface="Arial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1" i="0" u="none" strike="noStrike" dirty="0">
                <a:solidFill>
                  <a:srgbClr val="003865"/>
                </a:solidFill>
                <a:effectLst/>
                <a:latin typeface="Calibri" panose="020F0502020204030204" pitchFamily="34" charset="0"/>
              </a:rPr>
              <a:t>Technical Change</a:t>
            </a:r>
            <a:r>
              <a:rPr lang="en-US" sz="2200" b="1" i="0" dirty="0">
                <a:solidFill>
                  <a:srgbClr val="003865"/>
                </a:solidFill>
                <a:effectLst/>
                <a:latin typeface="Calibri" panose="020F0502020204030204" pitchFamily="34" charset="0"/>
              </a:rPr>
              <a:t>​ - 2023 Session </a:t>
            </a:r>
            <a:endParaRPr lang="en-US" sz="2200" b="1" i="0" dirty="0">
              <a:solidFill>
                <a:srgbClr val="003865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3865"/>
                </a:solidFill>
                <a:effectLst/>
                <a:latin typeface="Calibri" panose="020F0502020204030204" pitchFamily="34" charset="0"/>
              </a:rPr>
              <a:t>Raises the </a:t>
            </a:r>
            <a:r>
              <a:rPr lang="en-US" sz="2200" b="1" i="0" u="none" strike="noStrike" dirty="0">
                <a:solidFill>
                  <a:srgbClr val="003865"/>
                </a:solidFill>
                <a:effectLst/>
                <a:latin typeface="Calibri" panose="020F0502020204030204" pitchFamily="34" charset="0"/>
              </a:rPr>
              <a:t>maximum Border-to-Border grant award</a:t>
            </a:r>
            <a:r>
              <a:rPr lang="en-US" sz="2200" b="0" i="0" u="none" strike="noStrike" dirty="0">
                <a:solidFill>
                  <a:srgbClr val="003865"/>
                </a:solidFill>
                <a:effectLst/>
                <a:latin typeface="Calibri" panose="020F0502020204030204" pitchFamily="34" charset="0"/>
              </a:rPr>
              <a:t> from $5 million to $10 million</a:t>
            </a:r>
            <a:r>
              <a:rPr lang="en-US" sz="2200" b="0" i="0" dirty="0">
                <a:solidFill>
                  <a:srgbClr val="003865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200" b="0" i="0" dirty="0">
              <a:solidFill>
                <a:srgbClr val="003865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2024 Legislative Session: </a:t>
            </a:r>
          </a:p>
          <a:p>
            <a:r>
              <a:rPr lang="en-US" sz="2200" dirty="0">
                <a:solidFill>
                  <a:schemeClr val="tx1"/>
                </a:solidFill>
              </a:rPr>
              <a:t>Expecting some budget-neutral policy language in 2024 around broadband </a:t>
            </a:r>
          </a:p>
          <a:p>
            <a:r>
              <a:rPr lang="en-US" sz="2200" dirty="0">
                <a:solidFill>
                  <a:schemeClr val="tx1"/>
                </a:solidFill>
              </a:rPr>
              <a:t>Additional discussion about the federal funds </a:t>
            </a:r>
            <a:endParaRPr lang="en-US" sz="2200" dirty="0">
              <a:solidFill>
                <a:schemeClr val="tx1"/>
              </a:solidFill>
              <a:cs typeface="Calibri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13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5CC06-5EAD-071C-375B-079E735C1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8093"/>
            <a:ext cx="10515600" cy="1216025"/>
          </a:xfrm>
        </p:spPr>
        <p:txBody>
          <a:bodyPr>
            <a:normAutofit/>
          </a:bodyPr>
          <a:lstStyle/>
          <a:p>
            <a:r>
              <a:rPr lang="en-US" sz="4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0843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22E70-6AF5-9743-1FBE-D9512CA62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Biennial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86A8A-71C5-5302-1F15-854D0B62F9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Year 1 (Budget Year)</a:t>
            </a:r>
          </a:p>
          <a:p>
            <a:r>
              <a:rPr lang="en-US" sz="1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Longer session </a:t>
            </a:r>
            <a:r>
              <a:rPr lang="en-US" sz="1800" dirty="0">
                <a:solidFill>
                  <a:schemeClr val="tx1"/>
                </a:solidFill>
              </a:rPr>
              <a:t>(January-May) (see Constitution, Article 4, Sec. 12). </a:t>
            </a:r>
            <a:endParaRPr lang="en-US" sz="1800">
              <a:solidFill>
                <a:schemeClr val="tx1"/>
              </a:solidFill>
              <a:cs typeface="Calibri"/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Required to pass a balanced budget (or we shut it DOWN!).</a:t>
            </a:r>
            <a:endParaRPr lang="en-US" sz="1800">
              <a:solidFill>
                <a:schemeClr val="tx1"/>
              </a:solidFill>
              <a:cs typeface="Calibri"/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Follows an election year.</a:t>
            </a:r>
            <a:endParaRPr lang="en-US" sz="1800">
              <a:solidFill>
                <a:schemeClr val="tx1"/>
              </a:solidFill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3BACA-0F56-FB62-D443-0F1CECE7F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6200" y="1594626"/>
            <a:ext cx="5181600" cy="45823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Year 2 (Policy Year)</a:t>
            </a:r>
          </a:p>
          <a:p>
            <a:r>
              <a:rPr lang="en-US" sz="1800" dirty="0">
                <a:solidFill>
                  <a:schemeClr val="tx1"/>
                </a:solidFill>
              </a:rPr>
              <a:t>Shorter session (February-May).</a:t>
            </a:r>
            <a:endParaRPr lang="en-US" sz="1800" dirty="0">
              <a:solidFill>
                <a:schemeClr val="tx1"/>
              </a:solidFill>
              <a:cs typeface="Calibri"/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Used primarily for non-budget policy changes.</a:t>
            </a:r>
            <a:endParaRPr lang="en-US" sz="1800" dirty="0">
              <a:solidFill>
                <a:schemeClr val="tx1"/>
              </a:solidFill>
              <a:cs typeface="Calibri"/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Capital Investment bill usually passes in the policy year.</a:t>
            </a:r>
            <a:endParaRPr lang="en-US" sz="1800" dirty="0">
              <a:solidFill>
                <a:schemeClr val="tx1"/>
              </a:solidFill>
              <a:cs typeface="Calibri"/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Supplemental budget items may be considered.</a:t>
            </a:r>
            <a:endParaRPr lang="en-US" sz="1800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23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F5051-7EF1-1CE9-725B-1521178D0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Rules of the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0A4E4-4921-27E9-A511-387DCF58C81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Governor </a:t>
            </a:r>
            <a:r>
              <a:rPr lang="en-US" sz="1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 required to present a budget </a:t>
            </a:r>
            <a:r>
              <a:rPr lang="en-US" sz="1800" dirty="0">
                <a:solidFill>
                  <a:schemeClr val="tx1"/>
                </a:solidFill>
              </a:rPr>
              <a:t>early in session. </a:t>
            </a:r>
          </a:p>
          <a:p>
            <a:r>
              <a:rPr lang="en-US" sz="1800" u="sng" dirty="0">
                <a:solidFill>
                  <a:schemeClr val="tx1"/>
                </a:solidFill>
              </a:rPr>
              <a:t>February Forecast </a:t>
            </a:r>
            <a:r>
              <a:rPr lang="en-US" sz="1800" dirty="0">
                <a:solidFill>
                  <a:schemeClr val="tx1"/>
                </a:solidFill>
              </a:rPr>
              <a:t>– a revenue estimate prepared by MMB giving a sense of how much money we can spend. This year, the Governor’s Supplemental Budget will be introduced</a:t>
            </a:r>
            <a:r>
              <a:rPr lang="en-US" sz="1800" i="1" dirty="0">
                <a:solidFill>
                  <a:schemeClr val="tx1"/>
                </a:solidFill>
              </a:rPr>
              <a:t> after </a:t>
            </a:r>
            <a:r>
              <a:rPr lang="en-US" sz="1800" dirty="0">
                <a:solidFill>
                  <a:schemeClr val="tx1"/>
                </a:solidFill>
              </a:rPr>
              <a:t>the February Forecast.  </a:t>
            </a:r>
          </a:p>
          <a:p>
            <a:r>
              <a:rPr lang="en-US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Deadlines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Help to narrow down the list of bills the legislature is working on to bills that have had hearings.</a:t>
            </a:r>
          </a:p>
          <a:p>
            <a:r>
              <a:rPr lang="en-US" sz="18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Targets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The House, Senate, and Governor decide how much in total to spend over two years and how much to dedicate to each area (education, workforce, transportation, etc.).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Committees work out the details of how that funding is used.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3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4F1C-44C8-EDD3-1363-E5011EF4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Key Dates - 2024</a:t>
            </a:r>
            <a:endParaRPr lang="en-US" b="0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89DCB-F24C-B7A7-91EA-E15DF45BBE2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100" b="1" dirty="0">
                <a:solidFill>
                  <a:schemeClr val="tx1"/>
                </a:solidFill>
                <a:cs typeface="Calibri"/>
              </a:rPr>
              <a:t>Feb. 12</a:t>
            </a:r>
            <a:r>
              <a:rPr lang="en-US" sz="2100" dirty="0">
                <a:solidFill>
                  <a:schemeClr val="tx1"/>
                </a:solidFill>
                <a:cs typeface="Calibri"/>
              </a:rPr>
              <a:t> – Legislative Session Starts</a:t>
            </a:r>
          </a:p>
          <a:p>
            <a:r>
              <a:rPr lang="en-US" sz="2100" b="1" dirty="0">
                <a:solidFill>
                  <a:schemeClr val="tx1"/>
                </a:solidFill>
                <a:cs typeface="Calibri"/>
              </a:rPr>
              <a:t>Late Feb/Early March</a:t>
            </a:r>
            <a:r>
              <a:rPr lang="en-US" sz="2100" dirty="0">
                <a:solidFill>
                  <a:schemeClr val="tx1"/>
                </a:solidFill>
                <a:cs typeface="Calibri"/>
              </a:rPr>
              <a:t> - February Forecast</a:t>
            </a:r>
          </a:p>
          <a:p>
            <a:r>
              <a:rPr lang="en-US" sz="2100" b="1" dirty="0">
                <a:solidFill>
                  <a:schemeClr val="tx1"/>
                </a:solidFill>
                <a:cs typeface="Calibri"/>
              </a:rPr>
              <a:t>March</a:t>
            </a:r>
            <a:r>
              <a:rPr lang="en-US" sz="2100" dirty="0">
                <a:solidFill>
                  <a:schemeClr val="tx1"/>
                </a:solidFill>
                <a:cs typeface="Calibri"/>
              </a:rPr>
              <a:t> – Governor's Supplemental Budget Released </a:t>
            </a:r>
          </a:p>
          <a:p>
            <a:r>
              <a:rPr lang="en-US" sz="2100" b="1" dirty="0">
                <a:solidFill>
                  <a:schemeClr val="tx1"/>
                </a:solidFill>
                <a:cs typeface="Calibri"/>
              </a:rPr>
              <a:t>March 27 – April 2</a:t>
            </a:r>
            <a:r>
              <a:rPr lang="en-US" sz="2100" dirty="0">
                <a:solidFill>
                  <a:schemeClr val="tx1"/>
                </a:solidFill>
                <a:cs typeface="Calibri"/>
              </a:rPr>
              <a:t> - Easter Break</a:t>
            </a:r>
          </a:p>
          <a:p>
            <a:r>
              <a:rPr lang="en-US" sz="2100" b="1" dirty="0">
                <a:solidFill>
                  <a:schemeClr val="tx1"/>
                </a:solidFill>
                <a:cs typeface="Calibri"/>
              </a:rPr>
              <a:t>April 9 – 11</a:t>
            </a:r>
            <a:r>
              <a:rPr lang="en-US" sz="2100" dirty="0">
                <a:solidFill>
                  <a:schemeClr val="tx1"/>
                </a:solidFill>
                <a:cs typeface="Calibri"/>
              </a:rPr>
              <a:t> – Eid Break</a:t>
            </a:r>
          </a:p>
          <a:p>
            <a:r>
              <a:rPr lang="en-US" sz="2100" b="1" dirty="0">
                <a:solidFill>
                  <a:schemeClr val="tx1"/>
                </a:solidFill>
                <a:cs typeface="Calibri"/>
              </a:rPr>
              <a:t>April 22 – 24</a:t>
            </a:r>
            <a:r>
              <a:rPr lang="en-US" sz="2100" dirty="0">
                <a:solidFill>
                  <a:schemeClr val="tx1"/>
                </a:solidFill>
                <a:cs typeface="Calibri"/>
              </a:rPr>
              <a:t> – Passover Break </a:t>
            </a:r>
          </a:p>
          <a:p>
            <a:r>
              <a:rPr lang="en-US" sz="2100" b="1" dirty="0">
                <a:solidFill>
                  <a:schemeClr val="tx1"/>
                </a:solidFill>
                <a:cs typeface="Calibri"/>
              </a:rPr>
              <a:t>May 20</a:t>
            </a:r>
            <a:r>
              <a:rPr lang="en-US" sz="2100" dirty="0">
                <a:solidFill>
                  <a:schemeClr val="tx1"/>
                </a:solidFill>
                <a:cs typeface="Calibri"/>
              </a:rPr>
              <a:t> - Session Ends – Sine Die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F1B32-9801-8C63-A28D-C1EF97DC9A9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76836" y="1333500"/>
            <a:ext cx="5181600" cy="45831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tx1"/>
                </a:solidFill>
                <a:latin typeface="Calibri"/>
                <a:cs typeface="Helvetica"/>
              </a:rPr>
              <a:t>Committee Deadlines: 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sz="2100" b="1" dirty="0">
                <a:solidFill>
                  <a:schemeClr val="tx1"/>
                </a:solidFill>
                <a:latin typeface="Calibri"/>
                <a:cs typeface="Helvetica"/>
              </a:rPr>
              <a:t>First deadline</a:t>
            </a:r>
            <a:r>
              <a:rPr lang="en-US" sz="2100" dirty="0">
                <a:solidFill>
                  <a:schemeClr val="tx1"/>
                </a:solidFill>
                <a:latin typeface="Calibri"/>
                <a:cs typeface="Helvetica"/>
              </a:rPr>
              <a:t> — March 22, 5:00 p.m. Committees in both chambers must act on bills that are </a:t>
            </a:r>
            <a:r>
              <a:rPr lang="en-US" sz="2100" i="1" dirty="0">
                <a:solidFill>
                  <a:schemeClr val="tx1"/>
                </a:solidFill>
                <a:latin typeface="Calibri"/>
                <a:cs typeface="Helvetica"/>
              </a:rPr>
              <a:t>not </a:t>
            </a:r>
            <a:r>
              <a:rPr lang="en-US" sz="2100" dirty="0">
                <a:solidFill>
                  <a:schemeClr val="tx1"/>
                </a:solidFill>
                <a:latin typeface="Calibri"/>
                <a:cs typeface="Helvetica"/>
              </a:rPr>
              <a:t>major appropriation or finance bills by this date.</a:t>
            </a:r>
            <a:endParaRPr lang="en-US"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en-US" sz="2100" b="1" dirty="0">
                <a:solidFill>
                  <a:schemeClr val="tx1"/>
                </a:solidFill>
                <a:latin typeface="Calibri"/>
                <a:cs typeface="Helvetica"/>
              </a:rPr>
              <a:t>Second deadline</a:t>
            </a:r>
            <a:r>
              <a:rPr lang="en-US" sz="2100" dirty="0">
                <a:solidFill>
                  <a:schemeClr val="tx1"/>
                </a:solidFill>
                <a:latin typeface="Calibri"/>
                <a:cs typeface="Helvetica"/>
              </a:rPr>
              <a:t> — April 19, end of day. Committees in both chambers must act on major appropriation or finance bills by this date.</a:t>
            </a:r>
            <a:endParaRPr lang="en-US"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976E2-5F4E-B059-9404-FE99268FCF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29913" y="6356350"/>
            <a:ext cx="146208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1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CBFF4-74C7-CA4B-A9F0-DBF876CDB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A68B8-86E4-6A3C-4D9C-587BD5BAE3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33500"/>
            <a:ext cx="8350188" cy="482123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Minnesota is a bicameral legislature, having a House of Representatives and a Senate.</a:t>
            </a:r>
          </a:p>
          <a:p>
            <a:r>
              <a:rPr lang="en-US" dirty="0">
                <a:solidFill>
                  <a:schemeClr val="tx1"/>
                </a:solidFill>
              </a:rPr>
              <a:t>The House of Representatives has 134 members and the Senate has 67 members.</a:t>
            </a:r>
          </a:p>
          <a:p>
            <a:r>
              <a:rPr lang="en-US" dirty="0">
                <a:solidFill>
                  <a:schemeClr val="tx1"/>
                </a:solidFill>
              </a:rPr>
              <a:t>The House is currently made up of 70 DFL and 64 R members.</a:t>
            </a:r>
          </a:p>
          <a:p>
            <a:r>
              <a:rPr lang="en-US" dirty="0">
                <a:solidFill>
                  <a:schemeClr val="tx1"/>
                </a:solidFill>
              </a:rPr>
              <a:t>The Senate is currently made up of 34 DFL and 33 R members.</a:t>
            </a:r>
          </a:p>
          <a:p>
            <a:r>
              <a:rPr lang="en-US" dirty="0">
                <a:solidFill>
                  <a:schemeClr val="tx1"/>
                </a:solidFill>
              </a:rPr>
              <a:t>House members serve two year terms and Senate members serve four year terms in years ending in 2 and 6 and for two-year terms in years ending in 0.</a:t>
            </a:r>
          </a:p>
          <a:p>
            <a:r>
              <a:rPr lang="en-US" dirty="0">
                <a:solidFill>
                  <a:schemeClr val="tx1"/>
                </a:solidFill>
              </a:rPr>
              <a:t>Legislators serve on legislative committees (typically three committees each session).</a:t>
            </a:r>
          </a:p>
          <a:p>
            <a:r>
              <a:rPr lang="en-US" dirty="0">
                <a:solidFill>
                  <a:schemeClr val="tx1"/>
                </a:solidFill>
              </a:rPr>
              <a:t>The legislature is essentially DEED’s board of directors. They can give us raises, create new programs, or defund programs.</a:t>
            </a:r>
          </a:p>
          <a:p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 represents you?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Rep. Melissa Hortman">
            <a:extLst>
              <a:ext uri="{FF2B5EF4-FFF2-40B4-BE49-F238E27FC236}">
                <a16:creationId xmlns:a16="http://schemas.microsoft.com/office/drawing/2014/main" id="{D7789C60-EF5F-1C67-4260-73B7FB81A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388" y="1216024"/>
            <a:ext cx="1200474" cy="154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enator Erin P. Murphy">
            <a:extLst>
              <a:ext uri="{FF2B5EF4-FFF2-40B4-BE49-F238E27FC236}">
                <a16:creationId xmlns:a16="http://schemas.microsoft.com/office/drawing/2014/main" id="{46320703-7796-8CDB-6790-F48B94F7B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0945" y="3584863"/>
            <a:ext cx="1253838" cy="153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2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F844D-DEF8-7E2B-E503-1741B5DB2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3F282-D555-9044-78D9-AC0DF97B1C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33500"/>
            <a:ext cx="9877925" cy="48212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Bills are instructions. They may fund programs, create statutes, establish regulatory schemes, etc.</a:t>
            </a:r>
          </a:p>
          <a:p>
            <a:r>
              <a:rPr lang="en-US" dirty="0">
                <a:solidFill>
                  <a:schemeClr val="tx1"/>
                </a:solidFill>
              </a:rPr>
              <a:t>A bill may be very short (a few lines) or very long (cannabis legalization – 319 pages!).</a:t>
            </a:r>
          </a:p>
          <a:p>
            <a:r>
              <a:rPr lang="en-US" dirty="0">
                <a:solidFill>
                  <a:schemeClr val="tx1"/>
                </a:solidFill>
              </a:rPr>
              <a:t>Only a lawmaker can introduce a bill, but bills are written by lawmakers, lobbyists, advocacy organizations, government staff, etc.</a:t>
            </a:r>
          </a:p>
          <a:p>
            <a:r>
              <a:rPr lang="en-US" dirty="0">
                <a:solidFill>
                  <a:schemeClr val="tx1"/>
                </a:solidFill>
              </a:rPr>
              <a:t>Bills may be amended throughout the legislative process.</a:t>
            </a:r>
          </a:p>
          <a:p>
            <a:r>
              <a:rPr lang="en-US" dirty="0">
                <a:solidFill>
                  <a:schemeClr val="tx1"/>
                </a:solidFill>
              </a:rPr>
              <a:t>An identical version of a bill must pass in both the House and Senate in order to be presented to the Governor for final signature. </a:t>
            </a:r>
          </a:p>
          <a:p>
            <a:r>
              <a:rPr lang="en-US" dirty="0">
                <a:solidFill>
                  <a:schemeClr val="tx1"/>
                </a:solidFill>
              </a:rPr>
              <a:t>Types of bills: companion bill, clone bill, omnibus bill, standalone bill, session law/statute.</a:t>
            </a:r>
          </a:p>
          <a:p>
            <a:r>
              <a:rPr lang="en-US" dirty="0">
                <a:solidFill>
                  <a:schemeClr val="tx1"/>
                </a:solidFill>
              </a:rPr>
              <a:t>3,342 bills were introduced in 2023.</a:t>
            </a:r>
          </a:p>
          <a:p>
            <a:r>
              <a:rPr lang="en-US" dirty="0">
                <a:solidFill>
                  <a:schemeClr val="tx1"/>
                </a:solidFill>
              </a:rPr>
              <a:t>Usually the first bills introduced are the agenda items for a party.</a:t>
            </a:r>
          </a:p>
        </p:txBody>
      </p:sp>
      <p:pic>
        <p:nvPicPr>
          <p:cNvPr id="2052" name="Picture 4" descr="Bill (Schoolhouse Rock!) | Heroes Wiki | Fandom">
            <a:extLst>
              <a:ext uri="{FF2B5EF4-FFF2-40B4-BE49-F238E27FC236}">
                <a16:creationId xmlns:a16="http://schemas.microsoft.com/office/drawing/2014/main" id="{8855BB4C-1EEF-C191-61E0-555997049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890" y="4012108"/>
            <a:ext cx="1371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0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5B81-A62B-4A94-E825-EA9D8309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B7DD-52E4-1440-8815-86DB99D94FD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Comprised of select lawmakers from each party and cover a particular topic (workforce, education, transportation, etc.).</a:t>
            </a:r>
          </a:p>
          <a:p>
            <a:r>
              <a:rPr lang="en-US" dirty="0">
                <a:solidFill>
                  <a:schemeClr val="tx1"/>
                </a:solidFill>
              </a:rPr>
              <a:t>There are 29 House committees and 20 Senate committees. </a:t>
            </a:r>
          </a:p>
          <a:p>
            <a:r>
              <a:rPr lang="en-US" dirty="0">
                <a:solidFill>
                  <a:schemeClr val="tx1"/>
                </a:solidFill>
              </a:rPr>
              <a:t>This is where lawmakers and the public weigh in on bills through debate, testimony, and letters of support or opposition.</a:t>
            </a:r>
          </a:p>
          <a:p>
            <a:r>
              <a:rPr lang="en-US" dirty="0">
                <a:solidFill>
                  <a:schemeClr val="tx1"/>
                </a:solidFill>
              </a:rPr>
              <a:t>Committee chairs are appointed by the House/Senate leadership (usually seniority a major factor).</a:t>
            </a:r>
          </a:p>
          <a:p>
            <a:r>
              <a:rPr lang="en-US" dirty="0">
                <a:solidFill>
                  <a:schemeClr val="tx1"/>
                </a:solidFill>
              </a:rPr>
              <a:t>Committee members are also appointed by House/Senate leadership (usually guaranteeing a majority of members from the majority party).</a:t>
            </a:r>
          </a:p>
          <a:p>
            <a:r>
              <a:rPr lang="en-US" dirty="0">
                <a:solidFill>
                  <a:schemeClr val="tx1"/>
                </a:solidFill>
              </a:rPr>
              <a:t>The committee chair controls the agenda for the committee and determines what bills get a hearing.</a:t>
            </a:r>
          </a:p>
          <a:p>
            <a:r>
              <a:rPr lang="en-US" dirty="0">
                <a:solidFill>
                  <a:schemeClr val="tx1"/>
                </a:solidFill>
              </a:rPr>
              <a:t>Bills may be: “Laid over for possible inclusion,” “Laid on the table,” “Referred to XX Committee,” or “Sent to General Register.”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2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4C58D-E27B-9AA3-E369-D745FBB80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DEED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A0F0D-3BE9-F3DF-8374-C571C04DF3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33500"/>
            <a:ext cx="6246181" cy="48212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Oversight over Broadband: 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Senate – </a:t>
            </a:r>
            <a:r>
              <a:rPr lang="en-US" sz="2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Agriculture, Broadband and Rural Development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chaired by Senator Putnam, Republican lead Senator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Westrom</a:t>
            </a:r>
            <a:endParaRPr lang="en-US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House – </a:t>
            </a:r>
            <a:r>
              <a:rPr lang="en-US" sz="2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Agriculture Finance and Policy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chaired by Rep. Vang, Republican lead Rep. Anderson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Most committees are available to stream on the </a:t>
            </a:r>
            <a:r>
              <a:rPr lang="en-US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House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Senate</a:t>
            </a:r>
            <a:r>
              <a:rPr lang="en-US" sz="2000" dirty="0">
                <a:solidFill>
                  <a:schemeClr val="tx1"/>
                </a:solidFill>
              </a:rPr>
              <a:t> YouTube channels. The </a:t>
            </a:r>
            <a:r>
              <a:rPr lang="en-US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Legislative Calendar </a:t>
            </a:r>
            <a:r>
              <a:rPr lang="en-US" sz="2000" dirty="0">
                <a:solidFill>
                  <a:schemeClr val="tx1"/>
                </a:solidFill>
              </a:rPr>
              <a:t>usually gives you a sense of what the committee agendas will be about one week in advance.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9911D3-7421-2294-D6D4-0295E7998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738" y="1333500"/>
            <a:ext cx="4759073" cy="249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35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041B-BC59-3F83-4BCE-E0DD14FAB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04BA4-1FFD-8EB8-709A-2C13D5590E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9053" y="834880"/>
            <a:ext cx="10693893" cy="2501653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A joint committee made up of both House and Senate members.</a:t>
            </a:r>
          </a:p>
          <a:p>
            <a:r>
              <a:rPr lang="en-US" sz="1800" dirty="0">
                <a:solidFill>
                  <a:schemeClr val="tx1"/>
                </a:solidFill>
              </a:rPr>
              <a:t>Used to negotiate and reconcile differences between bills that are similar but not identical.</a:t>
            </a:r>
          </a:p>
          <a:p>
            <a:r>
              <a:rPr lang="en-US" sz="1800" dirty="0">
                <a:solidFill>
                  <a:schemeClr val="tx1"/>
                </a:solidFill>
              </a:rPr>
              <a:t>No set schedule.</a:t>
            </a:r>
          </a:p>
          <a:p>
            <a:r>
              <a:rPr lang="en-US" sz="1800" dirty="0">
                <a:solidFill>
                  <a:schemeClr val="tx1"/>
                </a:solidFill>
              </a:rPr>
              <a:t>Traditionally, conference committees include ten members: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Five from the House (four from the majority party and one from the minority party).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Five from the Senate (four from the majority party and one from the minority party).</a:t>
            </a:r>
          </a:p>
          <a:p>
            <a:r>
              <a:rPr lang="en-US" sz="1800" dirty="0">
                <a:solidFill>
                  <a:schemeClr val="tx1"/>
                </a:solidFill>
              </a:rPr>
              <a:t>Conference committees are most common at the end of session to negotiate omnibus bills.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91482D-65B6-865F-7F74-9655C83ED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176" y="3952629"/>
            <a:ext cx="6263937" cy="25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08223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C2E62F8-7546-4E14-A5A1-9F82A8CA67F0}" vid="{88CA635B-645A-4F7C-B3A9-B1865AF02F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A314EC5EF0124E891D89A4DA76602C" ma:contentTypeVersion="6" ma:contentTypeDescription="Create a new document." ma:contentTypeScope="" ma:versionID="8b4aef3c7f4318a589b8cfeffdc05c6e">
  <xsd:schema xmlns:xsd="http://www.w3.org/2001/XMLSchema" xmlns:xs="http://www.w3.org/2001/XMLSchema" xmlns:p="http://schemas.microsoft.com/office/2006/metadata/properties" xmlns:ns2="5443db63-58fe-401b-aed3-bf4d6139c829" xmlns:ns3="19c85dae-dca6-4aee-a569-582b60968367" targetNamespace="http://schemas.microsoft.com/office/2006/metadata/properties" ma:root="true" ma:fieldsID="707799d90072182e0251baea556d9528" ns2:_="" ns3:_="">
    <xsd:import namespace="5443db63-58fe-401b-aed3-bf4d6139c829"/>
    <xsd:import namespace="19c85dae-dca6-4aee-a569-582b609683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3db63-58fe-401b-aed3-bf4d6139c8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85dae-dca6-4aee-a569-582b609683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95E9BC-06EC-48A1-A286-C62640DA9C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43db63-58fe-401b-aed3-bf4d6139c829"/>
    <ds:schemaRef ds:uri="19c85dae-dca6-4aee-a569-582b60968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78B604-9059-4F1C-B8E2-C96A71A964D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443db63-58fe-401b-aed3-bf4d6139c829"/>
    <ds:schemaRef ds:uri="19c85dae-dca6-4aee-a569-582b60968367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One Minnesota Budget - PowerPoint Template</Template>
  <TotalTime>1274</TotalTime>
  <Words>1303</Words>
  <Application>Microsoft Office PowerPoint</Application>
  <PresentationFormat>Widescreen</PresentationFormat>
  <Paragraphs>102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Minnesota</vt:lpstr>
      <vt:lpstr>Legislative Overview &amp;  2024 Legislative Session  Darielle Dannen| Government Relations Director</vt:lpstr>
      <vt:lpstr>The Biennial Cycle</vt:lpstr>
      <vt:lpstr>The Rules of the Session</vt:lpstr>
      <vt:lpstr>Key Dates - 2024</vt:lpstr>
      <vt:lpstr>Legislators</vt:lpstr>
      <vt:lpstr>Bills</vt:lpstr>
      <vt:lpstr>Committees</vt:lpstr>
      <vt:lpstr>DEED Committees</vt:lpstr>
      <vt:lpstr>Conference Committees</vt:lpstr>
      <vt:lpstr>Floor Hearings</vt:lpstr>
      <vt:lpstr>How it all fits together</vt:lpstr>
      <vt:lpstr>Preview of the 2024 Legislative Session</vt:lpstr>
      <vt:lpstr>Broadband and the 2024 Legislative Session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Anderson, Ellen (GOV)</dc:creator>
  <cp:keywords/>
  <dc:description/>
  <cp:lastModifiedBy>Dannen, Darielle (She/Her/Hers) (DEED)</cp:lastModifiedBy>
  <cp:revision>35</cp:revision>
  <cp:lastPrinted>2017-03-14T16:27:36Z</cp:lastPrinted>
  <dcterms:created xsi:type="dcterms:W3CDTF">2023-01-13T22:12:22Z</dcterms:created>
  <dcterms:modified xsi:type="dcterms:W3CDTF">2024-02-12T18:59:01Z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2.01</vt:lpwstr>
  </property>
  <property fmtid="{D5CDD505-2E9C-101B-9397-08002B2CF9AE}" pid="3" name="ContentTypeId">
    <vt:lpwstr>0x01010070A314EC5EF0124E891D89A4DA76602C</vt:lpwstr>
  </property>
</Properties>
</file>