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0" r:id="rId4"/>
  </p:sldMasterIdLst>
  <p:notesMasterIdLst>
    <p:notesMasterId r:id="rId9"/>
  </p:notesMasterIdLst>
  <p:handoutMasterIdLst>
    <p:handoutMasterId r:id="rId10"/>
  </p:handoutMasterIdLst>
  <p:sldIdLst>
    <p:sldId id="672" r:id="rId5"/>
    <p:sldId id="702" r:id="rId6"/>
    <p:sldId id="703" r:id="rId7"/>
    <p:sldId id="704" r:id="rId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 and EE Survey" id="{ED40A828-2917-445F-8198-299D0FF6C7DD}">
          <p14:sldIdLst>
            <p14:sldId id="672"/>
            <p14:sldId id="702"/>
            <p14:sldId id="703"/>
            <p14:sldId id="70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w, Stephanie (DEED)" initials="SS(" lastIdx="1" clrIdx="0">
    <p:extLst>
      <p:ext uri="{19B8F6BF-5375-455C-9EA6-DF929625EA0E}">
        <p15:presenceInfo xmlns:p15="http://schemas.microsoft.com/office/powerpoint/2012/main" userId="S::Stephanie.Shaw@state.mn.us::538d7590-4c95-4f9d-b83b-a40c6869e76d" providerId="AD"/>
      </p:ext>
    </p:extLst>
  </p:cmAuthor>
  <p:cmAuthor id="2" name="Winge, Laura (DEED)" initials="W(" lastIdx="10" clrIdx="1">
    <p:extLst>
      <p:ext uri="{19B8F6BF-5375-455C-9EA6-DF929625EA0E}">
        <p15:presenceInfo xmlns:p15="http://schemas.microsoft.com/office/powerpoint/2012/main" userId="S::laura.winge@state.mn.us::b4d7329e-c03c-4bcd-ba51-e226d2512d5d" providerId="AD"/>
      </p:ext>
    </p:extLst>
  </p:cmAuthor>
  <p:cmAuthor id="3" name="Peterson, Anna (DEED)" initials="P(" lastIdx="10" clrIdx="2">
    <p:extLst>
      <p:ext uri="{19B8F6BF-5375-455C-9EA6-DF929625EA0E}">
        <p15:presenceInfo xmlns:p15="http://schemas.microsoft.com/office/powerpoint/2012/main" userId="S::anna.peterson@state.mn.us::e3eab707-7745-41c7-8ccd-94c2e80d6f22" providerId="AD"/>
      </p:ext>
    </p:extLst>
  </p:cmAuthor>
  <p:cmAuthor id="4" name="Rowe, Evan (DEED)" initials="R(" lastIdx="1" clrIdx="3">
    <p:extLst>
      <p:ext uri="{19B8F6BF-5375-455C-9EA6-DF929625EA0E}">
        <p15:presenceInfo xmlns:p15="http://schemas.microsoft.com/office/powerpoint/2012/main" userId="S::evan.rowe@state.mn.us::9553a76a-4ca2-4329-95ca-d4afede985e6" providerId="AD"/>
      </p:ext>
    </p:extLst>
  </p:cmAuthor>
  <p:cmAuthor id="5" name="Stein, Heather (DEED)" initials="S(" lastIdx="1" clrIdx="4">
    <p:extLst>
      <p:ext uri="{19B8F6BF-5375-455C-9EA6-DF929625EA0E}">
        <p15:presenceInfo xmlns:p15="http://schemas.microsoft.com/office/powerpoint/2012/main" userId="S::heather.stein@state.mn.us::0a3a80c8-073e-435b-a97b-978fb27036b1" providerId="AD"/>
      </p:ext>
    </p:extLst>
  </p:cmAuthor>
  <p:cmAuthor id="6" name="Lightner, Eric (DEED)" initials="L(" lastIdx="1" clrIdx="5">
    <p:extLst>
      <p:ext uri="{19B8F6BF-5375-455C-9EA6-DF929625EA0E}">
        <p15:presenceInfo xmlns:p15="http://schemas.microsoft.com/office/powerpoint/2012/main" userId="S::eric.lightner@state.mn.us::c12ffd5a-578e-4694-8892-612bdf2e732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3865"/>
    <a:srgbClr val="FFFFFF"/>
    <a:srgbClr val="E8E8E8"/>
    <a:srgbClr val="78BE21"/>
    <a:srgbClr val="FF66FF"/>
    <a:srgbClr val="0D0D0D"/>
    <a:srgbClr val="B20738"/>
    <a:srgbClr val="00A3E2"/>
    <a:srgbClr val="2C2C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ez, Cinthia G (DEED)" userId="f9674a43-f381-428d-a677-6788bb8794b7" providerId="ADAL" clId="{A6393560-B518-469E-860C-B120B10ECDF4}"/>
    <pc:docChg chg="undo custSel addSld delSld modSld modSection">
      <pc:chgData name="Martinez, Cinthia G (DEED)" userId="f9674a43-f381-428d-a677-6788bb8794b7" providerId="ADAL" clId="{A6393560-B518-469E-860C-B120B10ECDF4}" dt="2022-07-08T16:55:46.181" v="86" actId="20577"/>
      <pc:docMkLst>
        <pc:docMk/>
      </pc:docMkLst>
      <pc:sldChg chg="del">
        <pc:chgData name="Martinez, Cinthia G (DEED)" userId="f9674a43-f381-428d-a677-6788bb8794b7" providerId="ADAL" clId="{A6393560-B518-469E-860C-B120B10ECDF4}" dt="2022-07-08T16:52:14.551" v="24" actId="2696"/>
        <pc:sldMkLst>
          <pc:docMk/>
          <pc:sldMk cId="3846471271" sldId="484"/>
        </pc:sldMkLst>
      </pc:sldChg>
      <pc:sldChg chg="modSp mod">
        <pc:chgData name="Martinez, Cinthia G (DEED)" userId="f9674a43-f381-428d-a677-6788bb8794b7" providerId="ADAL" clId="{A6393560-B518-469E-860C-B120B10ECDF4}" dt="2022-07-08T16:51:55.253" v="19" actId="20577"/>
        <pc:sldMkLst>
          <pc:docMk/>
          <pc:sldMk cId="3517097181" sldId="672"/>
        </pc:sldMkLst>
        <pc:spChg chg="mod">
          <ac:chgData name="Martinez, Cinthia G (DEED)" userId="f9674a43-f381-428d-a677-6788bb8794b7" providerId="ADAL" clId="{A6393560-B518-469E-860C-B120B10ECDF4}" dt="2022-07-08T16:51:46.445" v="5" actId="20577"/>
          <ac:spMkLst>
            <pc:docMk/>
            <pc:sldMk cId="3517097181" sldId="672"/>
            <ac:spMk id="14" creationId="{18A15266-87A4-45FD-BBB3-717EAF4CD8B1}"/>
          </ac:spMkLst>
        </pc:spChg>
        <pc:spChg chg="mod">
          <ac:chgData name="Martinez, Cinthia G (DEED)" userId="f9674a43-f381-428d-a677-6788bb8794b7" providerId="ADAL" clId="{A6393560-B518-469E-860C-B120B10ECDF4}" dt="2022-07-08T16:51:55.253" v="19" actId="20577"/>
          <ac:spMkLst>
            <pc:docMk/>
            <pc:sldMk cId="3517097181" sldId="672"/>
            <ac:spMk id="16" creationId="{B4FF4EB1-09C8-4D25-B28E-54BB2F89C403}"/>
          </ac:spMkLst>
        </pc:spChg>
      </pc:sldChg>
      <pc:sldChg chg="del">
        <pc:chgData name="Martinez, Cinthia G (DEED)" userId="f9674a43-f381-428d-a677-6788bb8794b7" providerId="ADAL" clId="{A6393560-B518-469E-860C-B120B10ECDF4}" dt="2022-07-08T16:52:12.724" v="23" actId="2696"/>
        <pc:sldMkLst>
          <pc:docMk/>
          <pc:sldMk cId="428419420" sldId="676"/>
        </pc:sldMkLst>
      </pc:sldChg>
      <pc:sldChg chg="del">
        <pc:chgData name="Martinez, Cinthia G (DEED)" userId="f9674a43-f381-428d-a677-6788bb8794b7" providerId="ADAL" clId="{A6393560-B518-469E-860C-B120B10ECDF4}" dt="2022-07-08T16:52:00.109" v="20" actId="2696"/>
        <pc:sldMkLst>
          <pc:docMk/>
          <pc:sldMk cId="47607715" sldId="682"/>
        </pc:sldMkLst>
      </pc:sldChg>
      <pc:sldChg chg="del">
        <pc:chgData name="Martinez, Cinthia G (DEED)" userId="f9674a43-f381-428d-a677-6788bb8794b7" providerId="ADAL" clId="{A6393560-B518-469E-860C-B120B10ECDF4}" dt="2022-07-08T16:52:16.437" v="25" actId="2696"/>
        <pc:sldMkLst>
          <pc:docMk/>
          <pc:sldMk cId="2937459281" sldId="685"/>
        </pc:sldMkLst>
      </pc:sldChg>
      <pc:sldChg chg="del">
        <pc:chgData name="Martinez, Cinthia G (DEED)" userId="f9674a43-f381-428d-a677-6788bb8794b7" providerId="ADAL" clId="{A6393560-B518-469E-860C-B120B10ECDF4}" dt="2022-07-08T16:51:32.706" v="0" actId="2696"/>
        <pc:sldMkLst>
          <pc:docMk/>
          <pc:sldMk cId="2120152880" sldId="694"/>
        </pc:sldMkLst>
      </pc:sldChg>
      <pc:sldChg chg="del">
        <pc:chgData name="Martinez, Cinthia G (DEED)" userId="f9674a43-f381-428d-a677-6788bb8794b7" providerId="ADAL" clId="{A6393560-B518-469E-860C-B120B10ECDF4}" dt="2022-07-08T16:52:10.337" v="22" actId="2696"/>
        <pc:sldMkLst>
          <pc:docMk/>
          <pc:sldMk cId="1398648777" sldId="695"/>
        </pc:sldMkLst>
      </pc:sldChg>
      <pc:sldChg chg="del">
        <pc:chgData name="Martinez, Cinthia G (DEED)" userId="f9674a43-f381-428d-a677-6788bb8794b7" providerId="ADAL" clId="{A6393560-B518-469E-860C-B120B10ECDF4}" dt="2022-07-08T16:52:19.783" v="27" actId="2696"/>
        <pc:sldMkLst>
          <pc:docMk/>
          <pc:sldMk cId="3371667221" sldId="696"/>
        </pc:sldMkLst>
      </pc:sldChg>
      <pc:sldChg chg="del">
        <pc:chgData name="Martinez, Cinthia G (DEED)" userId="f9674a43-f381-428d-a677-6788bb8794b7" providerId="ADAL" clId="{A6393560-B518-469E-860C-B120B10ECDF4}" dt="2022-07-08T16:51:36.747" v="2" actId="2696"/>
        <pc:sldMkLst>
          <pc:docMk/>
          <pc:sldMk cId="3478727468" sldId="697"/>
        </pc:sldMkLst>
      </pc:sldChg>
      <pc:sldChg chg="del">
        <pc:chgData name="Martinez, Cinthia G (DEED)" userId="f9674a43-f381-428d-a677-6788bb8794b7" providerId="ADAL" clId="{A6393560-B518-469E-860C-B120B10ECDF4}" dt="2022-07-08T16:51:34.704" v="1" actId="2696"/>
        <pc:sldMkLst>
          <pc:docMk/>
          <pc:sldMk cId="3929150815" sldId="699"/>
        </pc:sldMkLst>
      </pc:sldChg>
      <pc:sldChg chg="del">
        <pc:chgData name="Martinez, Cinthia G (DEED)" userId="f9674a43-f381-428d-a677-6788bb8794b7" providerId="ADAL" clId="{A6393560-B518-469E-860C-B120B10ECDF4}" dt="2022-07-08T16:51:38.918" v="3" actId="2696"/>
        <pc:sldMkLst>
          <pc:docMk/>
          <pc:sldMk cId="2155120174" sldId="700"/>
        </pc:sldMkLst>
      </pc:sldChg>
      <pc:sldChg chg="del">
        <pc:chgData name="Martinez, Cinthia G (DEED)" userId="f9674a43-f381-428d-a677-6788bb8794b7" providerId="ADAL" clId="{A6393560-B518-469E-860C-B120B10ECDF4}" dt="2022-07-08T16:52:17.990" v="26" actId="2696"/>
        <pc:sldMkLst>
          <pc:docMk/>
          <pc:sldMk cId="1081682177" sldId="701"/>
        </pc:sldMkLst>
      </pc:sldChg>
      <pc:sldChg chg="modSp new mod">
        <pc:chgData name="Martinez, Cinthia G (DEED)" userId="f9674a43-f381-428d-a677-6788bb8794b7" providerId="ADAL" clId="{A6393560-B518-469E-860C-B120B10ECDF4}" dt="2022-07-08T16:55:19.823" v="63" actId="20577"/>
        <pc:sldMkLst>
          <pc:docMk/>
          <pc:sldMk cId="2051202083" sldId="702"/>
        </pc:sldMkLst>
        <pc:spChg chg="mod">
          <ac:chgData name="Martinez, Cinthia G (DEED)" userId="f9674a43-f381-428d-a677-6788bb8794b7" providerId="ADAL" clId="{A6393560-B518-469E-860C-B120B10ECDF4}" dt="2022-07-08T16:55:19.823" v="63" actId="20577"/>
          <ac:spMkLst>
            <pc:docMk/>
            <pc:sldMk cId="2051202083" sldId="702"/>
            <ac:spMk id="2" creationId="{7BE98AD5-DC36-4B18-973D-00DA869E80A6}"/>
          </ac:spMkLst>
        </pc:spChg>
        <pc:spChg chg="mod">
          <ac:chgData name="Martinez, Cinthia G (DEED)" userId="f9674a43-f381-428d-a677-6788bb8794b7" providerId="ADAL" clId="{A6393560-B518-469E-860C-B120B10ECDF4}" dt="2022-07-08T16:55:12.964" v="61" actId="20577"/>
          <ac:spMkLst>
            <pc:docMk/>
            <pc:sldMk cId="2051202083" sldId="702"/>
            <ac:spMk id="3" creationId="{735A4FD5-4EDF-41FC-A5A9-9DE18026AA63}"/>
          </ac:spMkLst>
        </pc:spChg>
      </pc:sldChg>
      <pc:sldChg chg="modSp new mod">
        <pc:chgData name="Martinez, Cinthia G (DEED)" userId="f9674a43-f381-428d-a677-6788bb8794b7" providerId="ADAL" clId="{A6393560-B518-469E-860C-B120B10ECDF4}" dt="2022-07-08T16:55:46.181" v="86" actId="20577"/>
        <pc:sldMkLst>
          <pc:docMk/>
          <pc:sldMk cId="325920807" sldId="703"/>
        </pc:sldMkLst>
        <pc:spChg chg="mod">
          <ac:chgData name="Martinez, Cinthia G (DEED)" userId="f9674a43-f381-428d-a677-6788bb8794b7" providerId="ADAL" clId="{A6393560-B518-469E-860C-B120B10ECDF4}" dt="2022-07-08T16:55:46.181" v="86" actId="20577"/>
          <ac:spMkLst>
            <pc:docMk/>
            <pc:sldMk cId="325920807" sldId="703"/>
            <ac:spMk id="2" creationId="{14C8105A-297B-45D9-B6B0-3A139A6E1E74}"/>
          </ac:spMkLst>
        </pc:spChg>
      </pc:sldChg>
      <pc:sldChg chg="new">
        <pc:chgData name="Martinez, Cinthia G (DEED)" userId="f9674a43-f381-428d-a677-6788bb8794b7" providerId="ADAL" clId="{A6393560-B518-469E-860C-B120B10ECDF4}" dt="2022-07-08T16:55:39.354" v="65" actId="680"/>
        <pc:sldMkLst>
          <pc:docMk/>
          <pc:sldMk cId="335529213" sldId="70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2A04DE5-F1A9-4D45-BF54-BEFDBA739CA2}" type="datetimeFigureOut">
              <a:rPr lang="en-US" smtClean="0">
                <a:latin typeface="Calibri" panose="020F0502020204030204" pitchFamily="34" charset="0"/>
              </a:rPr>
              <a:t>7/8/2022</a:t>
            </a:fld>
            <a:endParaRPr lang="en-US"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3886E1E-70B3-41D2-AD41-BEE4979EC759}" type="slidenum">
              <a:rPr lang="en-US" smtClean="0">
                <a:latin typeface="Calibri" panose="020F0502020204030204" pitchFamily="34" charset="0"/>
              </a:rPr>
              <a:t>‹#›</a:t>
            </a:fld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61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A50CD39D-89B0-4C68-805A-35C75A7C20C8}" type="datetimeFigureOut">
              <a:rPr lang="en-US" smtClean="0"/>
              <a:pPr/>
              <a:t>7/8/2022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9F08466-AEA7-4FC0-9459-6A32F61DA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78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E5E0E8-0788-4797-9983-C2C2D26038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1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266700" y="2953758"/>
            <a:ext cx="11658600" cy="1295182"/>
          </a:xfrm>
          <a:noFill/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rgbClr val="003865"/>
                </a:solidFill>
              </a:defRPr>
            </a:lvl1pPr>
          </a:lstStyle>
          <a:p>
            <a:r>
              <a:rPr lang="en-US"/>
              <a:t>Click to enter the slideshow title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838200" y="4406286"/>
            <a:ext cx="10515600" cy="71146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 | Job Title</a:t>
            </a:r>
          </a:p>
        </p:txBody>
      </p:sp>
      <p:sp>
        <p:nvSpPr>
          <p:cNvPr id="18" name="Date Placeholder 5"/>
          <p:cNvSpPr>
            <a:spLocks noGrp="1"/>
          </p:cNvSpPr>
          <p:nvPr>
            <p:ph type="dt" sz="half" idx="15"/>
          </p:nvPr>
        </p:nvSpPr>
        <p:spPr bwMode="black"/>
        <p:txBody>
          <a:bodyPr/>
          <a:lstStyle/>
          <a:p>
            <a:fld id="{D7ED242C-24FB-43A0-BCB6-43756FC812F6}" type="datetime1">
              <a:rPr lang="en-US" smtClean="0"/>
              <a:t>7/8/2022</a:t>
            </a:fld>
            <a:endParaRPr lang="en-US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6324600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mn.gov/deed</a:t>
            </a:r>
          </a:p>
        </p:txBody>
      </p:sp>
    </p:spTree>
    <p:extLst>
      <p:ext uri="{BB962C8B-B14F-4D97-AF65-F5344CB8AC3E}">
        <p14:creationId xmlns:p14="http://schemas.microsoft.com/office/powerpoint/2010/main" val="3368119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 bwMode="gray">
          <a:xfrm>
            <a:off x="838200" y="1366345"/>
            <a:ext cx="10515600" cy="4788393"/>
          </a:xfrm>
          <a:noFill/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A0960E9-F618-4D3C-A13D-633B9C5E32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54763"/>
            <a:ext cx="1925917" cy="168295"/>
          </a:xfrm>
          <a:prstGeom prst="rect">
            <a:avLst/>
          </a:prstGeom>
        </p:spPr>
      </p:pic>
      <p:sp>
        <p:nvSpPr>
          <p:cNvPr id="8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6324600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mn.gov/deed</a:t>
            </a:r>
          </a:p>
        </p:txBody>
      </p:sp>
    </p:spTree>
    <p:extLst>
      <p:ext uri="{BB962C8B-B14F-4D97-AF65-F5344CB8AC3E}">
        <p14:creationId xmlns:p14="http://schemas.microsoft.com/office/powerpoint/2010/main" val="2359765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7/8/2022</a:t>
            </a:fld>
            <a:endParaRPr lang="en-US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6324600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err="1"/>
              <a:t>mn.gov</a:t>
            </a:r>
            <a:r>
              <a:rPr lang="en-US"/>
              <a:t>/deed</a:t>
            </a:r>
          </a:p>
        </p:txBody>
      </p:sp>
    </p:spTree>
    <p:extLst>
      <p:ext uri="{BB962C8B-B14F-4D97-AF65-F5344CB8AC3E}">
        <p14:creationId xmlns:p14="http://schemas.microsoft.com/office/powerpoint/2010/main" val="1767981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Blue)">
    <p:bg bwMode="black"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7/8/2022</a:t>
            </a:fld>
            <a:endParaRPr lang="en-US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6324600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err="1"/>
              <a:t>mn.gov</a:t>
            </a:r>
            <a:r>
              <a:rPr lang="en-US"/>
              <a:t>/deed</a:t>
            </a:r>
          </a:p>
        </p:txBody>
      </p:sp>
    </p:spTree>
    <p:extLst>
      <p:ext uri="{BB962C8B-B14F-4D97-AF65-F5344CB8AC3E}">
        <p14:creationId xmlns:p14="http://schemas.microsoft.com/office/powerpoint/2010/main" val="323025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ight Gray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 bwMode="gray"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86B23F-38FC-49BD-83FB-47515709C2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54763"/>
            <a:ext cx="1925917" cy="168295"/>
          </a:xfrm>
          <a:prstGeom prst="rect">
            <a:avLst/>
          </a:prstGeom>
        </p:spPr>
      </p:pic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6324600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mn.gov/deed</a:t>
            </a:r>
          </a:p>
        </p:txBody>
      </p:sp>
    </p:spTree>
    <p:extLst>
      <p:ext uri="{BB962C8B-B14F-4D97-AF65-F5344CB8AC3E}">
        <p14:creationId xmlns:p14="http://schemas.microsoft.com/office/powerpoint/2010/main" val="3824870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, Image)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3"/>
          </p:nvPr>
        </p:nvSpPr>
        <p:spPr bwMode="lt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4B91AA0-3BA7-4036-A3DA-317C6C4FFA29}" type="datetime1">
              <a:rPr lang="en-US" smtClean="0"/>
              <a:pPr/>
              <a:t>7/8/2022</a:t>
            </a:fld>
            <a:endParaRPr lang="en-US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6324600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mn.gov/deed</a:t>
            </a:r>
          </a:p>
        </p:txBody>
      </p:sp>
    </p:spTree>
    <p:extLst>
      <p:ext uri="{BB962C8B-B14F-4D97-AF65-F5344CB8AC3E}">
        <p14:creationId xmlns:p14="http://schemas.microsoft.com/office/powerpoint/2010/main" val="253926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, Image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/>
          </p:nvPr>
        </p:nvSpPr>
        <p:spPr bwMode="lt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7/8/2022</a:t>
            </a:fld>
            <a:endParaRPr lang="en-US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6324600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err="1"/>
              <a:t>mn.gov</a:t>
            </a:r>
            <a:r>
              <a:rPr lang="en-US"/>
              <a:t>/deed</a:t>
            </a:r>
          </a:p>
        </p:txBody>
      </p:sp>
    </p:spTree>
    <p:extLst>
      <p:ext uri="{BB962C8B-B14F-4D97-AF65-F5344CB8AC3E}">
        <p14:creationId xmlns:p14="http://schemas.microsoft.com/office/powerpoint/2010/main" val="1538987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Blue, Image)">
    <p:bg bwMode="black"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 bwMode="lt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7/8/2022</a:t>
            </a:fld>
            <a:endParaRPr lang="en-US"/>
          </a:p>
        </p:txBody>
      </p:sp>
      <p:sp>
        <p:nvSpPr>
          <p:cNvPr id="13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6324600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err="1"/>
              <a:t>mn.gov</a:t>
            </a:r>
            <a:r>
              <a:rPr lang="en-US"/>
              <a:t>/deed</a:t>
            </a:r>
          </a:p>
        </p:txBody>
      </p:sp>
    </p:spTree>
    <p:extLst>
      <p:ext uri="{BB962C8B-B14F-4D97-AF65-F5344CB8AC3E}">
        <p14:creationId xmlns:p14="http://schemas.microsoft.com/office/powerpoint/2010/main" val="1694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ight Gray, Image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 bwMode="gray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/>
          </p:nvPr>
        </p:nvSpPr>
        <p:spPr bwMode="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3889DEE-3C1B-4241-958E-773D926E4D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54763"/>
            <a:ext cx="1925917" cy="168295"/>
          </a:xfrm>
          <a:prstGeom prst="rect">
            <a:avLst/>
          </a:prstGeom>
        </p:spPr>
      </p:pic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6324600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mn.gov/deed</a:t>
            </a:r>
          </a:p>
        </p:txBody>
      </p:sp>
    </p:spTree>
    <p:extLst>
      <p:ext uri="{BB962C8B-B14F-4D97-AF65-F5344CB8AC3E}">
        <p14:creationId xmlns:p14="http://schemas.microsoft.com/office/powerpoint/2010/main" val="29864900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-Up Vertical)">
    <p:bg bwMode="gray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1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981899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581719" y="432139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Job Title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646176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3421563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Job Title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486020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6261407" y="4333272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Job Title</a:t>
            </a:r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9325864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9101251" y="4341161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Job Title</a:t>
            </a:r>
          </a:p>
        </p:txBody>
      </p:sp>
      <p:sp>
        <p:nvSpPr>
          <p:cNvPr id="16" name="Rectangle 14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DD21366-A0C8-424F-AB52-92ADBFEF7A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54763"/>
            <a:ext cx="1925917" cy="168295"/>
          </a:xfrm>
          <a:prstGeom prst="rect">
            <a:avLst/>
          </a:prstGeom>
        </p:spPr>
      </p:pic>
      <p:sp>
        <p:nvSpPr>
          <p:cNvPr id="18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6324600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mn.gov/deed</a:t>
            </a:r>
          </a:p>
        </p:txBody>
      </p:sp>
    </p:spTree>
    <p:extLst>
      <p:ext uri="{BB962C8B-B14F-4D97-AF65-F5344CB8AC3E}">
        <p14:creationId xmlns:p14="http://schemas.microsoft.com/office/powerpoint/2010/main" val="2327802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3 Up Vertical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7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572814" y="1964392"/>
            <a:ext cx="2332190" cy="23321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46922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Job Title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82454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471223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Job Title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06755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795524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Job Title</a:t>
            </a:r>
          </a:p>
        </p:txBody>
      </p:sp>
      <p:sp>
        <p:nvSpPr>
          <p:cNvPr id="16" name="Rectangle 12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2051B85-B470-414F-BB13-30B30A76CD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54763"/>
            <a:ext cx="1925917" cy="168295"/>
          </a:xfrm>
          <a:prstGeom prst="rect">
            <a:avLst/>
          </a:prstGeom>
        </p:spPr>
      </p:pic>
      <p:sp>
        <p:nvSpPr>
          <p:cNvPr id="15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6324600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mn.gov/deed</a:t>
            </a:r>
          </a:p>
        </p:txBody>
      </p:sp>
    </p:spTree>
    <p:extLst>
      <p:ext uri="{BB962C8B-B14F-4D97-AF65-F5344CB8AC3E}">
        <p14:creationId xmlns:p14="http://schemas.microsoft.com/office/powerpoint/2010/main" val="2960824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Reversed Logo)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 txBox="1">
            <a:spLocks/>
          </p:cNvSpPr>
          <p:nvPr userDrawn="1"/>
        </p:nvSpPr>
        <p:spPr bwMode="ltGray">
          <a:xfrm>
            <a:off x="0" y="4092604"/>
            <a:ext cx="12192000" cy="1295182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13" name="Title 2"/>
          <p:cNvSpPr>
            <a:spLocks noGrp="1"/>
          </p:cNvSpPr>
          <p:nvPr>
            <p:ph type="ctrTitle" hasCustomPrompt="1"/>
          </p:nvPr>
        </p:nvSpPr>
        <p:spPr bwMode="black">
          <a:xfrm>
            <a:off x="266700" y="4092602"/>
            <a:ext cx="11658600" cy="1295182"/>
          </a:xfrm>
          <a:noFill/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enter the slideshow title</a:t>
            </a:r>
          </a:p>
        </p:txBody>
      </p:sp>
      <p:sp>
        <p:nvSpPr>
          <p:cNvPr id="3" name="Rectangle 3"/>
          <p:cNvSpPr/>
          <p:nvPr userDrawn="1"/>
        </p:nvSpPr>
        <p:spPr bwMode="white">
          <a:xfrm>
            <a:off x="0" y="5387786"/>
            <a:ext cx="12192000" cy="1470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838200" y="5644883"/>
            <a:ext cx="10515600" cy="711465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 | Job Title</a:t>
            </a:r>
          </a:p>
        </p:txBody>
      </p:sp>
      <p:sp>
        <p:nvSpPr>
          <p:cNvPr id="18" name="Date Placeholder 5"/>
          <p:cNvSpPr>
            <a:spLocks noGrp="1"/>
          </p:cNvSpPr>
          <p:nvPr>
            <p:ph type="dt" sz="half" idx="15"/>
          </p:nvPr>
        </p:nvSpPr>
        <p:spPr bwMode="black"/>
        <p:txBody>
          <a:bodyPr/>
          <a:lstStyle/>
          <a:p>
            <a:fld id="{D7ED242C-24FB-43A0-BCB6-43756FC812F6}" type="datetime1">
              <a:rPr lang="en-US" smtClean="0"/>
              <a:t>7/8/2022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47DF31-696F-4736-906B-17BCCF02AB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653" y="2022348"/>
            <a:ext cx="6866694" cy="600041"/>
          </a:xfrm>
          <a:prstGeom prst="rect">
            <a:avLst/>
          </a:prstGeom>
        </p:spPr>
      </p:pic>
      <p:sp>
        <p:nvSpPr>
          <p:cNvPr id="10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6324600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mn.gov/deed</a:t>
            </a:r>
          </a:p>
        </p:txBody>
      </p:sp>
    </p:spTree>
    <p:extLst>
      <p:ext uri="{BB962C8B-B14F-4D97-AF65-F5344CB8AC3E}">
        <p14:creationId xmlns:p14="http://schemas.microsoft.com/office/powerpoint/2010/main" val="36973892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-Up Horizontal)">
    <p:bg bwMode="gray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0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5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06331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5"/>
          </p:nvPr>
        </p:nvSpPr>
        <p:spPr bwMode="black"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Picture Placeholder 9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6199805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Text Placeholder 10"/>
          <p:cNvSpPr>
            <a:spLocks noGrp="1"/>
          </p:cNvSpPr>
          <p:nvPr>
            <p:ph type="body" sz="quarter" idx="20"/>
          </p:nvPr>
        </p:nvSpPr>
        <p:spPr bwMode="black"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 14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D17029C-146D-40A9-9DD0-040E835DC9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54763"/>
            <a:ext cx="1925917" cy="168295"/>
          </a:xfrm>
          <a:prstGeom prst="rect">
            <a:avLst/>
          </a:prstGeom>
        </p:spPr>
      </p:pic>
      <p:sp>
        <p:nvSpPr>
          <p:cNvPr id="18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6324600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mn.gov/deed</a:t>
            </a:r>
          </a:p>
        </p:txBody>
      </p:sp>
    </p:spTree>
    <p:extLst>
      <p:ext uri="{BB962C8B-B14F-4D97-AF65-F5344CB8AC3E}">
        <p14:creationId xmlns:p14="http://schemas.microsoft.com/office/powerpoint/2010/main" val="22632564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2-Up Horizontal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5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 10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A5941EE-6E7E-489C-8CC4-0F2A9370E9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54763"/>
            <a:ext cx="1925917" cy="168295"/>
          </a:xfrm>
          <a:prstGeom prst="rect">
            <a:avLst/>
          </a:prstGeom>
        </p:spPr>
      </p:pic>
      <p:sp>
        <p:nvSpPr>
          <p:cNvPr id="13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6324600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mn.gov/deed</a:t>
            </a:r>
          </a:p>
        </p:txBody>
      </p:sp>
    </p:spTree>
    <p:extLst>
      <p:ext uri="{BB962C8B-B14F-4D97-AF65-F5344CB8AC3E}">
        <p14:creationId xmlns:p14="http://schemas.microsoft.com/office/powerpoint/2010/main" val="434532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4-Up Vertical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1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581719" y="4345146"/>
            <a:ext cx="2542477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646176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3421563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486020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6261407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9325864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9101251" y="4341161"/>
            <a:ext cx="2542477" cy="162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9" name="Rectangle 14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D69CF5A-C6CF-486C-9B14-C9954E49C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07" y="6454763"/>
            <a:ext cx="1925917" cy="168295"/>
          </a:xfrm>
          <a:prstGeom prst="rect">
            <a:avLst/>
          </a:prstGeom>
        </p:spPr>
      </p:pic>
      <p:sp>
        <p:nvSpPr>
          <p:cNvPr id="17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6324600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mn.gov/deed</a:t>
            </a:r>
          </a:p>
        </p:txBody>
      </p:sp>
    </p:spTree>
    <p:extLst>
      <p:ext uri="{BB962C8B-B14F-4D97-AF65-F5344CB8AC3E}">
        <p14:creationId xmlns:p14="http://schemas.microsoft.com/office/powerpoint/2010/main" val="37236465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3-Up Vertical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7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697855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473242" y="4345146"/>
            <a:ext cx="2542477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936052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4712235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174249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7949636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9" name="Rectangle 12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EA4A8DD-D0F5-44C1-B499-38111C8E48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96" y="6454763"/>
            <a:ext cx="1925917" cy="168295"/>
          </a:xfrm>
          <a:prstGeom prst="rect">
            <a:avLst/>
          </a:prstGeom>
        </p:spPr>
      </p:pic>
      <p:sp>
        <p:nvSpPr>
          <p:cNvPr id="15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6324600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mn.gov/deed</a:t>
            </a:r>
          </a:p>
        </p:txBody>
      </p:sp>
    </p:spTree>
    <p:extLst>
      <p:ext uri="{BB962C8B-B14F-4D97-AF65-F5344CB8AC3E}">
        <p14:creationId xmlns:p14="http://schemas.microsoft.com/office/powerpoint/2010/main" val="13473743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4-Up Horizontal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3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06331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5"/>
          </p:nvPr>
        </p:nvSpPr>
        <p:spPr bwMode="black"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6199805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20"/>
          </p:nvPr>
        </p:nvSpPr>
        <p:spPr bwMode="black"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14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30ECE39-2EDE-4E36-B5CD-24B36FDEAA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54763"/>
            <a:ext cx="1925917" cy="168295"/>
          </a:xfrm>
          <a:prstGeom prst="rect">
            <a:avLst/>
          </a:prstGeom>
        </p:spPr>
      </p:pic>
      <p:sp>
        <p:nvSpPr>
          <p:cNvPr id="22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6324600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mn.gov/deed</a:t>
            </a:r>
          </a:p>
        </p:txBody>
      </p:sp>
    </p:spTree>
    <p:extLst>
      <p:ext uri="{BB962C8B-B14F-4D97-AF65-F5344CB8AC3E}">
        <p14:creationId xmlns:p14="http://schemas.microsoft.com/office/powerpoint/2010/main" val="4020693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2-Up Horizontal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2800328"/>
            <a:ext cx="1858809" cy="1858809"/>
          </a:xfrm>
          <a:prstGeom prst="rect">
            <a:avLst/>
          </a:prstGeom>
          <a:noFill/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2800329"/>
            <a:ext cx="2866328" cy="1858809"/>
          </a:xfrm>
          <a:noFill/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2800328"/>
            <a:ext cx="1858809" cy="1858809"/>
          </a:xfrm>
          <a:prstGeom prst="rect">
            <a:avLst/>
          </a:prstGeom>
          <a:noFill/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2800329"/>
            <a:ext cx="2866328" cy="1858809"/>
          </a:xfrm>
          <a:noFill/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10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A539A61-E863-4510-A868-5207F12F00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54763"/>
            <a:ext cx="1925917" cy="168295"/>
          </a:xfrm>
          <a:prstGeom prst="rect">
            <a:avLst/>
          </a:prstGeom>
        </p:spPr>
      </p:pic>
      <p:sp>
        <p:nvSpPr>
          <p:cNvPr id="1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6324600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mn.gov/deed</a:t>
            </a:r>
          </a:p>
        </p:txBody>
      </p:sp>
    </p:spTree>
    <p:extLst>
      <p:ext uri="{BB962C8B-B14F-4D97-AF65-F5344CB8AC3E}">
        <p14:creationId xmlns:p14="http://schemas.microsoft.com/office/powerpoint/2010/main" val="19228129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or Objects (10-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301038" y="1600201"/>
            <a:ext cx="2069630" cy="217170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/>
              <a:t>Click icon to add object</a:t>
            </a:r>
          </a:p>
        </p:txBody>
      </p:sp>
      <p:sp>
        <p:nvSpPr>
          <p:cNvPr id="35" name="Content Placeholder 4"/>
          <p:cNvSpPr>
            <a:spLocks noGrp="1"/>
          </p:cNvSpPr>
          <p:nvPr>
            <p:ph sz="half" idx="27" hasCustomPrompt="1"/>
          </p:nvPr>
        </p:nvSpPr>
        <p:spPr>
          <a:xfrm>
            <a:off x="2676908" y="1600200"/>
            <a:ext cx="2069630" cy="217170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/>
              <a:t>Click icon to add object</a:t>
            </a:r>
          </a:p>
        </p:txBody>
      </p:sp>
      <p:sp>
        <p:nvSpPr>
          <p:cNvPr id="36" name="Content Placeholder 5"/>
          <p:cNvSpPr>
            <a:spLocks noGrp="1"/>
          </p:cNvSpPr>
          <p:nvPr>
            <p:ph sz="half" idx="28" hasCustomPrompt="1"/>
          </p:nvPr>
        </p:nvSpPr>
        <p:spPr>
          <a:xfrm>
            <a:off x="5061185" y="1600202"/>
            <a:ext cx="2069630" cy="21716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/>
              <a:t>Click icon to add object</a:t>
            </a:r>
          </a:p>
        </p:txBody>
      </p:sp>
      <p:sp>
        <p:nvSpPr>
          <p:cNvPr id="38" name="Content Placeholder 6"/>
          <p:cNvSpPr>
            <a:spLocks noGrp="1"/>
          </p:cNvSpPr>
          <p:nvPr>
            <p:ph sz="half" idx="29" hasCustomPrompt="1"/>
          </p:nvPr>
        </p:nvSpPr>
        <p:spPr>
          <a:xfrm>
            <a:off x="7450666" y="1600200"/>
            <a:ext cx="2069630" cy="21716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/>
              <a:t>Click icon to add object</a:t>
            </a:r>
          </a:p>
        </p:txBody>
      </p:sp>
      <p:sp>
        <p:nvSpPr>
          <p:cNvPr id="39" name="Content Placeholder 7"/>
          <p:cNvSpPr>
            <a:spLocks noGrp="1"/>
          </p:cNvSpPr>
          <p:nvPr>
            <p:ph sz="half" idx="30" hasCustomPrompt="1"/>
          </p:nvPr>
        </p:nvSpPr>
        <p:spPr>
          <a:xfrm>
            <a:off x="9809451" y="1600199"/>
            <a:ext cx="2069630" cy="21716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/>
              <a:t>Click icon to add object</a:t>
            </a:r>
          </a:p>
        </p:txBody>
      </p:sp>
      <p:sp>
        <p:nvSpPr>
          <p:cNvPr id="15" name="Content Placeholder 8"/>
          <p:cNvSpPr>
            <a:spLocks noGrp="1"/>
          </p:cNvSpPr>
          <p:nvPr>
            <p:ph sz="half" idx="31" hasCustomPrompt="1"/>
          </p:nvPr>
        </p:nvSpPr>
        <p:spPr>
          <a:xfrm>
            <a:off x="295833" y="4000500"/>
            <a:ext cx="2069630" cy="2171701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/>
              <a:t>Click icon to add object</a:t>
            </a:r>
          </a:p>
        </p:txBody>
      </p:sp>
      <p:sp>
        <p:nvSpPr>
          <p:cNvPr id="16" name="Content Placeholder 9"/>
          <p:cNvSpPr>
            <a:spLocks noGrp="1"/>
          </p:cNvSpPr>
          <p:nvPr>
            <p:ph sz="half" idx="32" hasCustomPrompt="1"/>
          </p:nvPr>
        </p:nvSpPr>
        <p:spPr>
          <a:xfrm>
            <a:off x="2671704" y="4000499"/>
            <a:ext cx="2069630" cy="2171701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/>
              <a:t>Click icon to add object</a:t>
            </a:r>
          </a:p>
        </p:txBody>
      </p:sp>
      <p:sp>
        <p:nvSpPr>
          <p:cNvPr id="17" name="Content Placeholder 10"/>
          <p:cNvSpPr>
            <a:spLocks noGrp="1"/>
          </p:cNvSpPr>
          <p:nvPr>
            <p:ph sz="half" idx="33" hasCustomPrompt="1"/>
          </p:nvPr>
        </p:nvSpPr>
        <p:spPr>
          <a:xfrm>
            <a:off x="5055980" y="4000501"/>
            <a:ext cx="2069630" cy="2171699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/>
              <a:t>Click icon to add object</a:t>
            </a:r>
          </a:p>
        </p:txBody>
      </p:sp>
      <p:sp>
        <p:nvSpPr>
          <p:cNvPr id="18" name="Content Placeholder 11"/>
          <p:cNvSpPr>
            <a:spLocks noGrp="1"/>
          </p:cNvSpPr>
          <p:nvPr>
            <p:ph sz="half" idx="34" hasCustomPrompt="1"/>
          </p:nvPr>
        </p:nvSpPr>
        <p:spPr>
          <a:xfrm>
            <a:off x="7445462" y="4000499"/>
            <a:ext cx="2069630" cy="2171699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/>
              <a:t>Click icon to add object</a:t>
            </a:r>
          </a:p>
        </p:txBody>
      </p:sp>
      <p:sp>
        <p:nvSpPr>
          <p:cNvPr id="19" name="Content Placeholder 12"/>
          <p:cNvSpPr>
            <a:spLocks noGrp="1"/>
          </p:cNvSpPr>
          <p:nvPr>
            <p:ph sz="half" idx="35" hasCustomPrompt="1"/>
          </p:nvPr>
        </p:nvSpPr>
        <p:spPr>
          <a:xfrm>
            <a:off x="9804246" y="4000498"/>
            <a:ext cx="2069630" cy="2171699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/>
              <a:t>Click icon to add object</a:t>
            </a:r>
          </a:p>
        </p:txBody>
      </p:sp>
      <p:sp>
        <p:nvSpPr>
          <p:cNvPr id="25" name="Rectangle 16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8FCB8B6-B793-4699-BFED-9089DEE2D6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54763"/>
            <a:ext cx="1925917" cy="168295"/>
          </a:xfrm>
          <a:prstGeom prst="rect">
            <a:avLst/>
          </a:prstGeom>
        </p:spPr>
      </p:pic>
      <p:sp>
        <p:nvSpPr>
          <p:cNvPr id="20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6324600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mn.gov/deed</a:t>
            </a:r>
          </a:p>
        </p:txBody>
      </p:sp>
    </p:spTree>
    <p:extLst>
      <p:ext uri="{BB962C8B-B14F-4D97-AF65-F5344CB8AC3E}">
        <p14:creationId xmlns:p14="http://schemas.microsoft.com/office/powerpoint/2010/main" val="31377337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Blue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0"/>
          </p:nvPr>
        </p:nvSpPr>
        <p:spPr bwMode="gray">
          <a:xfrm>
            <a:off x="0" y="2"/>
            <a:ext cx="12192000" cy="563879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Rectangle 2"/>
          <p:cNvSpPr txBox="1">
            <a:spLocks/>
          </p:cNvSpPr>
          <p:nvPr userDrawn="1"/>
        </p:nvSpPr>
        <p:spPr bwMode="black">
          <a:xfrm>
            <a:off x="-1" y="5638800"/>
            <a:ext cx="12192000" cy="1219200"/>
          </a:xfrm>
          <a:prstGeom prst="rect">
            <a:avLst/>
          </a:prstGeom>
          <a:solidFill>
            <a:srgbClr val="003865"/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 bwMode="white">
          <a:xfrm>
            <a:off x="266700" y="5638801"/>
            <a:ext cx="11658600" cy="1219200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045112619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Dark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0"/>
          </p:nvPr>
        </p:nvSpPr>
        <p:spPr bwMode="gray">
          <a:xfrm>
            <a:off x="0" y="2"/>
            <a:ext cx="12192000" cy="56387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Rectangle 2"/>
          <p:cNvSpPr txBox="1">
            <a:spLocks/>
          </p:cNvSpPr>
          <p:nvPr userDrawn="1"/>
        </p:nvSpPr>
        <p:spPr bwMode="black">
          <a:xfrm>
            <a:off x="-1" y="5638801"/>
            <a:ext cx="12192000" cy="1219200"/>
          </a:xfrm>
          <a:prstGeom prst="rect">
            <a:avLst/>
          </a:prstGeom>
          <a:solidFill>
            <a:srgbClr val="0D0D0D">
              <a:alpha val="87843"/>
            </a:srgbClr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 bwMode="white">
          <a:xfrm>
            <a:off x="266700" y="5638801"/>
            <a:ext cx="11658600" cy="1219200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297887301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Green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0"/>
          </p:nvPr>
        </p:nvSpPr>
        <p:spPr bwMode="gray">
          <a:xfrm>
            <a:off x="0" y="3"/>
            <a:ext cx="12192000" cy="563879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Rectangle 2"/>
          <p:cNvSpPr txBox="1">
            <a:spLocks/>
          </p:cNvSpPr>
          <p:nvPr userDrawn="1"/>
        </p:nvSpPr>
        <p:spPr bwMode="auto">
          <a:xfrm>
            <a:off x="0" y="5638800"/>
            <a:ext cx="12192000" cy="1219200"/>
          </a:xfrm>
          <a:prstGeom prst="rect">
            <a:avLst/>
          </a:prstGeom>
          <a:solidFill>
            <a:srgbClr val="78BE21"/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 bwMode="black">
          <a:xfrm>
            <a:off x="266700" y="5638800"/>
            <a:ext cx="11658600" cy="1219200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63423732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 txBox="1">
            <a:spLocks/>
          </p:cNvSpPr>
          <p:nvPr userDrawn="1"/>
        </p:nvSpPr>
        <p:spPr bwMode="black">
          <a:xfrm>
            <a:off x="0" y="3477837"/>
            <a:ext cx="12192000" cy="1295182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266700" y="3477837"/>
            <a:ext cx="11658600" cy="1295182"/>
          </a:xfrm>
          <a:noFill/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enter the slideshow title</a:t>
            </a:r>
          </a:p>
        </p:txBody>
      </p:sp>
      <p:sp>
        <p:nvSpPr>
          <p:cNvPr id="3" name="Rectangle 3"/>
          <p:cNvSpPr/>
          <p:nvPr userDrawn="1"/>
        </p:nvSpPr>
        <p:spPr bwMode="auto">
          <a:xfrm>
            <a:off x="0" y="4773019"/>
            <a:ext cx="12192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 bwMode="black">
          <a:xfrm>
            <a:off x="838200" y="5041204"/>
            <a:ext cx="10515600" cy="1097128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 | Job Title</a:t>
            </a: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5766153" y="6138332"/>
            <a:ext cx="5587647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err="1"/>
              <a:t>mn.gov</a:t>
            </a:r>
            <a:r>
              <a:rPr lang="en-US"/>
              <a:t>/deed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7"/>
          </p:nvPr>
        </p:nvSpPr>
        <p:spPr bwMode="gray">
          <a:xfrm>
            <a:off x="0" y="0"/>
            <a:ext cx="12192000" cy="338073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B6782A-63E0-42F6-B8F1-B48206108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27" y="6182418"/>
            <a:ext cx="3613316" cy="31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8243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Light Gray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0"/>
          </p:nvPr>
        </p:nvSpPr>
        <p:spPr bwMode="gray">
          <a:xfrm>
            <a:off x="0" y="3"/>
            <a:ext cx="12192000" cy="563879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Rectangle 2"/>
          <p:cNvSpPr txBox="1">
            <a:spLocks/>
          </p:cNvSpPr>
          <p:nvPr userDrawn="1"/>
        </p:nvSpPr>
        <p:spPr bwMode="auto">
          <a:xfrm>
            <a:off x="0" y="5638800"/>
            <a:ext cx="12192000" cy="1219200"/>
          </a:xfrm>
          <a:prstGeom prst="rect">
            <a:avLst/>
          </a:prstGeom>
          <a:solidFill>
            <a:srgbClr val="E8E8E8">
              <a:alpha val="87843"/>
            </a:srgbClr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 bwMode="black">
          <a:xfrm>
            <a:off x="266700" y="5638800"/>
            <a:ext cx="11658600" cy="1219200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03797675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Dark Horizontal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screenshot</a:t>
            </a:r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7/8/2022</a:t>
            </a:fld>
            <a:endParaRPr lang="en-US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6324600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err="1"/>
              <a:t>mn.gov</a:t>
            </a:r>
            <a:r>
              <a:rPr lang="en-US"/>
              <a:t>/deed</a:t>
            </a:r>
          </a:p>
        </p:txBody>
      </p:sp>
    </p:spTree>
    <p:extLst>
      <p:ext uri="{BB962C8B-B14F-4D97-AF65-F5344CB8AC3E}">
        <p14:creationId xmlns:p14="http://schemas.microsoft.com/office/powerpoint/2010/main" val="37556012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Dark Vertical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838200" y="1365203"/>
            <a:ext cx="10515600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2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16399159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Full Window Dark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2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1264693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3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1813862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36487256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Light Gray Horizontal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15897" y="287066"/>
            <a:ext cx="3521927" cy="273491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 bwMode="black">
          <a:xfrm>
            <a:off x="815975" y="3211513"/>
            <a:ext cx="3521849" cy="24756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screenshot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0F9A58-DD4F-4269-9BA6-03203467A5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54763"/>
            <a:ext cx="1925917" cy="168295"/>
          </a:xfrm>
          <a:prstGeom prst="rect">
            <a:avLst/>
          </a:prstGeom>
        </p:spPr>
      </p:pic>
      <p:sp>
        <p:nvSpPr>
          <p:cNvPr id="10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6324600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mn.gov/deed</a:t>
            </a:r>
          </a:p>
        </p:txBody>
      </p:sp>
    </p:spTree>
    <p:extLst>
      <p:ext uri="{BB962C8B-B14F-4D97-AF65-F5344CB8AC3E}">
        <p14:creationId xmlns:p14="http://schemas.microsoft.com/office/powerpoint/2010/main" val="10090378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Light Gray Vertical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/>
          </p:nvPr>
        </p:nvSpPr>
        <p:spPr bwMode="black">
          <a:xfrm>
            <a:off x="838200" y="1365203"/>
            <a:ext cx="10515600" cy="156718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4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894290563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Full Window Light Gray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1264693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Picture Placeholder 3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1813862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1064751064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Blue Horizontal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screenshot</a:t>
            </a:r>
          </a:p>
        </p:txBody>
      </p:sp>
      <p:sp>
        <p:nvSpPr>
          <p:cNvPr id="10" name="Date Placeholder 5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7/8/2022</a:t>
            </a:fld>
            <a:endParaRPr lang="en-US"/>
          </a:p>
        </p:txBody>
      </p:sp>
      <p:sp>
        <p:nvSpPr>
          <p:cNvPr id="12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6324600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err="1"/>
              <a:t>mn.gov</a:t>
            </a:r>
            <a:r>
              <a:rPr lang="en-US"/>
              <a:t>/deed</a:t>
            </a:r>
          </a:p>
        </p:txBody>
      </p:sp>
    </p:spTree>
    <p:extLst>
      <p:ext uri="{BB962C8B-B14F-4D97-AF65-F5344CB8AC3E}">
        <p14:creationId xmlns:p14="http://schemas.microsoft.com/office/powerpoint/2010/main" val="19693263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Blue Vertical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838200" y="1365203"/>
            <a:ext cx="10515600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40340284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Full Window Blue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1264693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Picture Placeholder 3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1813862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575713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45720" rIns="4572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able Placeholder 3"/>
          <p:cNvSpPr>
            <a:spLocks noGrp="1"/>
          </p:cNvSpPr>
          <p:nvPr>
            <p:ph type="tbl" sz="quarter" idx="13"/>
          </p:nvPr>
        </p:nvSpPr>
        <p:spPr bwMode="gray">
          <a:xfrm>
            <a:off x="838200" y="1335088"/>
            <a:ext cx="10515600" cy="4841875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9" name="Rectangle 7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F149A7D-ACE1-4D4F-9EDE-AFDAC9CAED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54763"/>
            <a:ext cx="1925917" cy="168295"/>
          </a:xfrm>
          <a:prstGeom prst="rect">
            <a:avLst/>
          </a:prstGeom>
        </p:spPr>
      </p:pic>
      <p:sp>
        <p:nvSpPr>
          <p:cNvPr id="14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6324600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mn.gov/deed</a:t>
            </a:r>
          </a:p>
        </p:txBody>
      </p:sp>
    </p:spTree>
    <p:extLst>
      <p:ext uri="{BB962C8B-B14F-4D97-AF65-F5344CB8AC3E}">
        <p14:creationId xmlns:p14="http://schemas.microsoft.com/office/powerpoint/2010/main" val="26799644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Computer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Picture 3" descr="Comput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712851" y="434836"/>
            <a:ext cx="6828661" cy="605071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Picture Placeholder 4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691882"/>
            <a:ext cx="6300787" cy="341153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screenshot</a:t>
            </a:r>
          </a:p>
        </p:txBody>
      </p:sp>
      <p:sp>
        <p:nvSpPr>
          <p:cNvPr id="10" name="Date Placeholder 5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7/8/2022</a:t>
            </a:fld>
            <a:endParaRPr lang="en-US"/>
          </a:p>
        </p:txBody>
      </p:sp>
      <p:sp>
        <p:nvSpPr>
          <p:cNvPr id="12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6324600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err="1"/>
              <a:t>mn.gov</a:t>
            </a:r>
            <a:r>
              <a:rPr lang="en-US"/>
              <a:t>/deed</a:t>
            </a:r>
          </a:p>
        </p:txBody>
      </p:sp>
    </p:spTree>
    <p:extLst>
      <p:ext uri="{BB962C8B-B14F-4D97-AF65-F5344CB8AC3E}">
        <p14:creationId xmlns:p14="http://schemas.microsoft.com/office/powerpoint/2010/main" val="27617523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Computer, Tablet, Phone)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7"/>
          <a:stretch/>
        </p:blipFill>
        <p:spPr bwMode="gray">
          <a:xfrm>
            <a:off x="513807" y="300788"/>
            <a:ext cx="11412844" cy="6506515"/>
          </a:xfrm>
          <a:prstGeom prst="rect">
            <a:avLst/>
          </a:prstGeom>
        </p:spPr>
      </p:pic>
      <p:sp>
        <p:nvSpPr>
          <p:cNvPr id="13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8" y="691883"/>
            <a:ext cx="6298572" cy="336913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screenshot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2393577" y="3413074"/>
            <a:ext cx="1848970" cy="2458337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/>
              <a:t>Click icon to insert screenshot</a:t>
            </a:r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968188" y="4352926"/>
            <a:ext cx="894231" cy="1570503"/>
          </a:xfrm>
        </p:spPr>
        <p:txBody>
          <a:bodyPr>
            <a:normAutofit/>
          </a:bodyPr>
          <a:lstStyle>
            <a:lvl1pPr marL="171450" indent="-171450">
              <a:buFont typeface="Arial" panose="020B0604020202020204" pitchFamily="34" charset="0"/>
              <a:buChar char="•"/>
              <a:defRPr sz="950"/>
            </a:lvl1pPr>
          </a:lstStyle>
          <a:p>
            <a:r>
              <a:rPr lang="en-US"/>
              <a:t>Click icon to insert screenshot</a:t>
            </a:r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6FB33B-BCEE-4E25-B97B-A564B0E1024B}" type="datetime1">
              <a:rPr lang="en-US" smtClean="0"/>
              <a:pPr/>
              <a:t>7/8/2022</a:t>
            </a:fld>
            <a:endParaRPr lang="en-US"/>
          </a:p>
        </p:txBody>
      </p:sp>
      <p:sp>
        <p:nvSpPr>
          <p:cNvPr id="14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6324600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mn.gov/deed</a:t>
            </a:r>
          </a:p>
        </p:txBody>
      </p:sp>
    </p:spTree>
    <p:extLst>
      <p:ext uri="{BB962C8B-B14F-4D97-AF65-F5344CB8AC3E}">
        <p14:creationId xmlns:p14="http://schemas.microsoft.com/office/powerpoint/2010/main" val="42763675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(Blue Background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"/>
          <p:cNvSpPr/>
          <p:nvPr userDrawn="1"/>
        </p:nvSpPr>
        <p:spPr bwMode="white"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black"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“Click to edit quote.”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- Click to edit name or subtext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7/8/2022</a:t>
            </a:fld>
            <a:endParaRPr lang="en-US"/>
          </a:p>
        </p:txBody>
      </p:sp>
      <p:sp>
        <p:nvSpPr>
          <p:cNvPr id="13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6324600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err="1"/>
              <a:t>mn.gov</a:t>
            </a:r>
            <a:r>
              <a:rPr lang="en-US"/>
              <a:t>/deed</a:t>
            </a:r>
          </a:p>
        </p:txBody>
      </p:sp>
    </p:spTree>
    <p:extLst>
      <p:ext uri="{BB962C8B-B14F-4D97-AF65-F5344CB8AC3E}">
        <p14:creationId xmlns:p14="http://schemas.microsoft.com/office/powerpoint/2010/main" val="32539662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(Dark Background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ular Callout 1"/>
          <p:cNvSpPr/>
          <p:nvPr userDrawn="1"/>
        </p:nvSpPr>
        <p:spPr bwMode="white"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>
            <p:ph type="title" hasCustomPrompt="1"/>
          </p:nvPr>
        </p:nvSpPr>
        <p:spPr bwMode="black"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“Click to edit quote.”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- Click to edit name or subtext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7/8/2022</a:t>
            </a:fld>
            <a:endParaRPr lang="en-US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6324600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err="1"/>
              <a:t>mn.gov</a:t>
            </a:r>
            <a:r>
              <a:rPr lang="en-US"/>
              <a:t>/deed</a:t>
            </a:r>
          </a:p>
        </p:txBody>
      </p:sp>
    </p:spTree>
    <p:extLst>
      <p:ext uri="{BB962C8B-B14F-4D97-AF65-F5344CB8AC3E}">
        <p14:creationId xmlns:p14="http://schemas.microsoft.com/office/powerpoint/2010/main" val="1434411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Background (Blue Title, Overla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219198"/>
            <a:ext cx="12192000" cy="563880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 bwMode="auto">
          <a:xfrm>
            <a:off x="0" y="1921328"/>
            <a:ext cx="5683624" cy="4234542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2500"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6233973"/>
      </p:ext>
    </p:extLst>
  </p:cSld>
  <p:clrMapOvr>
    <a:masterClrMapping/>
  </p:clrMapOvr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Background (White Title, Blue Overla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219198"/>
            <a:ext cx="12192000" cy="56388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idx="1"/>
          </p:nvPr>
        </p:nvSpPr>
        <p:spPr bwMode="auto">
          <a:xfrm>
            <a:off x="0" y="1921328"/>
            <a:ext cx="5683624" cy="4234542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2500"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9488019"/>
      </p:ext>
    </p:extLst>
  </p:cSld>
  <p:clrMapOvr>
    <a:masterClrMapping/>
  </p:clrMapOvr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ackground (Blue Circle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 bwMode="auto">
          <a:xfrm>
            <a:off x="6304108" y="685800"/>
            <a:ext cx="5486400" cy="5486400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341563" algn="l"/>
                <a:tab pos="3770313" algn="l"/>
              </a:tabLst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4092258399"/>
      </p:ext>
    </p:extLst>
  </p:cSld>
  <p:clrMapOvr>
    <a:masterClrMapping/>
  </p:clrMapOvr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ackground (Multiple Circles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"/>
          <p:cNvSpPr>
            <a:spLocks noGrp="1"/>
          </p:cNvSpPr>
          <p:nvPr>
            <p:ph type="pic" sz="quarter" idx="15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 hasCustomPrompt="1"/>
          </p:nvPr>
        </p:nvSpPr>
        <p:spPr bwMode="auto">
          <a:xfrm>
            <a:off x="7289728" y="901318"/>
            <a:ext cx="4661388" cy="4661388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341563" algn="l"/>
                <a:tab pos="3770313" algn="l"/>
              </a:tabLst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6054753" y="398666"/>
            <a:ext cx="2155300" cy="2155300"/>
          </a:xfrm>
          <a:prstGeom prst="ellipse">
            <a:avLst/>
          </a:prstGeom>
          <a:solidFill>
            <a:srgbClr val="78BE21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Second Point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5679058" y="3827626"/>
            <a:ext cx="2637978" cy="2637978"/>
          </a:xfrm>
          <a:prstGeom prst="ellipse">
            <a:avLst/>
          </a:prstGeom>
          <a:solidFill>
            <a:srgbClr val="000000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Third Point</a:t>
            </a:r>
          </a:p>
        </p:txBody>
      </p:sp>
    </p:spTree>
    <p:extLst>
      <p:ext uri="{BB962C8B-B14F-4D97-AF65-F5344CB8AC3E}">
        <p14:creationId xmlns:p14="http://schemas.microsoft.com/office/powerpoint/2010/main" val="2911004216"/>
      </p:ext>
    </p:extLst>
  </p:cSld>
  <p:clrMapOvr>
    <a:masterClrMapping/>
  </p:clrMapOvr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Statement (Blue Box, Photo BG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 hasCustomPrompt="1"/>
          </p:nvPr>
        </p:nvSpPr>
        <p:spPr bwMode="auto">
          <a:xfrm>
            <a:off x="2299475" y="1609867"/>
            <a:ext cx="7593051" cy="3638266"/>
          </a:xfr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spcAft>
                <a:spcPts val="1000"/>
              </a:spcAft>
              <a:tabLst>
                <a:tab pos="3770313" algn="l"/>
              </a:tabLst>
              <a:defRPr sz="7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Quote or </a:t>
            </a:r>
            <a:br>
              <a:rPr lang="en-US"/>
            </a:br>
            <a:r>
              <a:rPr lang="en-US"/>
              <a:t>Statement</a:t>
            </a:r>
          </a:p>
        </p:txBody>
      </p:sp>
    </p:spTree>
    <p:extLst>
      <p:ext uri="{BB962C8B-B14F-4D97-AF65-F5344CB8AC3E}">
        <p14:creationId xmlns:p14="http://schemas.microsoft.com/office/powerpoint/2010/main" val="206771762"/>
      </p:ext>
    </p:extLst>
  </p:cSld>
  <p:clrMapOvr>
    <a:masterClrMapping/>
  </p:clrMapOvr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Statement (Blue Background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/>
              <a:t>Quote or Statement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Make a secondary statement here.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94F804-653A-41F1-A565-1098D9DEB37A}" type="datetime1">
              <a:rPr lang="en-US" smtClean="0"/>
              <a:t>7/8/2022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6324600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err="1"/>
              <a:t>mn.gov</a:t>
            </a:r>
            <a:r>
              <a:rPr lang="en-US"/>
              <a:t>/deed</a:t>
            </a:r>
          </a:p>
        </p:txBody>
      </p:sp>
    </p:spTree>
    <p:extLst>
      <p:ext uri="{BB962C8B-B14F-4D97-AF65-F5344CB8AC3E}">
        <p14:creationId xmlns:p14="http://schemas.microsoft.com/office/powerpoint/2010/main" val="3979537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 txBox="1">
            <a:spLocks/>
          </p:cNvSpPr>
          <p:nvPr userDrawn="1"/>
        </p:nvSpPr>
        <p:spPr bwMode="black">
          <a:xfrm>
            <a:off x="0" y="4188561"/>
            <a:ext cx="12192000" cy="119922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266700" y="4188564"/>
            <a:ext cx="11658600" cy="1199223"/>
          </a:xfrm>
          <a:noFill/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section title</a:t>
            </a:r>
          </a:p>
        </p:txBody>
      </p:sp>
      <p:sp>
        <p:nvSpPr>
          <p:cNvPr id="3" name="Rectangle 3"/>
          <p:cNvSpPr/>
          <p:nvPr userDrawn="1"/>
        </p:nvSpPr>
        <p:spPr bwMode="auto"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 bwMode="black">
          <a:xfrm>
            <a:off x="838200" y="5644884"/>
            <a:ext cx="10515600" cy="711464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 | Job Title</a:t>
            </a:r>
          </a:p>
        </p:txBody>
      </p:sp>
      <p:sp>
        <p:nvSpPr>
          <p:cNvPr id="18" name="Date Placeholder 5"/>
          <p:cNvSpPr>
            <a:spLocks noGrp="1"/>
          </p:cNvSpPr>
          <p:nvPr>
            <p:ph type="dt" sz="half" idx="15"/>
          </p:nvPr>
        </p:nvSpPr>
        <p:spPr bwMode="black"/>
        <p:txBody>
          <a:bodyPr/>
          <a:lstStyle/>
          <a:p>
            <a:fld id="{A8CA1A9B-139F-4606-AD0A-F3253110DAE5}" type="datetime1">
              <a:rPr lang="en-US" smtClean="0"/>
              <a:t>7/8/2022</a:t>
            </a:fld>
            <a:endParaRPr lang="en-US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789113"/>
            <a:ext cx="12192000" cy="22987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A7AF7DA-B512-472F-BC23-F3520AA049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211" y="715116"/>
            <a:ext cx="3892217" cy="340119"/>
          </a:xfrm>
          <a:prstGeom prst="rect">
            <a:avLst/>
          </a:prstGeom>
        </p:spPr>
      </p:pic>
      <p:sp>
        <p:nvSpPr>
          <p:cNvPr id="14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6324600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mn.gov/deed</a:t>
            </a:r>
          </a:p>
        </p:txBody>
      </p:sp>
    </p:spTree>
    <p:extLst>
      <p:ext uri="{BB962C8B-B14F-4D97-AF65-F5344CB8AC3E}">
        <p14:creationId xmlns:p14="http://schemas.microsoft.com/office/powerpoint/2010/main" val="2082250229"/>
      </p:ext>
    </p:extLst>
  </p:cSld>
  <p:clrMapOvr>
    <a:masterClrMapping/>
  </p:clrMapOvr>
  <p:hf sldNum="0"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or Statement (Light Gray Background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 txBox="1">
            <a:spLocks/>
          </p:cNvSpPr>
          <p:nvPr userDrawn="1"/>
        </p:nvSpPr>
        <p:spPr bwMode="black">
          <a:xfrm>
            <a:off x="0" y="1389684"/>
            <a:ext cx="12192000" cy="1340989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3770313" algn="l"/>
              </a:tabLst>
              <a:defRPr sz="70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266700" y="1389685"/>
            <a:ext cx="11658600" cy="1340989"/>
          </a:xfrm>
          <a:noFill/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/>
              <a:t>Quote or Statement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Make a secondary statement here.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Here | mn.gov/deed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B952203-E8FB-4F5D-B5E5-77FD0A73D1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54763"/>
            <a:ext cx="1925917" cy="16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9155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Statement (Image Background)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edit background picture</a:t>
            </a:r>
          </a:p>
        </p:txBody>
      </p:sp>
      <p:sp>
        <p:nvSpPr>
          <p:cNvPr id="12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/>
              <a:t>Quote or Statement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Make a secondary statement here.</a:t>
            </a:r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B25D9D-5365-41CD-BF43-4FFFCBF4BBDA}" type="datetime1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2"/>
                </a:solidFill>
              </a:rPr>
              <a:t>|</a:t>
            </a:r>
            <a:r>
              <a:rPr lang="en-US"/>
              <a:t> mn.gov/</a:t>
            </a:r>
            <a:r>
              <a:rPr lang="en-US" err="1"/>
              <a:t>websiteurl</a:t>
            </a: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 bwMode="white">
          <a:xfrm>
            <a:off x="9891132" y="6356350"/>
            <a:ext cx="14626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260539"/>
      </p:ext>
    </p:extLst>
  </p:cSld>
  <p:clrMapOvr>
    <a:masterClrMapping/>
  </p:clrMapOvr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 txBox="1">
            <a:spLocks/>
          </p:cNvSpPr>
          <p:nvPr userDrawn="1"/>
        </p:nvSpPr>
        <p:spPr bwMode="black">
          <a:xfrm>
            <a:off x="0" y="1651380"/>
            <a:ext cx="12192000" cy="1733266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3770313" algn="l"/>
              </a:tabLst>
              <a:defRPr sz="7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266700" y="1651380"/>
            <a:ext cx="11658600" cy="1733266"/>
          </a:xfrm>
          <a:noFill/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you!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838200" y="3521123"/>
            <a:ext cx="10515600" cy="26813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firstname.lastname@state.mn.us</a:t>
            </a:r>
          </a:p>
          <a:p>
            <a:pPr lvl="0"/>
            <a:r>
              <a:rPr lang="en-US"/>
              <a:t>555-555-5555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6A75E6-E45B-4C5D-981E-7C8ED0C72F5D}" type="datetime1">
              <a:rPr lang="en-US" smtClean="0"/>
              <a:pPr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chemeClr val="tx2"/>
                </a:solidFill>
              </a:rPr>
              <a:t>Optional Tagline Goes Here</a:t>
            </a:r>
            <a:r>
              <a:rPr lang="en-US"/>
              <a:t>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</a:t>
            </a:r>
            <a:r>
              <a:rPr lang="en-US">
                <a:solidFill>
                  <a:schemeClr val="tx2"/>
                </a:solidFill>
              </a:rPr>
              <a:t>mn.gov/deed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6"/>
          <p:cNvSpPr/>
          <p:nvPr userDrawn="1"/>
        </p:nvSpPr>
        <p:spPr bwMode="white"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8C7BAF0-E7E3-434E-A402-8ECD4B8D5D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887" y="676285"/>
            <a:ext cx="4307106" cy="37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97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(Blue Background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2212733"/>
            <a:ext cx="10515600" cy="147216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you!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3684897"/>
            <a:ext cx="10515600" cy="2517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firstname.lastname@state.mn.us</a:t>
            </a:r>
          </a:p>
          <a:p>
            <a:pPr lvl="0"/>
            <a:r>
              <a:rPr lang="en-US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94F804-653A-41F1-A565-1098D9DEB37A}" type="datetime1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2"/>
                </a:solidFill>
              </a:rPr>
              <a:t>|</a:t>
            </a:r>
            <a:r>
              <a:rPr lang="en-US"/>
              <a:t> mn.gov/deed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white">
          <a:xfrm>
            <a:off x="9891132" y="6356350"/>
            <a:ext cx="14626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559CC8D-961C-48E4-83B9-1AB85637D2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887" y="676285"/>
            <a:ext cx="4307106" cy="37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608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White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 bwMode="gray">
          <a:xfrm>
            <a:off x="838200" y="1594624"/>
            <a:ext cx="10515600" cy="4582339"/>
          </a:xfrm>
          <a:noFill/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2ECF1A-EF2B-4612-A2CC-75778C9FDA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54763"/>
            <a:ext cx="1925917" cy="168295"/>
          </a:xfrm>
          <a:prstGeom prst="rect">
            <a:avLst/>
          </a:prstGeom>
        </p:spPr>
      </p:pic>
      <p:sp>
        <p:nvSpPr>
          <p:cNvPr id="11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6324600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mn.gov/deed</a:t>
            </a:r>
          </a:p>
        </p:txBody>
      </p:sp>
    </p:spTree>
    <p:extLst>
      <p:ext uri="{BB962C8B-B14F-4D97-AF65-F5344CB8AC3E}">
        <p14:creationId xmlns:p14="http://schemas.microsoft.com/office/powerpoint/2010/main" val="3532499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White BG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sz="half" idx="1"/>
          </p:nvPr>
        </p:nvSpPr>
        <p:spPr bwMode="gray">
          <a:xfrm>
            <a:off x="838200" y="1594624"/>
            <a:ext cx="5181600" cy="4582339"/>
          </a:xfrm>
          <a:noFill/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4"/>
          <p:cNvSpPr>
            <a:spLocks noGrp="1"/>
          </p:cNvSpPr>
          <p:nvPr>
            <p:ph sz="half" idx="2"/>
          </p:nvPr>
        </p:nvSpPr>
        <p:spPr bwMode="gray">
          <a:xfrm>
            <a:off x="6172200" y="1594624"/>
            <a:ext cx="5181600" cy="4582339"/>
          </a:xfrm>
          <a:noFill/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8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2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DC680A3-C5D3-4FFD-9C4F-F36C769746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54763"/>
            <a:ext cx="1925917" cy="168295"/>
          </a:xfrm>
          <a:prstGeom prst="rect">
            <a:avLst/>
          </a:prstGeom>
        </p:spPr>
      </p:pic>
      <p:sp>
        <p:nvSpPr>
          <p:cNvPr id="13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6324600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mn.gov/deed</a:t>
            </a:r>
          </a:p>
        </p:txBody>
      </p:sp>
    </p:spTree>
    <p:extLst>
      <p:ext uri="{BB962C8B-B14F-4D97-AF65-F5344CB8AC3E}">
        <p14:creationId xmlns:p14="http://schemas.microsoft.com/office/powerpoint/2010/main" val="716610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Boxed)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838200" y="1335281"/>
            <a:ext cx="10515600" cy="4841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3"/>
          <p:cNvSpPr>
            <a:spLocks noGrp="1"/>
          </p:cNvSpPr>
          <p:nvPr>
            <p:ph idx="1"/>
          </p:nvPr>
        </p:nvSpPr>
        <p:spPr bwMode="gray">
          <a:xfrm>
            <a:off x="838200" y="1335281"/>
            <a:ext cx="10515600" cy="4841683"/>
          </a:xfrm>
          <a:noFill/>
        </p:spPr>
        <p:txBody>
          <a:bodyPr lIns="182880" tIns="301752" rIns="182880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7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D2BB05C-0FE5-4B9D-9A15-CAA5A8AAB5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63076"/>
            <a:ext cx="1925917" cy="168295"/>
          </a:xfrm>
          <a:prstGeom prst="rect">
            <a:avLst/>
          </a:prstGeom>
        </p:spPr>
      </p:pic>
      <p:sp>
        <p:nvSpPr>
          <p:cNvPr id="12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6324600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mn.gov/deed</a:t>
            </a:r>
          </a:p>
        </p:txBody>
      </p:sp>
    </p:spTree>
    <p:extLst>
      <p:ext uri="{BB962C8B-B14F-4D97-AF65-F5344CB8AC3E}">
        <p14:creationId xmlns:p14="http://schemas.microsoft.com/office/powerpoint/2010/main" val="348584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Boxed)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838200" y="1594624"/>
            <a:ext cx="5181600" cy="4582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3"/>
          <p:cNvSpPr>
            <a:spLocks noGrp="1"/>
          </p:cNvSpPr>
          <p:nvPr>
            <p:ph sz="half" idx="1"/>
          </p:nvPr>
        </p:nvSpPr>
        <p:spPr bwMode="gray">
          <a:xfrm>
            <a:off x="838200" y="1594624"/>
            <a:ext cx="5181600" cy="4582339"/>
          </a:xfrm>
          <a:noFill/>
        </p:spPr>
        <p:txBody>
          <a:bodyPr lIns="182880" tIns="182880" rIns="18288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6172200" y="1594624"/>
            <a:ext cx="5181600" cy="4582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4"/>
          <p:cNvSpPr>
            <a:spLocks noGrp="1"/>
          </p:cNvSpPr>
          <p:nvPr>
            <p:ph sz="half" idx="2"/>
          </p:nvPr>
        </p:nvSpPr>
        <p:spPr bwMode="gray">
          <a:xfrm>
            <a:off x="6172200" y="1594624"/>
            <a:ext cx="5181600" cy="4582339"/>
          </a:xfrm>
          <a:noFill/>
        </p:spPr>
        <p:txBody>
          <a:bodyPr lIns="182880" tIns="182880" rIns="18288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E659527-B9B1-4F13-8C4F-F2223349C6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54763"/>
            <a:ext cx="1925917" cy="16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801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68C556E-7101-4471-A958-3911E20944AB}" type="datetime1">
              <a:rPr lang="en-US" smtClean="0"/>
              <a:t>7/8/2022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6324600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mn.gov/deed</a:t>
            </a:r>
          </a:p>
        </p:txBody>
      </p:sp>
    </p:spTree>
    <p:extLst>
      <p:ext uri="{BB962C8B-B14F-4D97-AF65-F5344CB8AC3E}">
        <p14:creationId xmlns:p14="http://schemas.microsoft.com/office/powerpoint/2010/main" val="37706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788" r:id="rId2"/>
    <p:sldLayoutId id="2147483787" r:id="rId3"/>
    <p:sldLayoutId id="2147483795" r:id="rId4"/>
    <p:sldLayoutId id="2147483711" r:id="rId5"/>
    <p:sldLayoutId id="2147483712" r:id="rId6"/>
    <p:sldLayoutId id="2147483790" r:id="rId7"/>
    <p:sldLayoutId id="2147483789" r:id="rId8"/>
    <p:sldLayoutId id="2147483714" r:id="rId9"/>
    <p:sldLayoutId id="2147483780" r:id="rId10"/>
    <p:sldLayoutId id="2147483773" r:id="rId11"/>
    <p:sldLayoutId id="2147483800" r:id="rId12"/>
    <p:sldLayoutId id="2147483688" r:id="rId13"/>
    <p:sldLayoutId id="2147483826" r:id="rId14"/>
    <p:sldLayoutId id="2147483801" r:id="rId15"/>
    <p:sldLayoutId id="2147483802" r:id="rId16"/>
    <p:sldLayoutId id="2147483803" r:id="rId17"/>
    <p:sldLayoutId id="2147483744" r:id="rId18"/>
    <p:sldLayoutId id="2147483793" r:id="rId19"/>
    <p:sldLayoutId id="2147483767" r:id="rId20"/>
    <p:sldLayoutId id="2147483771" r:id="rId21"/>
    <p:sldLayoutId id="2147483772" r:id="rId22"/>
    <p:sldLayoutId id="2147483820" r:id="rId23"/>
    <p:sldLayoutId id="2147483769" r:id="rId24"/>
    <p:sldLayoutId id="2147483770" r:id="rId25"/>
    <p:sldLayoutId id="2147483829" r:id="rId26"/>
    <p:sldLayoutId id="2147483732" r:id="rId27"/>
    <p:sldLayoutId id="2147483794" r:id="rId28"/>
    <p:sldLayoutId id="2147483733" r:id="rId29"/>
    <p:sldLayoutId id="2147483821" r:id="rId30"/>
    <p:sldLayoutId id="2147483805" r:id="rId31"/>
    <p:sldLayoutId id="2147483806" r:id="rId32"/>
    <p:sldLayoutId id="2147483822" r:id="rId33"/>
    <p:sldLayoutId id="2147483750" r:id="rId34"/>
    <p:sldLayoutId id="2147483765" r:id="rId35"/>
    <p:sldLayoutId id="2147483823" r:id="rId36"/>
    <p:sldLayoutId id="2147483809" r:id="rId37"/>
    <p:sldLayoutId id="2147483808" r:id="rId38"/>
    <p:sldLayoutId id="2147483824" r:id="rId39"/>
    <p:sldLayoutId id="2147483781" r:id="rId40"/>
    <p:sldLayoutId id="2147483825" r:id="rId41"/>
    <p:sldLayoutId id="2147483807" r:id="rId42"/>
    <p:sldLayoutId id="2147483819" r:id="rId43"/>
    <p:sldLayoutId id="2147483738" r:id="rId44"/>
    <p:sldLayoutId id="2147483739" r:id="rId45"/>
    <p:sldLayoutId id="2147483754" r:id="rId46"/>
    <p:sldLayoutId id="2147483755" r:id="rId47"/>
    <p:sldLayoutId id="2147483759" r:id="rId48"/>
    <p:sldLayoutId id="2147483753" r:id="rId49"/>
    <p:sldLayoutId id="2147483763" r:id="rId50"/>
    <p:sldLayoutId id="2147483762" r:id="rId51"/>
    <p:sldLayoutId id="2147483797" r:id="rId52"/>
    <p:sldLayoutId id="2147483827" r:id="rId5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5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18A15266-87A4-45FD-BBB3-717EAF4CD8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Agricultural Worker Wellness Committee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4FF4EB1-09C8-4D25-B28E-54BB2F89C40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July 11, 2022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BE9AC3-F814-4A76-9C16-B705D2F0DA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mn.gov/deed</a:t>
            </a:r>
          </a:p>
        </p:txBody>
      </p:sp>
      <p:pic>
        <p:nvPicPr>
          <p:cNvPr id="20" name="Picture Placeholder 19" descr="A group of people in a field&#10;&#10;Description automatically generated with medium confidence">
            <a:extLst>
              <a:ext uri="{FF2B5EF4-FFF2-40B4-BE49-F238E27FC236}">
                <a16:creationId xmlns:a16="http://schemas.microsoft.com/office/drawing/2014/main" id="{9012A4BD-BD10-4D07-8C57-58F285CB0993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65" b="19465"/>
          <a:stretch>
            <a:fillRect/>
          </a:stretch>
        </p:blipFill>
        <p:spPr>
          <a:xfrm>
            <a:off x="0" y="0"/>
            <a:ext cx="12192000" cy="3609024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67D19A-FA29-4F2D-A584-DE17853FF946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320894"/>
            <a:ext cx="1358900" cy="365125"/>
          </a:xfrm>
        </p:spPr>
        <p:txBody>
          <a:bodyPr/>
          <a:lstStyle/>
          <a:p>
            <a:fld id="{D7ED242C-24FB-43A0-BCB6-43756FC812F6}" type="datetime1">
              <a:rPr lang="en-US" smtClean="0"/>
              <a:t>7/8/2022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097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98AD5-DC36-4B18-973D-00DA869E8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AWWC Membership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A4FD5-4EDF-41FC-A5A9-9DE18026AA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DEED is being filled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SMIRLs has sent name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74F47E-1A26-44B2-9072-CC85329B73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mn.gov/deed</a:t>
            </a:r>
          </a:p>
        </p:txBody>
      </p:sp>
    </p:spTree>
    <p:extLst>
      <p:ext uri="{BB962C8B-B14F-4D97-AF65-F5344CB8AC3E}">
        <p14:creationId xmlns:p14="http://schemas.microsoft.com/office/powerpoint/2010/main" val="2051202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8105A-297B-45D9-B6B0-3A139A6E1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 Results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472B9-3087-4614-9EB0-2738053C9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EC81D1-507D-4CE0-91DD-827899A203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mn.gov/deed</a:t>
            </a:r>
          </a:p>
        </p:txBody>
      </p:sp>
    </p:spTree>
    <p:extLst>
      <p:ext uri="{BB962C8B-B14F-4D97-AF65-F5344CB8AC3E}">
        <p14:creationId xmlns:p14="http://schemas.microsoft.com/office/powerpoint/2010/main" val="325920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E28BA-35B7-4853-9990-3EABDB732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B6612A-877B-47D2-A577-04D8BDF50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02B656-B6E6-4768-B186-FABD2C4EFF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mn.gov/deed</a:t>
            </a:r>
          </a:p>
        </p:txBody>
      </p:sp>
    </p:spTree>
    <p:extLst>
      <p:ext uri="{BB962C8B-B14F-4D97-AF65-F5344CB8AC3E}">
        <p14:creationId xmlns:p14="http://schemas.microsoft.com/office/powerpoint/2010/main" val="335529213"/>
      </p:ext>
    </p:extLst>
  </p:cSld>
  <p:clrMapOvr>
    <a:masterClrMapping/>
  </p:clrMapOvr>
</p:sld>
</file>

<file path=ppt/theme/theme1.xml><?xml version="1.0" encoding="utf-8"?>
<a:theme xmlns:a="http://schemas.openxmlformats.org/drawingml/2006/main" name="Minnesota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9A83DAB-7D6A-4D1F-89F1-C56FD178C40E}" vid="{217DB3C4-729D-4F01-A68A-84F721C64E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2078b16-6630-443d-a096-022ec37fd6c1">
      <UserInfo>
        <DisplayName>Grosz, Jessica (DLI)</DisplayName>
        <AccountId>2949</AccountId>
        <AccountType/>
      </UserInfo>
      <UserInfo>
        <DisplayName>Rigdon, Carrie (MDA)</DisplayName>
        <AccountId>2400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0EFFFE0E0F954199D1C67FA5999AC7" ma:contentTypeVersion="4" ma:contentTypeDescription="Create a new document." ma:contentTypeScope="" ma:versionID="6475785d834ea40c0aa4217bfce343e6">
  <xsd:schema xmlns:xsd="http://www.w3.org/2001/XMLSchema" xmlns:xs="http://www.w3.org/2001/XMLSchema" xmlns:p="http://schemas.microsoft.com/office/2006/metadata/properties" xmlns:ns2="460e15e6-b3ee-47ae-b547-e54ba5e03378" xmlns:ns3="e2078b16-6630-443d-a096-022ec37fd6c1" targetNamespace="http://schemas.microsoft.com/office/2006/metadata/properties" ma:root="true" ma:fieldsID="0886c9ca59845e360514fbdf3d154898" ns2:_="" ns3:_="">
    <xsd:import namespace="460e15e6-b3ee-47ae-b547-e54ba5e03378"/>
    <xsd:import namespace="e2078b16-6630-443d-a096-022ec37fd6c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0e15e6-b3ee-47ae-b547-e54ba5e033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078b16-6630-443d-a096-022ec37fd6c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678B604-9059-4F1C-B8E2-C96A71A964D2}">
  <ds:schemaRefs>
    <ds:schemaRef ds:uri="460e15e6-b3ee-47ae-b547-e54ba5e03378"/>
    <ds:schemaRef ds:uri="e2078b16-6630-443d-a096-022ec37fd6c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7F4349A-22F7-4A2D-8CA5-43DDCD6795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7787290-E3E0-45A0-AE42-F85AE934AD78}">
  <ds:schemaRefs>
    <ds:schemaRef ds:uri="460e15e6-b3ee-47ae-b547-e54ba5e03378"/>
    <ds:schemaRef ds:uri="e2078b16-6630-443d-a096-022ec37fd6c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State of Minnesota</Template>
  <TotalTime>1</TotalTime>
  <Words>41</Words>
  <Application>Microsoft Office PowerPoint</Application>
  <PresentationFormat>Widescreen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Symbol</vt:lpstr>
      <vt:lpstr>Minnesota</vt:lpstr>
      <vt:lpstr>Agricultural Worker Wellness Committee</vt:lpstr>
      <vt:lpstr>AWWC Membership</vt:lpstr>
      <vt:lpstr>Survey Results </vt:lpstr>
      <vt:lpstr>PowerPoint Presentation</vt:lpstr>
    </vt:vector>
  </TitlesOfParts>
  <Company>State of Minnesota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DEED PowerPoint Presentation</dc:title>
  <dc:subject/>
  <dc:creator>Johnson, Heidi A (DEED)</dc:creator>
  <cp:keywords/>
  <dc:description/>
  <cp:lastModifiedBy>Martinez, Cinthia G (DEED)</cp:lastModifiedBy>
  <cp:revision>2</cp:revision>
  <cp:lastPrinted>2017-03-14T16:27:36Z</cp:lastPrinted>
  <dcterms:created xsi:type="dcterms:W3CDTF">2019-08-09T15:36:59Z</dcterms:created>
  <dcterms:modified xsi:type="dcterms:W3CDTF">2022-07-08T16:55:49Z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version">
    <vt:lpwstr>1.31</vt:lpwstr>
  </property>
  <property fmtid="{D5CDD505-2E9C-101B-9397-08002B2CF9AE}" pid="3" name="ContentTypeId">
    <vt:lpwstr>0x010100370EFFFE0E0F954199D1C67FA5999AC7</vt:lpwstr>
  </property>
  <property fmtid="{D5CDD505-2E9C-101B-9397-08002B2CF9AE}" pid="4" name="Order">
    <vt:r8>6800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ExtendedDescription">
    <vt:lpwstr/>
  </property>
  <property fmtid="{D5CDD505-2E9C-101B-9397-08002B2CF9AE}" pid="8" name="TemplateUrl">
    <vt:lpwstr/>
  </property>
  <property fmtid="{D5CDD505-2E9C-101B-9397-08002B2CF9AE}" pid="9" name="ComplianceAssetId">
    <vt:lpwstr/>
  </property>
</Properties>
</file>