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diagrams/data2.xml" ContentType="application/vnd.openxmlformats-officedocument.drawingml.diagramData+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diagrams/quickStyle1.xml" ContentType="application/vnd.openxmlformats-officedocument.drawingml.diagramStyle+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13"/>
  </p:notesMasterIdLst>
  <p:sldIdLst>
    <p:sldId id="256" r:id="rId3"/>
    <p:sldId id="309" r:id="rId4"/>
    <p:sldId id="310" r:id="rId5"/>
    <p:sldId id="334" r:id="rId6"/>
    <p:sldId id="335" r:id="rId7"/>
    <p:sldId id="257" r:id="rId8"/>
    <p:sldId id="298" r:id="rId9"/>
    <p:sldId id="336" r:id="rId10"/>
    <p:sldId id="337" r:id="rId11"/>
    <p:sldId id="338" r:id="rId12"/>
  </p:sldIdLst>
  <p:sldSz cx="9144000" cy="6858000" type="screen4x3"/>
  <p:notesSz cx="7010400" cy="92964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rick Moe" initials="DM" lastIdx="2" clrIdx="0">
    <p:extLst>
      <p:ext uri="{19B8F6BF-5375-455C-9EA6-DF929625EA0E}">
        <p15:presenceInfo xmlns:p15="http://schemas.microsoft.com/office/powerpoint/2012/main" userId="S::darrick@mreaMN.onmicrosoft.com::f4cbf9c0-f52c-43e2-a0a2-e96d1f527ac3" providerId="AD"/>
      </p:ext>
    </p:extLst>
  </p:cmAuthor>
  <p:cmAuthor id="2" name="Darrick Moe" initials="DM [2]" lastIdx="1" clrIdx="1">
    <p:extLst>
      <p:ext uri="{19B8F6BF-5375-455C-9EA6-DF929625EA0E}">
        <p15:presenceInfo xmlns:p15="http://schemas.microsoft.com/office/powerpoint/2012/main" userId="810ad1acbf880f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222"/>
    <a:srgbClr val="3333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782F0F-0FC1-1A46-89AB-A0DC7A8BAC6E}" v="376" dt="2020-12-01T01:49:43.7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75" autoAdjust="0"/>
    <p:restoredTop sz="96327" autoAdjust="0"/>
  </p:normalViewPr>
  <p:slideViewPr>
    <p:cSldViewPr>
      <p:cViewPr varScale="1">
        <p:scale>
          <a:sx n="82" d="100"/>
          <a:sy n="82" d="100"/>
        </p:scale>
        <p:origin x="1181"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309713-2025-DA4A-BF13-6F9E065AC2FB}" type="doc">
      <dgm:prSet loTypeId="urn:microsoft.com/office/officeart/2005/8/layout/pyramid1" loCatId="" qsTypeId="urn:microsoft.com/office/officeart/2005/8/quickstyle/simple1" qsCatId="simple" csTypeId="urn:microsoft.com/office/officeart/2005/8/colors/accent1_2" csCatId="accent1" phldr="1"/>
      <dgm:spPr/>
    </dgm:pt>
    <dgm:pt modelId="{E4FFF584-EF86-D744-9E50-1B0683FDF313}">
      <dgm:prSet phldrT="[Text]" custT="1"/>
      <dgm:spPr/>
      <dgm:t>
        <a:bodyPr/>
        <a:lstStyle/>
        <a:p>
          <a:pPr>
            <a:spcAft>
              <a:spcPts val="408"/>
            </a:spcAft>
          </a:pPr>
          <a:r>
            <a:rPr lang="en-US" sz="2400" dirty="0"/>
            <a:t>6 G&amp;T</a:t>
          </a:r>
        </a:p>
        <a:p>
          <a:pPr>
            <a:spcAft>
              <a:spcPts val="408"/>
            </a:spcAft>
          </a:pPr>
          <a:r>
            <a:rPr lang="en-US" sz="2400" dirty="0"/>
            <a:t>Co-ops</a:t>
          </a:r>
        </a:p>
      </dgm:t>
    </dgm:pt>
    <dgm:pt modelId="{265B5D9C-C364-8249-9E0F-7F4C54F28AF3}" type="parTrans" cxnId="{19A584AF-6278-544D-9F4D-7FFA14C79947}">
      <dgm:prSet/>
      <dgm:spPr/>
      <dgm:t>
        <a:bodyPr/>
        <a:lstStyle/>
        <a:p>
          <a:endParaRPr lang="en-US"/>
        </a:p>
      </dgm:t>
    </dgm:pt>
    <dgm:pt modelId="{6389164F-54DF-BC4E-8FD9-EF14301254D0}" type="sibTrans" cxnId="{19A584AF-6278-544D-9F4D-7FFA14C79947}">
      <dgm:prSet/>
      <dgm:spPr/>
      <dgm:t>
        <a:bodyPr/>
        <a:lstStyle/>
        <a:p>
          <a:endParaRPr lang="en-US"/>
        </a:p>
      </dgm:t>
    </dgm:pt>
    <dgm:pt modelId="{C6790A55-66E6-CF45-8304-0FFC185439C8}">
      <dgm:prSet phldrT="[Text]" custT="1"/>
      <dgm:spPr/>
      <dgm:t>
        <a:bodyPr/>
        <a:lstStyle/>
        <a:p>
          <a:pPr>
            <a:spcAft>
              <a:spcPts val="480"/>
            </a:spcAft>
          </a:pPr>
          <a:r>
            <a:rPr lang="en-US" sz="4000" dirty="0"/>
            <a:t>44 Distribution</a:t>
          </a:r>
        </a:p>
        <a:p>
          <a:pPr>
            <a:spcAft>
              <a:spcPts val="480"/>
            </a:spcAft>
          </a:pPr>
          <a:r>
            <a:rPr lang="en-US" sz="4000" dirty="0"/>
            <a:t>Co-ops</a:t>
          </a:r>
        </a:p>
      </dgm:t>
    </dgm:pt>
    <dgm:pt modelId="{3D1E6923-7A17-854A-9E71-818FEF985B9D}" type="parTrans" cxnId="{2238F2C0-A0F0-684D-8C26-7627757A784F}">
      <dgm:prSet/>
      <dgm:spPr/>
      <dgm:t>
        <a:bodyPr/>
        <a:lstStyle/>
        <a:p>
          <a:endParaRPr lang="en-US"/>
        </a:p>
      </dgm:t>
    </dgm:pt>
    <dgm:pt modelId="{D013FEA8-E637-A141-8954-4B2DB68F7D9C}" type="sibTrans" cxnId="{2238F2C0-A0F0-684D-8C26-7627757A784F}">
      <dgm:prSet/>
      <dgm:spPr/>
      <dgm:t>
        <a:bodyPr/>
        <a:lstStyle/>
        <a:p>
          <a:endParaRPr lang="en-US"/>
        </a:p>
      </dgm:t>
    </dgm:pt>
    <dgm:pt modelId="{535E42BC-0E52-1C4F-9BB0-54BAD3060709}">
      <dgm:prSet phldrT="[Text]" custT="1"/>
      <dgm:spPr/>
      <dgm:t>
        <a:bodyPr/>
        <a:lstStyle/>
        <a:p>
          <a:r>
            <a:rPr lang="en-US" sz="4000" dirty="0"/>
            <a:t>726,000 Member/Owners</a:t>
          </a:r>
        </a:p>
      </dgm:t>
    </dgm:pt>
    <dgm:pt modelId="{167F17D5-36C7-CC42-9F19-A35500F108D7}" type="parTrans" cxnId="{B0D0C4F8-7358-094B-BE9A-7B7F2DD7F3AF}">
      <dgm:prSet/>
      <dgm:spPr/>
      <dgm:t>
        <a:bodyPr/>
        <a:lstStyle/>
        <a:p>
          <a:endParaRPr lang="en-US"/>
        </a:p>
      </dgm:t>
    </dgm:pt>
    <dgm:pt modelId="{326CF757-27F1-2F43-AAAF-5131A688DFD4}" type="sibTrans" cxnId="{B0D0C4F8-7358-094B-BE9A-7B7F2DD7F3AF}">
      <dgm:prSet/>
      <dgm:spPr/>
      <dgm:t>
        <a:bodyPr/>
        <a:lstStyle/>
        <a:p>
          <a:endParaRPr lang="en-US"/>
        </a:p>
      </dgm:t>
    </dgm:pt>
    <dgm:pt modelId="{69B52BB2-0F90-A243-89EE-7C1E839ABF60}" type="pres">
      <dgm:prSet presAssocID="{36309713-2025-DA4A-BF13-6F9E065AC2FB}" presName="Name0" presStyleCnt="0">
        <dgm:presLayoutVars>
          <dgm:dir/>
          <dgm:animLvl val="lvl"/>
          <dgm:resizeHandles val="exact"/>
        </dgm:presLayoutVars>
      </dgm:prSet>
      <dgm:spPr/>
    </dgm:pt>
    <dgm:pt modelId="{849541F9-A078-554E-93DD-67CEBD3BFC28}" type="pres">
      <dgm:prSet presAssocID="{E4FFF584-EF86-D744-9E50-1B0683FDF313}" presName="Name8" presStyleCnt="0"/>
      <dgm:spPr/>
    </dgm:pt>
    <dgm:pt modelId="{61B947DE-FAC0-8D4F-881C-41814048B6C3}" type="pres">
      <dgm:prSet presAssocID="{E4FFF584-EF86-D744-9E50-1B0683FDF313}" presName="level" presStyleLbl="node1" presStyleIdx="0" presStyleCnt="3" custScaleX="110439">
        <dgm:presLayoutVars>
          <dgm:chMax val="1"/>
          <dgm:bulletEnabled val="1"/>
        </dgm:presLayoutVars>
      </dgm:prSet>
      <dgm:spPr/>
    </dgm:pt>
    <dgm:pt modelId="{53531DDD-1788-9E47-940C-772AFC2256A8}" type="pres">
      <dgm:prSet presAssocID="{E4FFF584-EF86-D744-9E50-1B0683FDF313}" presName="levelTx" presStyleLbl="revTx" presStyleIdx="0" presStyleCnt="0">
        <dgm:presLayoutVars>
          <dgm:chMax val="1"/>
          <dgm:bulletEnabled val="1"/>
        </dgm:presLayoutVars>
      </dgm:prSet>
      <dgm:spPr/>
    </dgm:pt>
    <dgm:pt modelId="{C000AAA0-A747-D149-91CB-45562C3B6D2B}" type="pres">
      <dgm:prSet presAssocID="{C6790A55-66E6-CF45-8304-0FFC185439C8}" presName="Name8" presStyleCnt="0"/>
      <dgm:spPr/>
    </dgm:pt>
    <dgm:pt modelId="{6DAC6FCD-25FC-8043-A63F-8BE13121AE78}" type="pres">
      <dgm:prSet presAssocID="{C6790A55-66E6-CF45-8304-0FFC185439C8}" presName="level" presStyleLbl="node1" presStyleIdx="1" presStyleCnt="3" custScaleX="104692">
        <dgm:presLayoutVars>
          <dgm:chMax val="1"/>
          <dgm:bulletEnabled val="1"/>
        </dgm:presLayoutVars>
      </dgm:prSet>
      <dgm:spPr/>
    </dgm:pt>
    <dgm:pt modelId="{E70B812C-E7FD-2F46-B8E3-9E9A7024596E}" type="pres">
      <dgm:prSet presAssocID="{C6790A55-66E6-CF45-8304-0FFC185439C8}" presName="levelTx" presStyleLbl="revTx" presStyleIdx="0" presStyleCnt="0">
        <dgm:presLayoutVars>
          <dgm:chMax val="1"/>
          <dgm:bulletEnabled val="1"/>
        </dgm:presLayoutVars>
      </dgm:prSet>
      <dgm:spPr/>
    </dgm:pt>
    <dgm:pt modelId="{F3DF7D1F-0798-7A44-805D-5D40957B485F}" type="pres">
      <dgm:prSet presAssocID="{535E42BC-0E52-1C4F-9BB0-54BAD3060709}" presName="Name8" presStyleCnt="0"/>
      <dgm:spPr/>
    </dgm:pt>
    <dgm:pt modelId="{895BAEA3-8F24-A941-83EB-A01FED90DC4A}" type="pres">
      <dgm:prSet presAssocID="{535E42BC-0E52-1C4F-9BB0-54BAD3060709}" presName="level" presStyleLbl="node1" presStyleIdx="2" presStyleCnt="3">
        <dgm:presLayoutVars>
          <dgm:chMax val="1"/>
          <dgm:bulletEnabled val="1"/>
        </dgm:presLayoutVars>
      </dgm:prSet>
      <dgm:spPr/>
    </dgm:pt>
    <dgm:pt modelId="{BC6642D8-DE2A-1C4D-A9AE-8FC976997C71}" type="pres">
      <dgm:prSet presAssocID="{535E42BC-0E52-1C4F-9BB0-54BAD3060709}" presName="levelTx" presStyleLbl="revTx" presStyleIdx="0" presStyleCnt="0">
        <dgm:presLayoutVars>
          <dgm:chMax val="1"/>
          <dgm:bulletEnabled val="1"/>
        </dgm:presLayoutVars>
      </dgm:prSet>
      <dgm:spPr/>
    </dgm:pt>
  </dgm:ptLst>
  <dgm:cxnLst>
    <dgm:cxn modelId="{87EE7103-2ED2-A841-BD3F-9A0CE9E59B63}" type="presOf" srcId="{C6790A55-66E6-CF45-8304-0FFC185439C8}" destId="{E70B812C-E7FD-2F46-B8E3-9E9A7024596E}" srcOrd="1" destOrd="0" presId="urn:microsoft.com/office/officeart/2005/8/layout/pyramid1"/>
    <dgm:cxn modelId="{9DFA0C26-24B4-2744-8059-01EFB97D6E4C}" type="presOf" srcId="{535E42BC-0E52-1C4F-9BB0-54BAD3060709}" destId="{895BAEA3-8F24-A941-83EB-A01FED90DC4A}" srcOrd="0" destOrd="0" presId="urn:microsoft.com/office/officeart/2005/8/layout/pyramid1"/>
    <dgm:cxn modelId="{C64EC46A-CD7D-E24E-A66D-F98DD6BDFB05}" type="presOf" srcId="{C6790A55-66E6-CF45-8304-0FFC185439C8}" destId="{6DAC6FCD-25FC-8043-A63F-8BE13121AE78}" srcOrd="0" destOrd="0" presId="urn:microsoft.com/office/officeart/2005/8/layout/pyramid1"/>
    <dgm:cxn modelId="{EEC6687C-C753-6D49-B508-3F13B0C72954}" type="presOf" srcId="{E4FFF584-EF86-D744-9E50-1B0683FDF313}" destId="{61B947DE-FAC0-8D4F-881C-41814048B6C3}" srcOrd="0" destOrd="0" presId="urn:microsoft.com/office/officeart/2005/8/layout/pyramid1"/>
    <dgm:cxn modelId="{D33327A0-AD95-B146-8332-D122FD8A2683}" type="presOf" srcId="{535E42BC-0E52-1C4F-9BB0-54BAD3060709}" destId="{BC6642D8-DE2A-1C4D-A9AE-8FC976997C71}" srcOrd="1" destOrd="0" presId="urn:microsoft.com/office/officeart/2005/8/layout/pyramid1"/>
    <dgm:cxn modelId="{19A584AF-6278-544D-9F4D-7FFA14C79947}" srcId="{36309713-2025-DA4A-BF13-6F9E065AC2FB}" destId="{E4FFF584-EF86-D744-9E50-1B0683FDF313}" srcOrd="0" destOrd="0" parTransId="{265B5D9C-C364-8249-9E0F-7F4C54F28AF3}" sibTransId="{6389164F-54DF-BC4E-8FD9-EF14301254D0}"/>
    <dgm:cxn modelId="{92D01BB2-5302-8345-BB8A-33B14E728907}" type="presOf" srcId="{E4FFF584-EF86-D744-9E50-1B0683FDF313}" destId="{53531DDD-1788-9E47-940C-772AFC2256A8}" srcOrd="1" destOrd="0" presId="urn:microsoft.com/office/officeart/2005/8/layout/pyramid1"/>
    <dgm:cxn modelId="{2238F2C0-A0F0-684D-8C26-7627757A784F}" srcId="{36309713-2025-DA4A-BF13-6F9E065AC2FB}" destId="{C6790A55-66E6-CF45-8304-0FFC185439C8}" srcOrd="1" destOrd="0" parTransId="{3D1E6923-7A17-854A-9E71-818FEF985B9D}" sibTransId="{D013FEA8-E637-A141-8954-4B2DB68F7D9C}"/>
    <dgm:cxn modelId="{982725C3-D7E1-6645-BD2D-436B0E433281}" type="presOf" srcId="{36309713-2025-DA4A-BF13-6F9E065AC2FB}" destId="{69B52BB2-0F90-A243-89EE-7C1E839ABF60}" srcOrd="0" destOrd="0" presId="urn:microsoft.com/office/officeart/2005/8/layout/pyramid1"/>
    <dgm:cxn modelId="{B0D0C4F8-7358-094B-BE9A-7B7F2DD7F3AF}" srcId="{36309713-2025-DA4A-BF13-6F9E065AC2FB}" destId="{535E42BC-0E52-1C4F-9BB0-54BAD3060709}" srcOrd="2" destOrd="0" parTransId="{167F17D5-36C7-CC42-9F19-A35500F108D7}" sibTransId="{326CF757-27F1-2F43-AAAF-5131A688DFD4}"/>
    <dgm:cxn modelId="{36541394-B68E-2048-A68B-27CAC5758FFB}" type="presParOf" srcId="{69B52BB2-0F90-A243-89EE-7C1E839ABF60}" destId="{849541F9-A078-554E-93DD-67CEBD3BFC28}" srcOrd="0" destOrd="0" presId="urn:microsoft.com/office/officeart/2005/8/layout/pyramid1"/>
    <dgm:cxn modelId="{E8654780-DEEE-ED40-BA4F-E8171F87F1F5}" type="presParOf" srcId="{849541F9-A078-554E-93DD-67CEBD3BFC28}" destId="{61B947DE-FAC0-8D4F-881C-41814048B6C3}" srcOrd="0" destOrd="0" presId="urn:microsoft.com/office/officeart/2005/8/layout/pyramid1"/>
    <dgm:cxn modelId="{B368ACEC-41E8-1E45-B377-E19629B52B26}" type="presParOf" srcId="{849541F9-A078-554E-93DD-67CEBD3BFC28}" destId="{53531DDD-1788-9E47-940C-772AFC2256A8}" srcOrd="1" destOrd="0" presId="urn:microsoft.com/office/officeart/2005/8/layout/pyramid1"/>
    <dgm:cxn modelId="{E0C0C8F6-755C-774C-8DA2-240919EF5D62}" type="presParOf" srcId="{69B52BB2-0F90-A243-89EE-7C1E839ABF60}" destId="{C000AAA0-A747-D149-91CB-45562C3B6D2B}" srcOrd="1" destOrd="0" presId="urn:microsoft.com/office/officeart/2005/8/layout/pyramid1"/>
    <dgm:cxn modelId="{431992B5-ECE7-DF45-89AF-E14626E67C0D}" type="presParOf" srcId="{C000AAA0-A747-D149-91CB-45562C3B6D2B}" destId="{6DAC6FCD-25FC-8043-A63F-8BE13121AE78}" srcOrd="0" destOrd="0" presId="urn:microsoft.com/office/officeart/2005/8/layout/pyramid1"/>
    <dgm:cxn modelId="{6BEA10DF-BC09-EF4C-B952-13E237651030}" type="presParOf" srcId="{C000AAA0-A747-D149-91CB-45562C3B6D2B}" destId="{E70B812C-E7FD-2F46-B8E3-9E9A7024596E}" srcOrd="1" destOrd="0" presId="urn:microsoft.com/office/officeart/2005/8/layout/pyramid1"/>
    <dgm:cxn modelId="{77DD5DBC-53D6-674E-80C5-1F25C59353C2}" type="presParOf" srcId="{69B52BB2-0F90-A243-89EE-7C1E839ABF60}" destId="{F3DF7D1F-0798-7A44-805D-5D40957B485F}" srcOrd="2" destOrd="0" presId="urn:microsoft.com/office/officeart/2005/8/layout/pyramid1"/>
    <dgm:cxn modelId="{D9BCAD3B-9092-2445-BE72-96C9588CE391}" type="presParOf" srcId="{F3DF7D1F-0798-7A44-805D-5D40957B485F}" destId="{895BAEA3-8F24-A941-83EB-A01FED90DC4A}" srcOrd="0" destOrd="0" presId="urn:microsoft.com/office/officeart/2005/8/layout/pyramid1"/>
    <dgm:cxn modelId="{85FCE284-8C33-DD44-8F3A-09C7E8C6953A}" type="presParOf" srcId="{F3DF7D1F-0798-7A44-805D-5D40957B485F}" destId="{BC6642D8-DE2A-1C4D-A9AE-8FC976997C7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92D65C-D604-9C4D-8F8E-5D12271DA0D5}"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US"/>
        </a:p>
      </dgm:t>
    </dgm:pt>
    <dgm:pt modelId="{C1DC3718-6D2A-9149-A9B3-692C9F7909BC}">
      <dgm:prSet phldrT="[Text]" custT="1"/>
      <dgm:spPr/>
      <dgm:t>
        <a:bodyPr/>
        <a:lstStyle/>
        <a:p>
          <a:r>
            <a:rPr lang="en-US" sz="2400" b="1" i="1" dirty="0"/>
            <a:t>Member-Owned/Governed</a:t>
          </a:r>
        </a:p>
      </dgm:t>
    </dgm:pt>
    <dgm:pt modelId="{E58EE59D-CD3F-5740-9BD5-ED430A0985F5}" type="parTrans" cxnId="{458808FF-7652-8440-8239-1BED5A78A16C}">
      <dgm:prSet/>
      <dgm:spPr/>
      <dgm:t>
        <a:bodyPr/>
        <a:lstStyle/>
        <a:p>
          <a:endParaRPr lang="en-US"/>
        </a:p>
      </dgm:t>
    </dgm:pt>
    <dgm:pt modelId="{09BA0DDF-1A92-434F-99BE-E2FEA3740BD3}" type="sibTrans" cxnId="{458808FF-7652-8440-8239-1BED5A78A16C}">
      <dgm:prSet/>
      <dgm:spPr/>
      <dgm:t>
        <a:bodyPr/>
        <a:lstStyle/>
        <a:p>
          <a:endParaRPr lang="en-US"/>
        </a:p>
      </dgm:t>
    </dgm:pt>
    <dgm:pt modelId="{65F5E03A-5783-FB4F-B361-C56F72AA22E2}">
      <dgm:prSet phldrT="[Text]" custT="1"/>
      <dgm:spPr/>
      <dgm:t>
        <a:bodyPr/>
        <a:lstStyle/>
        <a:p>
          <a:r>
            <a:rPr lang="en-US" sz="2400" b="1" i="1" dirty="0"/>
            <a:t>Non-Profit</a:t>
          </a:r>
          <a:r>
            <a:rPr lang="en-US" sz="2400" dirty="0"/>
            <a:t>/Return Any Excess Revenue </a:t>
          </a:r>
        </a:p>
      </dgm:t>
    </dgm:pt>
    <dgm:pt modelId="{75303342-4A79-1348-8231-1239A49E7BE2}" type="parTrans" cxnId="{B055BB38-023F-C045-981B-993BFD115EE8}">
      <dgm:prSet/>
      <dgm:spPr/>
      <dgm:t>
        <a:bodyPr/>
        <a:lstStyle/>
        <a:p>
          <a:endParaRPr lang="en-US"/>
        </a:p>
      </dgm:t>
    </dgm:pt>
    <dgm:pt modelId="{513CF3E8-02F2-A24E-A5DB-FBD26D5A484C}" type="sibTrans" cxnId="{B055BB38-023F-C045-981B-993BFD115EE8}">
      <dgm:prSet/>
      <dgm:spPr/>
      <dgm:t>
        <a:bodyPr/>
        <a:lstStyle/>
        <a:p>
          <a:endParaRPr lang="en-US"/>
        </a:p>
      </dgm:t>
    </dgm:pt>
    <dgm:pt modelId="{323CC63F-F07B-4A46-89D8-88581CCBBA1C}">
      <dgm:prSet phldrT="[Text]" custT="1"/>
      <dgm:spPr/>
      <dgm:t>
        <a:bodyPr/>
        <a:lstStyle/>
        <a:p>
          <a:r>
            <a:rPr lang="en-US" sz="2400" dirty="0"/>
            <a:t>Serve </a:t>
          </a:r>
          <a:r>
            <a:rPr lang="en-US" sz="2400" b="1" i="1" u="none" dirty="0"/>
            <a:t>Rural Areas </a:t>
          </a:r>
          <a:r>
            <a:rPr lang="en-US" sz="2400" dirty="0"/>
            <a:t>Throughout MN</a:t>
          </a:r>
        </a:p>
      </dgm:t>
    </dgm:pt>
    <dgm:pt modelId="{6957EF97-E681-824D-94B9-583C8F6AECA7}" type="parTrans" cxnId="{C44D9DF2-F07D-744F-A8DA-87511F404E9C}">
      <dgm:prSet/>
      <dgm:spPr/>
      <dgm:t>
        <a:bodyPr/>
        <a:lstStyle/>
        <a:p>
          <a:endParaRPr lang="en-US"/>
        </a:p>
      </dgm:t>
    </dgm:pt>
    <dgm:pt modelId="{E7D28D4E-F6A7-1C45-A0B0-33E40CC61042}" type="sibTrans" cxnId="{C44D9DF2-F07D-744F-A8DA-87511F404E9C}">
      <dgm:prSet/>
      <dgm:spPr/>
      <dgm:t>
        <a:bodyPr/>
        <a:lstStyle/>
        <a:p>
          <a:endParaRPr lang="en-US"/>
        </a:p>
      </dgm:t>
    </dgm:pt>
    <dgm:pt modelId="{96895E2A-2D9C-0344-8C13-467957342031}" type="pres">
      <dgm:prSet presAssocID="{AF92D65C-D604-9C4D-8F8E-5D12271DA0D5}" presName="linear" presStyleCnt="0">
        <dgm:presLayoutVars>
          <dgm:dir/>
          <dgm:animLvl val="lvl"/>
          <dgm:resizeHandles val="exact"/>
        </dgm:presLayoutVars>
      </dgm:prSet>
      <dgm:spPr/>
    </dgm:pt>
    <dgm:pt modelId="{34A65D01-C947-1C4F-934F-0CC70DFC480D}" type="pres">
      <dgm:prSet presAssocID="{C1DC3718-6D2A-9149-A9B3-692C9F7909BC}" presName="parentLin" presStyleCnt="0"/>
      <dgm:spPr/>
    </dgm:pt>
    <dgm:pt modelId="{5D0F405A-67B7-C849-8E81-2CCA1C2B7161}" type="pres">
      <dgm:prSet presAssocID="{C1DC3718-6D2A-9149-A9B3-692C9F7909BC}" presName="parentLeftMargin" presStyleLbl="node1" presStyleIdx="0" presStyleCnt="3"/>
      <dgm:spPr/>
    </dgm:pt>
    <dgm:pt modelId="{3E54606C-30EB-8041-ADBC-C1B48A28D780}" type="pres">
      <dgm:prSet presAssocID="{C1DC3718-6D2A-9149-A9B3-692C9F7909BC}" presName="parentText" presStyleLbl="node1" presStyleIdx="0" presStyleCnt="3" custLinFactNeighborX="-8203" custLinFactNeighborY="4120">
        <dgm:presLayoutVars>
          <dgm:chMax val="0"/>
          <dgm:bulletEnabled val="1"/>
        </dgm:presLayoutVars>
      </dgm:prSet>
      <dgm:spPr/>
    </dgm:pt>
    <dgm:pt modelId="{D6EDE969-15F9-754F-8816-3691DC8C99F3}" type="pres">
      <dgm:prSet presAssocID="{C1DC3718-6D2A-9149-A9B3-692C9F7909BC}" presName="negativeSpace" presStyleCnt="0"/>
      <dgm:spPr/>
    </dgm:pt>
    <dgm:pt modelId="{FBBE2284-5D4E-8549-BF7D-3B6B2A251897}" type="pres">
      <dgm:prSet presAssocID="{C1DC3718-6D2A-9149-A9B3-692C9F7909BC}" presName="childText" presStyleLbl="conFgAcc1" presStyleIdx="0" presStyleCnt="3">
        <dgm:presLayoutVars>
          <dgm:bulletEnabled val="1"/>
        </dgm:presLayoutVars>
      </dgm:prSet>
      <dgm:spPr/>
    </dgm:pt>
    <dgm:pt modelId="{C7FD45A8-062F-B846-8918-D23D7FC8A992}" type="pres">
      <dgm:prSet presAssocID="{09BA0DDF-1A92-434F-99BE-E2FEA3740BD3}" presName="spaceBetweenRectangles" presStyleCnt="0"/>
      <dgm:spPr/>
    </dgm:pt>
    <dgm:pt modelId="{9F776087-FA99-3149-9186-211191D6E067}" type="pres">
      <dgm:prSet presAssocID="{65F5E03A-5783-FB4F-B361-C56F72AA22E2}" presName="parentLin" presStyleCnt="0"/>
      <dgm:spPr/>
    </dgm:pt>
    <dgm:pt modelId="{2DEA6C6D-4BA5-214A-8A1B-FEC87DC259CA}" type="pres">
      <dgm:prSet presAssocID="{65F5E03A-5783-FB4F-B361-C56F72AA22E2}" presName="parentLeftMargin" presStyleLbl="node1" presStyleIdx="0" presStyleCnt="3"/>
      <dgm:spPr/>
    </dgm:pt>
    <dgm:pt modelId="{2943CF9B-7804-0442-A16B-2A7AFABC0EF6}" type="pres">
      <dgm:prSet presAssocID="{65F5E03A-5783-FB4F-B361-C56F72AA22E2}" presName="parentText" presStyleLbl="node1" presStyleIdx="1" presStyleCnt="3">
        <dgm:presLayoutVars>
          <dgm:chMax val="0"/>
          <dgm:bulletEnabled val="1"/>
        </dgm:presLayoutVars>
      </dgm:prSet>
      <dgm:spPr/>
    </dgm:pt>
    <dgm:pt modelId="{5B2D7048-E8C2-704F-996B-7DB34568DF10}" type="pres">
      <dgm:prSet presAssocID="{65F5E03A-5783-FB4F-B361-C56F72AA22E2}" presName="negativeSpace" presStyleCnt="0"/>
      <dgm:spPr/>
    </dgm:pt>
    <dgm:pt modelId="{D6267E8E-10C2-B14E-A987-B6557D29B0FD}" type="pres">
      <dgm:prSet presAssocID="{65F5E03A-5783-FB4F-B361-C56F72AA22E2}" presName="childText" presStyleLbl="conFgAcc1" presStyleIdx="1" presStyleCnt="3">
        <dgm:presLayoutVars>
          <dgm:bulletEnabled val="1"/>
        </dgm:presLayoutVars>
      </dgm:prSet>
      <dgm:spPr/>
    </dgm:pt>
    <dgm:pt modelId="{00132823-159A-3E4A-87C9-801E452BA9E9}" type="pres">
      <dgm:prSet presAssocID="{513CF3E8-02F2-A24E-A5DB-FBD26D5A484C}" presName="spaceBetweenRectangles" presStyleCnt="0"/>
      <dgm:spPr/>
    </dgm:pt>
    <dgm:pt modelId="{0F9F8CF8-B68A-E049-B021-FBE62A89E415}" type="pres">
      <dgm:prSet presAssocID="{323CC63F-F07B-4A46-89D8-88581CCBBA1C}" presName="parentLin" presStyleCnt="0"/>
      <dgm:spPr/>
    </dgm:pt>
    <dgm:pt modelId="{0E033BC7-5EDC-2341-838A-B67CB42B93B2}" type="pres">
      <dgm:prSet presAssocID="{323CC63F-F07B-4A46-89D8-88581CCBBA1C}" presName="parentLeftMargin" presStyleLbl="node1" presStyleIdx="1" presStyleCnt="3"/>
      <dgm:spPr/>
    </dgm:pt>
    <dgm:pt modelId="{78A3AC47-1607-0149-80AF-BDB83A523646}" type="pres">
      <dgm:prSet presAssocID="{323CC63F-F07B-4A46-89D8-88581CCBBA1C}" presName="parentText" presStyleLbl="node1" presStyleIdx="2" presStyleCnt="3">
        <dgm:presLayoutVars>
          <dgm:chMax val="0"/>
          <dgm:bulletEnabled val="1"/>
        </dgm:presLayoutVars>
      </dgm:prSet>
      <dgm:spPr/>
    </dgm:pt>
    <dgm:pt modelId="{97B72B17-86A9-F442-B48C-A6C7262A3472}" type="pres">
      <dgm:prSet presAssocID="{323CC63F-F07B-4A46-89D8-88581CCBBA1C}" presName="negativeSpace" presStyleCnt="0"/>
      <dgm:spPr/>
    </dgm:pt>
    <dgm:pt modelId="{E6A1FDF4-25AF-C546-86FF-B52DCF55ED00}" type="pres">
      <dgm:prSet presAssocID="{323CC63F-F07B-4A46-89D8-88581CCBBA1C}" presName="childText" presStyleLbl="conFgAcc1" presStyleIdx="2" presStyleCnt="3">
        <dgm:presLayoutVars>
          <dgm:bulletEnabled val="1"/>
        </dgm:presLayoutVars>
      </dgm:prSet>
      <dgm:spPr/>
    </dgm:pt>
  </dgm:ptLst>
  <dgm:cxnLst>
    <dgm:cxn modelId="{8EDDB409-DA39-D54A-A512-E9D666AADEE5}" type="presOf" srcId="{C1DC3718-6D2A-9149-A9B3-692C9F7909BC}" destId="{5D0F405A-67B7-C849-8E81-2CCA1C2B7161}" srcOrd="0" destOrd="0" presId="urn:microsoft.com/office/officeart/2005/8/layout/list1"/>
    <dgm:cxn modelId="{C2003F30-5BCB-0B45-A5BB-A2B2AE249A45}" type="presOf" srcId="{323CC63F-F07B-4A46-89D8-88581CCBBA1C}" destId="{78A3AC47-1607-0149-80AF-BDB83A523646}" srcOrd="1" destOrd="0" presId="urn:microsoft.com/office/officeart/2005/8/layout/list1"/>
    <dgm:cxn modelId="{B055BB38-023F-C045-981B-993BFD115EE8}" srcId="{AF92D65C-D604-9C4D-8F8E-5D12271DA0D5}" destId="{65F5E03A-5783-FB4F-B361-C56F72AA22E2}" srcOrd="1" destOrd="0" parTransId="{75303342-4A79-1348-8231-1239A49E7BE2}" sibTransId="{513CF3E8-02F2-A24E-A5DB-FBD26D5A484C}"/>
    <dgm:cxn modelId="{52F7CF39-333E-2A47-9579-117B19FD8615}" type="presOf" srcId="{65F5E03A-5783-FB4F-B361-C56F72AA22E2}" destId="{2DEA6C6D-4BA5-214A-8A1B-FEC87DC259CA}" srcOrd="0" destOrd="0" presId="urn:microsoft.com/office/officeart/2005/8/layout/list1"/>
    <dgm:cxn modelId="{F1E7468E-0A35-2945-A1F0-7D8C7AC5DB43}" type="presOf" srcId="{65F5E03A-5783-FB4F-B361-C56F72AA22E2}" destId="{2943CF9B-7804-0442-A16B-2A7AFABC0EF6}" srcOrd="1" destOrd="0" presId="urn:microsoft.com/office/officeart/2005/8/layout/list1"/>
    <dgm:cxn modelId="{C44D9DF2-F07D-744F-A8DA-87511F404E9C}" srcId="{AF92D65C-D604-9C4D-8F8E-5D12271DA0D5}" destId="{323CC63F-F07B-4A46-89D8-88581CCBBA1C}" srcOrd="2" destOrd="0" parTransId="{6957EF97-E681-824D-94B9-583C8F6AECA7}" sibTransId="{E7D28D4E-F6A7-1C45-A0B0-33E40CC61042}"/>
    <dgm:cxn modelId="{91B6C6F5-9FD2-704C-994B-AD9AD81CBC76}" type="presOf" srcId="{C1DC3718-6D2A-9149-A9B3-692C9F7909BC}" destId="{3E54606C-30EB-8041-ADBC-C1B48A28D780}" srcOrd="1" destOrd="0" presId="urn:microsoft.com/office/officeart/2005/8/layout/list1"/>
    <dgm:cxn modelId="{22F248FC-6059-5349-AD9F-E190BDFE80E0}" type="presOf" srcId="{AF92D65C-D604-9C4D-8F8E-5D12271DA0D5}" destId="{96895E2A-2D9C-0344-8C13-467957342031}" srcOrd="0" destOrd="0" presId="urn:microsoft.com/office/officeart/2005/8/layout/list1"/>
    <dgm:cxn modelId="{87B14AFD-1926-494A-815D-9188BFD3232F}" type="presOf" srcId="{323CC63F-F07B-4A46-89D8-88581CCBBA1C}" destId="{0E033BC7-5EDC-2341-838A-B67CB42B93B2}" srcOrd="0" destOrd="0" presId="urn:microsoft.com/office/officeart/2005/8/layout/list1"/>
    <dgm:cxn modelId="{458808FF-7652-8440-8239-1BED5A78A16C}" srcId="{AF92D65C-D604-9C4D-8F8E-5D12271DA0D5}" destId="{C1DC3718-6D2A-9149-A9B3-692C9F7909BC}" srcOrd="0" destOrd="0" parTransId="{E58EE59D-CD3F-5740-9BD5-ED430A0985F5}" sibTransId="{09BA0DDF-1A92-434F-99BE-E2FEA3740BD3}"/>
    <dgm:cxn modelId="{A538D904-2936-6E4F-A945-B3BBD92F3CC7}" type="presParOf" srcId="{96895E2A-2D9C-0344-8C13-467957342031}" destId="{34A65D01-C947-1C4F-934F-0CC70DFC480D}" srcOrd="0" destOrd="0" presId="urn:microsoft.com/office/officeart/2005/8/layout/list1"/>
    <dgm:cxn modelId="{D6495EB1-07DE-5143-97F5-BDD1C4619376}" type="presParOf" srcId="{34A65D01-C947-1C4F-934F-0CC70DFC480D}" destId="{5D0F405A-67B7-C849-8E81-2CCA1C2B7161}" srcOrd="0" destOrd="0" presId="urn:microsoft.com/office/officeart/2005/8/layout/list1"/>
    <dgm:cxn modelId="{4D869038-D2A1-CF47-85AE-B99C4F55B6ED}" type="presParOf" srcId="{34A65D01-C947-1C4F-934F-0CC70DFC480D}" destId="{3E54606C-30EB-8041-ADBC-C1B48A28D780}" srcOrd="1" destOrd="0" presId="urn:microsoft.com/office/officeart/2005/8/layout/list1"/>
    <dgm:cxn modelId="{08B1CE29-8F18-A347-9AC9-49BE89889350}" type="presParOf" srcId="{96895E2A-2D9C-0344-8C13-467957342031}" destId="{D6EDE969-15F9-754F-8816-3691DC8C99F3}" srcOrd="1" destOrd="0" presId="urn:microsoft.com/office/officeart/2005/8/layout/list1"/>
    <dgm:cxn modelId="{E98595AD-3D3A-A54C-B9E5-75E2EAB76A40}" type="presParOf" srcId="{96895E2A-2D9C-0344-8C13-467957342031}" destId="{FBBE2284-5D4E-8549-BF7D-3B6B2A251897}" srcOrd="2" destOrd="0" presId="urn:microsoft.com/office/officeart/2005/8/layout/list1"/>
    <dgm:cxn modelId="{FA94DD33-F25C-124D-BB10-FC1F18DDD073}" type="presParOf" srcId="{96895E2A-2D9C-0344-8C13-467957342031}" destId="{C7FD45A8-062F-B846-8918-D23D7FC8A992}" srcOrd="3" destOrd="0" presId="urn:microsoft.com/office/officeart/2005/8/layout/list1"/>
    <dgm:cxn modelId="{0C8B18C1-C13D-8441-9DDF-D9E54C9AAA0A}" type="presParOf" srcId="{96895E2A-2D9C-0344-8C13-467957342031}" destId="{9F776087-FA99-3149-9186-211191D6E067}" srcOrd="4" destOrd="0" presId="urn:microsoft.com/office/officeart/2005/8/layout/list1"/>
    <dgm:cxn modelId="{308E5349-393B-474A-8F7D-339A7317F3E2}" type="presParOf" srcId="{9F776087-FA99-3149-9186-211191D6E067}" destId="{2DEA6C6D-4BA5-214A-8A1B-FEC87DC259CA}" srcOrd="0" destOrd="0" presId="urn:microsoft.com/office/officeart/2005/8/layout/list1"/>
    <dgm:cxn modelId="{4CE2A0D5-541A-BF48-8820-BF42A5728891}" type="presParOf" srcId="{9F776087-FA99-3149-9186-211191D6E067}" destId="{2943CF9B-7804-0442-A16B-2A7AFABC0EF6}" srcOrd="1" destOrd="0" presId="urn:microsoft.com/office/officeart/2005/8/layout/list1"/>
    <dgm:cxn modelId="{AFD1B0D9-DBCD-CD41-9F28-DC81F3E7C47C}" type="presParOf" srcId="{96895E2A-2D9C-0344-8C13-467957342031}" destId="{5B2D7048-E8C2-704F-996B-7DB34568DF10}" srcOrd="5" destOrd="0" presId="urn:microsoft.com/office/officeart/2005/8/layout/list1"/>
    <dgm:cxn modelId="{FF49FF1B-B4CC-2448-BDA7-5D1E0FC38DFF}" type="presParOf" srcId="{96895E2A-2D9C-0344-8C13-467957342031}" destId="{D6267E8E-10C2-B14E-A987-B6557D29B0FD}" srcOrd="6" destOrd="0" presId="urn:microsoft.com/office/officeart/2005/8/layout/list1"/>
    <dgm:cxn modelId="{E7B4702B-7076-4941-873E-82CB5B11B964}" type="presParOf" srcId="{96895E2A-2D9C-0344-8C13-467957342031}" destId="{00132823-159A-3E4A-87C9-801E452BA9E9}" srcOrd="7" destOrd="0" presId="urn:microsoft.com/office/officeart/2005/8/layout/list1"/>
    <dgm:cxn modelId="{B473654D-7B19-CF41-91B6-12CCE7728226}" type="presParOf" srcId="{96895E2A-2D9C-0344-8C13-467957342031}" destId="{0F9F8CF8-B68A-E049-B021-FBE62A89E415}" srcOrd="8" destOrd="0" presId="urn:microsoft.com/office/officeart/2005/8/layout/list1"/>
    <dgm:cxn modelId="{E3461A44-C0C6-2F40-9BFE-A75807CE3107}" type="presParOf" srcId="{0F9F8CF8-B68A-E049-B021-FBE62A89E415}" destId="{0E033BC7-5EDC-2341-838A-B67CB42B93B2}" srcOrd="0" destOrd="0" presId="urn:microsoft.com/office/officeart/2005/8/layout/list1"/>
    <dgm:cxn modelId="{77B3A18A-E2C9-6A4D-82B8-7BC3BF1E6386}" type="presParOf" srcId="{0F9F8CF8-B68A-E049-B021-FBE62A89E415}" destId="{78A3AC47-1607-0149-80AF-BDB83A523646}" srcOrd="1" destOrd="0" presId="urn:microsoft.com/office/officeart/2005/8/layout/list1"/>
    <dgm:cxn modelId="{DE160FDE-8B9E-6741-8ECE-FBAE72173C77}" type="presParOf" srcId="{96895E2A-2D9C-0344-8C13-467957342031}" destId="{97B72B17-86A9-F442-B48C-A6C7262A3472}" srcOrd="9" destOrd="0" presId="urn:microsoft.com/office/officeart/2005/8/layout/list1"/>
    <dgm:cxn modelId="{B9FE89C4-8127-9D4C-962E-BE9EB68A33FF}" type="presParOf" srcId="{96895E2A-2D9C-0344-8C13-467957342031}" destId="{E6A1FDF4-25AF-C546-86FF-B52DCF55ED0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947DE-FAC0-8D4F-881C-41814048B6C3}">
      <dsp:nvSpPr>
        <dsp:cNvPr id="0" name=""/>
        <dsp:cNvSpPr/>
      </dsp:nvSpPr>
      <dsp:spPr>
        <a:xfrm>
          <a:off x="2709857" y="0"/>
          <a:ext cx="3157547" cy="1582737"/>
        </a:xfrm>
        <a:prstGeom prst="trapezoid">
          <a:avLst>
            <a:gd name="adj" fmla="val 9032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ts val="408"/>
            </a:spcAft>
            <a:buNone/>
          </a:pPr>
          <a:r>
            <a:rPr lang="en-US" sz="2400" kern="1200" dirty="0"/>
            <a:t>6 G&amp;T</a:t>
          </a:r>
        </a:p>
        <a:p>
          <a:pPr marL="0" lvl="0" indent="0" algn="ctr" defTabSz="1066800">
            <a:lnSpc>
              <a:spcPct val="90000"/>
            </a:lnSpc>
            <a:spcBef>
              <a:spcPct val="0"/>
            </a:spcBef>
            <a:spcAft>
              <a:spcPts val="408"/>
            </a:spcAft>
            <a:buNone/>
          </a:pPr>
          <a:r>
            <a:rPr lang="en-US" sz="2400" kern="1200" dirty="0"/>
            <a:t>Co-ops</a:t>
          </a:r>
        </a:p>
      </dsp:txBody>
      <dsp:txXfrm>
        <a:off x="2709857" y="0"/>
        <a:ext cx="3157547" cy="1582737"/>
      </dsp:txXfrm>
    </dsp:sp>
    <dsp:sp modelId="{6DAC6FCD-25FC-8043-A63F-8BE13121AE78}">
      <dsp:nvSpPr>
        <dsp:cNvPr id="0" name=""/>
        <dsp:cNvSpPr/>
      </dsp:nvSpPr>
      <dsp:spPr>
        <a:xfrm>
          <a:off x="1295395" y="1582737"/>
          <a:ext cx="5986472" cy="1582737"/>
        </a:xfrm>
        <a:prstGeom prst="trapezoid">
          <a:avLst>
            <a:gd name="adj" fmla="val 9032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ts val="480"/>
            </a:spcAft>
            <a:buNone/>
          </a:pPr>
          <a:r>
            <a:rPr lang="en-US" sz="4000" kern="1200" dirty="0"/>
            <a:t>44 Distribution</a:t>
          </a:r>
        </a:p>
        <a:p>
          <a:pPr marL="0" lvl="0" indent="0" algn="ctr" defTabSz="1778000">
            <a:lnSpc>
              <a:spcPct val="90000"/>
            </a:lnSpc>
            <a:spcBef>
              <a:spcPct val="0"/>
            </a:spcBef>
            <a:spcAft>
              <a:spcPts val="480"/>
            </a:spcAft>
            <a:buNone/>
          </a:pPr>
          <a:r>
            <a:rPr lang="en-US" sz="4000" kern="1200" dirty="0"/>
            <a:t>Co-ops</a:t>
          </a:r>
        </a:p>
      </dsp:txBody>
      <dsp:txXfrm>
        <a:off x="2343028" y="1582737"/>
        <a:ext cx="3891206" cy="1582737"/>
      </dsp:txXfrm>
    </dsp:sp>
    <dsp:sp modelId="{895BAEA3-8F24-A941-83EB-A01FED90DC4A}">
      <dsp:nvSpPr>
        <dsp:cNvPr id="0" name=""/>
        <dsp:cNvSpPr/>
      </dsp:nvSpPr>
      <dsp:spPr>
        <a:xfrm>
          <a:off x="0" y="3165474"/>
          <a:ext cx="8577263" cy="1582737"/>
        </a:xfrm>
        <a:prstGeom prst="trapezoid">
          <a:avLst>
            <a:gd name="adj" fmla="val 90321"/>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726,000 Member/Owners</a:t>
          </a:r>
        </a:p>
      </dsp:txBody>
      <dsp:txXfrm>
        <a:off x="1501021" y="3165474"/>
        <a:ext cx="5575220" cy="15827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E2284-5D4E-8549-BF7D-3B6B2A251897}">
      <dsp:nvSpPr>
        <dsp:cNvPr id="0" name=""/>
        <dsp:cNvSpPr/>
      </dsp:nvSpPr>
      <dsp:spPr>
        <a:xfrm>
          <a:off x="0" y="668845"/>
          <a:ext cx="8944962" cy="1058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54606C-30EB-8041-ADBC-C1B48A28D780}">
      <dsp:nvSpPr>
        <dsp:cNvPr id="0" name=""/>
        <dsp:cNvSpPr/>
      </dsp:nvSpPr>
      <dsp:spPr>
        <a:xfrm>
          <a:off x="410560" y="100007"/>
          <a:ext cx="6261473" cy="1239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669" tIns="0" rIns="236669" bIns="0" numCol="1" spcCol="1270" anchor="ctr" anchorCtr="0">
          <a:noAutofit/>
        </a:bodyPr>
        <a:lstStyle/>
        <a:p>
          <a:pPr marL="0" lvl="0" indent="0" algn="l" defTabSz="1066800">
            <a:lnSpc>
              <a:spcPct val="90000"/>
            </a:lnSpc>
            <a:spcBef>
              <a:spcPct val="0"/>
            </a:spcBef>
            <a:spcAft>
              <a:spcPct val="35000"/>
            </a:spcAft>
            <a:buNone/>
          </a:pPr>
          <a:r>
            <a:rPr lang="en-US" sz="2400" b="1" i="1" kern="1200" dirty="0"/>
            <a:t>Member-Owned/Governed</a:t>
          </a:r>
        </a:p>
      </dsp:txBody>
      <dsp:txXfrm>
        <a:off x="471084" y="160531"/>
        <a:ext cx="6140425" cy="1118792"/>
      </dsp:txXfrm>
    </dsp:sp>
    <dsp:sp modelId="{D6267E8E-10C2-B14E-A987-B6557D29B0FD}">
      <dsp:nvSpPr>
        <dsp:cNvPr id="0" name=""/>
        <dsp:cNvSpPr/>
      </dsp:nvSpPr>
      <dsp:spPr>
        <a:xfrm>
          <a:off x="0" y="2573966"/>
          <a:ext cx="8944962" cy="1058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43CF9B-7804-0442-A16B-2A7AFABC0EF6}">
      <dsp:nvSpPr>
        <dsp:cNvPr id="0" name=""/>
        <dsp:cNvSpPr/>
      </dsp:nvSpPr>
      <dsp:spPr>
        <a:xfrm>
          <a:off x="447248" y="1954045"/>
          <a:ext cx="6261473" cy="1239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669" tIns="0" rIns="236669" bIns="0" numCol="1" spcCol="1270" anchor="ctr" anchorCtr="0">
          <a:noAutofit/>
        </a:bodyPr>
        <a:lstStyle/>
        <a:p>
          <a:pPr marL="0" lvl="0" indent="0" algn="l" defTabSz="1066800">
            <a:lnSpc>
              <a:spcPct val="90000"/>
            </a:lnSpc>
            <a:spcBef>
              <a:spcPct val="0"/>
            </a:spcBef>
            <a:spcAft>
              <a:spcPct val="35000"/>
            </a:spcAft>
            <a:buNone/>
          </a:pPr>
          <a:r>
            <a:rPr lang="en-US" sz="2400" b="1" i="1" kern="1200" dirty="0"/>
            <a:t>Non-Profit</a:t>
          </a:r>
          <a:r>
            <a:rPr lang="en-US" sz="2400" kern="1200" dirty="0"/>
            <a:t>/Return Any Excess Revenue </a:t>
          </a:r>
        </a:p>
      </dsp:txBody>
      <dsp:txXfrm>
        <a:off x="507772" y="2014569"/>
        <a:ext cx="6140425" cy="1118792"/>
      </dsp:txXfrm>
    </dsp:sp>
    <dsp:sp modelId="{E6A1FDF4-25AF-C546-86FF-B52DCF55ED00}">
      <dsp:nvSpPr>
        <dsp:cNvPr id="0" name=""/>
        <dsp:cNvSpPr/>
      </dsp:nvSpPr>
      <dsp:spPr>
        <a:xfrm>
          <a:off x="0" y="4479086"/>
          <a:ext cx="8944962" cy="1058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A3AC47-1607-0149-80AF-BDB83A523646}">
      <dsp:nvSpPr>
        <dsp:cNvPr id="0" name=""/>
        <dsp:cNvSpPr/>
      </dsp:nvSpPr>
      <dsp:spPr>
        <a:xfrm>
          <a:off x="447248" y="3859166"/>
          <a:ext cx="6261473" cy="1239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669" tIns="0" rIns="236669" bIns="0" numCol="1" spcCol="1270" anchor="ctr" anchorCtr="0">
          <a:noAutofit/>
        </a:bodyPr>
        <a:lstStyle/>
        <a:p>
          <a:pPr marL="0" lvl="0" indent="0" algn="l" defTabSz="1066800">
            <a:lnSpc>
              <a:spcPct val="90000"/>
            </a:lnSpc>
            <a:spcBef>
              <a:spcPct val="0"/>
            </a:spcBef>
            <a:spcAft>
              <a:spcPct val="35000"/>
            </a:spcAft>
            <a:buNone/>
          </a:pPr>
          <a:r>
            <a:rPr lang="en-US" sz="2400" kern="1200" dirty="0"/>
            <a:t>Serve </a:t>
          </a:r>
          <a:r>
            <a:rPr lang="en-US" sz="2400" b="1" i="1" u="none" kern="1200" dirty="0"/>
            <a:t>Rural Areas </a:t>
          </a:r>
          <a:r>
            <a:rPr lang="en-US" sz="2400" kern="1200" dirty="0"/>
            <a:t>Throughout MN</a:t>
          </a:r>
        </a:p>
      </dsp:txBody>
      <dsp:txXfrm>
        <a:off x="507772" y="3919690"/>
        <a:ext cx="6140425" cy="111879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A76C59E-5FF9-416F-8DDB-A1B6DB7B2B57}" type="datetimeFigureOut">
              <a:rPr lang="en-US" smtClean="0"/>
              <a:pPr/>
              <a:t>12/1/2020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BCCF0E1-31B6-485F-B4B0-11E7271AE8C4}" type="slidenum">
              <a:rPr lang="en-US" smtClean="0"/>
              <a:pPr/>
              <a:t>‹#›</a:t>
            </a:fld>
            <a:endParaRPr lang="en-US"/>
          </a:p>
        </p:txBody>
      </p:sp>
    </p:spTree>
    <p:extLst>
      <p:ext uri="{BB962C8B-B14F-4D97-AF65-F5344CB8AC3E}">
        <p14:creationId xmlns:p14="http://schemas.microsoft.com/office/powerpoint/2010/main" val="14865181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9144000" cy="3701700"/>
          </a:xfrm>
          <a:prstGeom prst="rect">
            <a:avLst/>
          </a:prstGeom>
          <a:solidFill>
            <a:srgbClr val="333333"/>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381000" y="2421567"/>
            <a:ext cx="8534400" cy="1159833"/>
          </a:xfrm>
        </p:spPr>
        <p:txBody>
          <a:bodyPr anchor="b"/>
          <a:lstStyle>
            <a:lvl1pPr>
              <a:defRPr sz="4800" b="0">
                <a:solidFill>
                  <a:schemeClr val="bg1"/>
                </a:solidFill>
                <a:latin typeface="Century Gothic" panose="020B0502020202020204" pitchFamily="34" charset="0"/>
              </a:defRPr>
            </a:lvl1pPr>
          </a:lstStyle>
          <a:p>
            <a:r>
              <a:rPr lang="en-US"/>
              <a:t>Click to edit Master title style</a:t>
            </a:r>
            <a:endParaRPr lang="en-US" dirty="0"/>
          </a:p>
        </p:txBody>
      </p:sp>
      <p:sp>
        <p:nvSpPr>
          <p:cNvPr id="9" name="Subtitle 8"/>
          <p:cNvSpPr>
            <a:spLocks noGrp="1"/>
          </p:cNvSpPr>
          <p:nvPr>
            <p:ph type="subTitle" idx="1"/>
          </p:nvPr>
        </p:nvSpPr>
        <p:spPr>
          <a:xfrm>
            <a:off x="381000" y="3810000"/>
            <a:ext cx="8534400" cy="2281020"/>
          </a:xfrm>
        </p:spPr>
        <p:txBody>
          <a:bodyPr/>
          <a:lstStyle>
            <a:lvl1pPr marL="64008" indent="0" algn="l" rtl="0" eaLnBrk="1" latinLnBrk="0" hangingPunct="1">
              <a:spcBef>
                <a:spcPct val="0"/>
              </a:spcBef>
              <a:buNone/>
              <a:defRPr lang="en-US" sz="3000" b="0" kern="1200" dirty="0">
                <a:solidFill>
                  <a:schemeClr val="tx2"/>
                </a:solidFill>
                <a:effectLst>
                  <a:outerShdw blurRad="50800" dist="38100" dir="2700000" algn="tl" rotWithShape="0">
                    <a:prstClr val="black">
                      <a:alpha val="40000"/>
                    </a:prstClr>
                  </a:outerShdw>
                </a:effectLst>
                <a:latin typeface="Century Gothic" panose="020B0502020202020204" pitchFamily="34" charset="0"/>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9" name="Slide Number Placeholder 28"/>
          <p:cNvSpPr>
            <a:spLocks noGrp="1"/>
          </p:cNvSpPr>
          <p:nvPr>
            <p:ph type="sldNum" sz="quarter" idx="12"/>
          </p:nvPr>
        </p:nvSpPr>
        <p:spPr>
          <a:xfrm>
            <a:off x="8001000" y="6324600"/>
            <a:ext cx="747712" cy="365760"/>
          </a:xfrm>
          <a:prstGeom prst="rect">
            <a:avLst/>
          </a:prstGeom>
        </p:spPr>
        <p:txBody>
          <a:bodyPr/>
          <a:lstStyle>
            <a:lvl1pPr algn="r">
              <a:defRPr sz="1800">
                <a:solidFill>
                  <a:schemeClr val="bg1"/>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2971800" cy="2296391"/>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3657600"/>
            <a:ext cx="9144000" cy="89169"/>
          </a:xfrm>
          <a:prstGeom prst="rect">
            <a:avLst/>
          </a:prstGeom>
        </p:spPr>
      </p:pic>
      <p:pic>
        <p:nvPicPr>
          <p:cNvPr id="10" name="Picture 9">
            <a:extLst>
              <a:ext uri="{FF2B5EF4-FFF2-40B4-BE49-F238E27FC236}">
                <a16:creationId xmlns:a16="http://schemas.microsoft.com/office/drawing/2014/main" id="{EAC58DBB-D981-4AEF-BEF4-CF5E3BF0B235}"/>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61635" t="28836" r="4072" b="-5"/>
          <a:stretch/>
        </p:blipFill>
        <p:spPr>
          <a:xfrm flipV="1">
            <a:off x="0" y="3643728"/>
            <a:ext cx="9144001" cy="12120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34564"/>
            <a:ext cx="3352800" cy="122343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5" name="Text Placeholder 2"/>
          <p:cNvSpPr>
            <a:spLocks noGrp="1"/>
          </p:cNvSpPr>
          <p:nvPr>
            <p:ph type="body" idx="1"/>
          </p:nvPr>
        </p:nvSpPr>
        <p:spPr>
          <a:xfrm>
            <a:off x="381000" y="1272150"/>
            <a:ext cx="8577372" cy="480450"/>
          </a:xfrm>
          <a:solidFill>
            <a:srgbClr val="333333"/>
          </a:solidFill>
          <a:ln>
            <a:noFill/>
          </a:ln>
        </p:spPr>
        <p:style>
          <a:lnRef idx="2">
            <a:schemeClr val="accent2"/>
          </a:lnRef>
          <a:fillRef idx="1">
            <a:schemeClr val="lt1"/>
          </a:fillRef>
          <a:effectRef idx="0">
            <a:schemeClr val="accent2"/>
          </a:effectRef>
          <a:fontRef idx="none"/>
        </p:style>
        <p:txBody>
          <a:bodyPr anchor="ctr">
            <a:noAutofit/>
          </a:bodyPr>
          <a:lstStyle>
            <a:lvl1pPr marL="45720" indent="0">
              <a:buNone/>
              <a:defRPr sz="2000" b="0" baseline="0">
                <a:solidFill>
                  <a:schemeClr val="bg1"/>
                </a:solidFill>
                <a:latin typeface="Century Gothic" panose="020B0502020202020204" pitchFamily="34" charset="0"/>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6" name="Content Placeholder 5"/>
          <p:cNvSpPr>
            <a:spLocks noGrp="1"/>
          </p:cNvSpPr>
          <p:nvPr>
            <p:ph sz="quarter" idx="15"/>
          </p:nvPr>
        </p:nvSpPr>
        <p:spPr>
          <a:xfrm>
            <a:off x="381000" y="1752600"/>
            <a:ext cx="4233972" cy="4267200"/>
          </a:xfrm>
        </p:spPr>
        <p:txBody>
          <a:bodyPr/>
          <a:lstStyle>
            <a:lvl1pPr>
              <a:defRPr sz="2000"/>
            </a:lvl1pPr>
            <a:lvl2pPr marL="461962" indent="0">
              <a:buNone/>
              <a:defRPr sz="2000"/>
            </a:lvl2pPr>
            <a:lvl3pPr marL="914400" indent="0">
              <a:buNone/>
              <a:defRPr sz="2000"/>
            </a:lvl3pPr>
          </a:lstStyle>
          <a:p>
            <a:pPr lvl="0"/>
            <a:r>
              <a:rPr lang="en-US"/>
              <a:t>Click to edit Master text styles</a:t>
            </a:r>
          </a:p>
        </p:txBody>
      </p:sp>
      <p:sp>
        <p:nvSpPr>
          <p:cNvPr id="7" name="Content Placeholder 5"/>
          <p:cNvSpPr>
            <a:spLocks noGrp="1"/>
          </p:cNvSpPr>
          <p:nvPr>
            <p:ph sz="quarter" idx="14"/>
          </p:nvPr>
        </p:nvSpPr>
        <p:spPr>
          <a:xfrm>
            <a:off x="4724400" y="1752600"/>
            <a:ext cx="4233972" cy="4419600"/>
          </a:xfrm>
        </p:spPr>
        <p:txBody>
          <a:bodyPr/>
          <a:lstStyle>
            <a:lvl1pPr>
              <a:defRPr sz="2000"/>
            </a:lvl1pPr>
            <a:lvl2pPr marL="461962" indent="0">
              <a:buNone/>
              <a:defRPr sz="2000"/>
            </a:lvl2pPr>
            <a:lvl3pPr marL="914400" indent="0">
              <a:buNone/>
              <a:defRPr sz="2000"/>
            </a:lvl3pPr>
          </a:lstStyle>
          <a:p>
            <a:pPr lvl="0"/>
            <a:r>
              <a:rPr lang="en-US"/>
              <a:t>Click to edit Master text styles</a:t>
            </a:r>
          </a:p>
        </p:txBody>
      </p:sp>
      <p:sp>
        <p:nvSpPr>
          <p:cNvPr id="8" name="Date Placeholder 2"/>
          <p:cNvSpPr>
            <a:spLocks noGrp="1"/>
          </p:cNvSpPr>
          <p:nvPr>
            <p:ph type="dt" sz="half" idx="10"/>
          </p:nvPr>
        </p:nvSpPr>
        <p:spPr>
          <a:xfrm>
            <a:off x="7777778" y="6477000"/>
            <a:ext cx="1213821" cy="304800"/>
          </a:xfrm>
          <a:prstGeom prst="rect">
            <a:avLst/>
          </a:prstGeom>
        </p:spPr>
        <p:txBody>
          <a:bodyPr/>
          <a:lstStyle>
            <a:lvl1pPr algn="r">
              <a:defRPr>
                <a:solidFill>
                  <a:srgbClr val="333333"/>
                </a:solidFill>
              </a:defRPr>
            </a:lvl1pPr>
          </a:lstStyle>
          <a:p>
            <a:endParaRPr lang="en-US" dirty="0"/>
          </a:p>
        </p:txBody>
      </p:sp>
      <p:sp>
        <p:nvSpPr>
          <p:cNvPr id="9" name="Footer Placeholder 3"/>
          <p:cNvSpPr>
            <a:spLocks noGrp="1"/>
          </p:cNvSpPr>
          <p:nvPr>
            <p:ph type="ftr" sz="quarter" idx="11"/>
          </p:nvPr>
        </p:nvSpPr>
        <p:spPr>
          <a:xfrm>
            <a:off x="4572000" y="6477000"/>
            <a:ext cx="3200400" cy="304800"/>
          </a:xfrm>
        </p:spPr>
        <p:txBody>
          <a:bodyPr/>
          <a:lstStyle>
            <a:lvl1pPr algn="l">
              <a:defRPr>
                <a:solidFill>
                  <a:srgbClr val="333333"/>
                </a:solidFill>
              </a:defRPr>
            </a:lvl1pPr>
          </a:lstStyle>
          <a:p>
            <a:endParaRPr lang="en-US" dirty="0"/>
          </a:p>
        </p:txBody>
      </p:sp>
      <p:pic>
        <p:nvPicPr>
          <p:cNvPr id="11" name="Picture 10">
            <a:extLst>
              <a:ext uri="{FF2B5EF4-FFF2-40B4-BE49-F238E27FC236}">
                <a16:creationId xmlns:a16="http://schemas.microsoft.com/office/drawing/2014/main" id="{8509EF81-DF92-40B3-8568-6BCA97DDBAE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1635" t="28836" r="4072" b="-5"/>
          <a:stretch/>
        </p:blipFill>
        <p:spPr>
          <a:xfrm flipV="1">
            <a:off x="-6351" y="275949"/>
            <a:ext cx="9144001" cy="121203"/>
          </a:xfrm>
          <a:prstGeom prst="rect">
            <a:avLst/>
          </a:prstGeom>
        </p:spPr>
      </p:pic>
    </p:spTree>
    <p:extLst>
      <p:ext uri="{BB962C8B-B14F-4D97-AF65-F5344CB8AC3E}">
        <p14:creationId xmlns:p14="http://schemas.microsoft.com/office/powerpoint/2010/main" val="210474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1064" y="1447800"/>
            <a:ext cx="8053649" cy="1362076"/>
          </a:xfrm>
        </p:spPr>
        <p:txBody>
          <a:bodyPr anchor="b">
            <a:noAutofit/>
          </a:bodyPr>
          <a:lstStyle>
            <a:lvl1pPr algn="l">
              <a:buNone/>
              <a:defRPr sz="4500" b="0" cap="none" spc="0" baseline="0">
                <a:ln w="0"/>
                <a:solidFill>
                  <a:schemeClr val="accent2"/>
                </a:solidFill>
                <a:effectLst>
                  <a:outerShdw blurRad="38100" dist="19050" dir="2700000" algn="tl" rotWithShape="0">
                    <a:schemeClr val="dk1">
                      <a:alpha val="40000"/>
                    </a:schemeClr>
                  </a:outerShdw>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2895600"/>
            <a:ext cx="8037513" cy="1685924"/>
          </a:xfrm>
        </p:spPr>
        <p:txBody>
          <a:bodyPr anchor="t"/>
          <a:lstStyle>
            <a:lvl1pPr marL="320040">
              <a:buNone/>
              <a:defRPr sz="2100" b="0">
                <a:solidFill>
                  <a:schemeClr val="tx2"/>
                </a:solidFill>
                <a:latin typeface="Century Gothic" panose="020B0502020202020204"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61C44E05-631C-4892-B577-17C57620ECE9}" type="slidenum">
              <a:rPr lang="en-US" smtClean="0"/>
              <a:pPr/>
              <a:t>‹#›</a:t>
            </a:fld>
            <a:endParaRPr lang="en-US"/>
          </a:p>
        </p:txBody>
      </p:sp>
      <p:sp>
        <p:nvSpPr>
          <p:cNvPr id="7" name="Date Placeholder 2"/>
          <p:cNvSpPr>
            <a:spLocks noGrp="1"/>
          </p:cNvSpPr>
          <p:nvPr>
            <p:ph type="dt" sz="half" idx="10"/>
          </p:nvPr>
        </p:nvSpPr>
        <p:spPr>
          <a:xfrm>
            <a:off x="7777778" y="6477000"/>
            <a:ext cx="1213821" cy="304800"/>
          </a:xfrm>
          <a:prstGeom prst="rect">
            <a:avLst/>
          </a:prstGeom>
        </p:spPr>
        <p:txBody>
          <a:bodyPr/>
          <a:lstStyle>
            <a:lvl1pPr algn="r">
              <a:defRPr>
                <a:solidFill>
                  <a:srgbClr val="333333"/>
                </a:solidFill>
              </a:defRPr>
            </a:lvl1pPr>
          </a:lstStyle>
          <a:p>
            <a:endParaRPr lang="en-US" dirty="0"/>
          </a:p>
        </p:txBody>
      </p:sp>
      <p:sp>
        <p:nvSpPr>
          <p:cNvPr id="8" name="Footer Placeholder 3"/>
          <p:cNvSpPr>
            <a:spLocks noGrp="1"/>
          </p:cNvSpPr>
          <p:nvPr>
            <p:ph type="ftr" sz="quarter" idx="11"/>
          </p:nvPr>
        </p:nvSpPr>
        <p:spPr>
          <a:xfrm>
            <a:off x="4572000" y="6477000"/>
            <a:ext cx="3200400" cy="304800"/>
          </a:xfrm>
        </p:spPr>
        <p:txBody>
          <a:bodyPr/>
          <a:lstStyle>
            <a:lvl1pPr algn="l">
              <a:defRPr>
                <a:solidFill>
                  <a:srgbClr val="333333"/>
                </a:solidFill>
              </a:defRPr>
            </a:lvl1pPr>
          </a:lstStyle>
          <a:p>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34564"/>
            <a:ext cx="3352800" cy="1223434"/>
          </a:xfrm>
          <a:prstGeom prst="rect">
            <a:avLst/>
          </a:prstGeom>
        </p:spPr>
      </p:pic>
      <p:pic>
        <p:nvPicPr>
          <p:cNvPr id="10" name="Picture 9">
            <a:extLst>
              <a:ext uri="{FF2B5EF4-FFF2-40B4-BE49-F238E27FC236}">
                <a16:creationId xmlns:a16="http://schemas.microsoft.com/office/drawing/2014/main" id="{7B2D10A8-11A0-4DFE-85C0-ADE2F0A0127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1635" t="28836" r="4072" b="-5"/>
          <a:stretch/>
        </p:blipFill>
        <p:spPr>
          <a:xfrm flipV="1">
            <a:off x="-1" y="289691"/>
            <a:ext cx="9144001" cy="12120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74736" y="2272"/>
            <a:ext cx="762000" cy="365760"/>
          </a:xfrm>
          <a:prstGeom prst="rect">
            <a:avLst/>
          </a:prstGeom>
        </p:spPr>
        <p:txBody>
          <a:bodyPr/>
          <a:lstStyle/>
          <a:p>
            <a:fld id="{61C44E05-631C-4892-B577-17C57620ECE9}"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34564"/>
            <a:ext cx="3352800" cy="1223434"/>
          </a:xfrm>
          <a:prstGeom prst="rect">
            <a:avLst/>
          </a:prstGeom>
        </p:spPr>
      </p:pic>
      <p:pic>
        <p:nvPicPr>
          <p:cNvPr id="5" name="Picture 4">
            <a:extLst>
              <a:ext uri="{FF2B5EF4-FFF2-40B4-BE49-F238E27FC236}">
                <a16:creationId xmlns:a16="http://schemas.microsoft.com/office/drawing/2014/main" id="{C71203A0-C7EA-4821-BB7C-469B680B437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1635" t="28836" r="4072" b="-5"/>
          <a:stretch/>
        </p:blipFill>
        <p:spPr>
          <a:xfrm flipV="1">
            <a:off x="-1" y="304800"/>
            <a:ext cx="9144001" cy="12120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34564"/>
            <a:ext cx="3352800" cy="1223434"/>
          </a:xfrm>
          <a:prstGeom prst="rect">
            <a:avLst/>
          </a:prstGeom>
        </p:spPr>
      </p:pic>
      <p:sp>
        <p:nvSpPr>
          <p:cNvPr id="6" name="Slide Number Placeholder 5"/>
          <p:cNvSpPr>
            <a:spLocks noGrp="1"/>
          </p:cNvSpPr>
          <p:nvPr>
            <p:ph type="sldNum" sz="quarter" idx="12"/>
          </p:nvPr>
        </p:nvSpPr>
        <p:spPr>
          <a:xfrm>
            <a:off x="8182963" y="6073139"/>
            <a:ext cx="762000" cy="365760"/>
          </a:xfrm>
          <a:prstGeom prst="rect">
            <a:avLst/>
          </a:prstGeom>
        </p:spPr>
        <p:txBody>
          <a:bodyPr/>
          <a:lstStyle/>
          <a:p>
            <a:fld id="{61C44E05-631C-4892-B577-17C57620ECE9}" type="slidenum">
              <a:rPr lang="en-US" smtClean="0"/>
              <a:pPr/>
              <a:t>‹#›</a:t>
            </a:fld>
            <a:endParaRPr lang="en-US"/>
          </a:p>
        </p:txBody>
      </p:sp>
      <p:sp>
        <p:nvSpPr>
          <p:cNvPr id="7" name="Title Placeholder 21"/>
          <p:cNvSpPr>
            <a:spLocks noGrp="1"/>
          </p:cNvSpPr>
          <p:nvPr>
            <p:ph type="title"/>
          </p:nvPr>
        </p:nvSpPr>
        <p:spPr>
          <a:xfrm>
            <a:off x="381000" y="457200"/>
            <a:ext cx="8577372" cy="814950"/>
          </a:xfrm>
          <a:prstGeom prst="rect">
            <a:avLst/>
          </a:prstGeom>
        </p:spPr>
        <p:txBody>
          <a:bodyPr vert="horz" anchor="ctr">
            <a:noAutofit/>
            <a:scene3d>
              <a:camera prst="orthographicFront"/>
              <a:lightRig rig="threePt" dir="t"/>
            </a:scene3d>
            <a:sp3d/>
          </a:bodyPr>
          <a:lstStyle>
            <a:lvl1pPr>
              <a:defRPr b="0">
                <a:latin typeface="Century Gothic" panose="020B0502020202020204" pitchFamily="34" charset="0"/>
              </a:defRPr>
            </a:lvl1pPr>
          </a:lstStyle>
          <a:p>
            <a:r>
              <a:rPr lang="en-US"/>
              <a:t>Click to edit Master title style</a:t>
            </a:r>
            <a:endParaRPr lang="en-US" dirty="0"/>
          </a:p>
        </p:txBody>
      </p:sp>
      <p:sp>
        <p:nvSpPr>
          <p:cNvPr id="13" name="Date Placeholder 2"/>
          <p:cNvSpPr>
            <a:spLocks noGrp="1"/>
          </p:cNvSpPr>
          <p:nvPr>
            <p:ph type="dt" sz="half" idx="10"/>
          </p:nvPr>
        </p:nvSpPr>
        <p:spPr>
          <a:xfrm>
            <a:off x="7777778" y="6477000"/>
            <a:ext cx="1213821" cy="304800"/>
          </a:xfrm>
          <a:prstGeom prst="rect">
            <a:avLst/>
          </a:prstGeom>
        </p:spPr>
        <p:txBody>
          <a:bodyPr/>
          <a:lstStyle>
            <a:lvl1pPr algn="r">
              <a:defRPr>
                <a:solidFill>
                  <a:srgbClr val="333333"/>
                </a:solidFill>
              </a:defRPr>
            </a:lvl1pPr>
          </a:lstStyle>
          <a:p>
            <a:endParaRPr lang="en-US" dirty="0"/>
          </a:p>
        </p:txBody>
      </p:sp>
      <p:sp>
        <p:nvSpPr>
          <p:cNvPr id="14" name="Footer Placeholder 3"/>
          <p:cNvSpPr>
            <a:spLocks noGrp="1"/>
          </p:cNvSpPr>
          <p:nvPr>
            <p:ph type="ftr" sz="quarter" idx="11"/>
          </p:nvPr>
        </p:nvSpPr>
        <p:spPr>
          <a:xfrm>
            <a:off x="4572000" y="6477000"/>
            <a:ext cx="3200400" cy="304800"/>
          </a:xfrm>
        </p:spPr>
        <p:txBody>
          <a:bodyPr/>
          <a:lstStyle>
            <a:lvl1pPr algn="l">
              <a:defRPr>
                <a:solidFill>
                  <a:srgbClr val="333333"/>
                </a:solidFill>
              </a:defRPr>
            </a:lvl1pPr>
          </a:lstStyle>
          <a:p>
            <a:endParaRPr lang="en-US" dirty="0"/>
          </a:p>
        </p:txBody>
      </p:sp>
      <p:sp>
        <p:nvSpPr>
          <p:cNvPr id="18" name="Content Placeholder 7"/>
          <p:cNvSpPr>
            <a:spLocks noGrp="1"/>
          </p:cNvSpPr>
          <p:nvPr>
            <p:ph sz="quarter" idx="13"/>
          </p:nvPr>
        </p:nvSpPr>
        <p:spPr>
          <a:xfrm>
            <a:off x="381000" y="1272150"/>
            <a:ext cx="8577263" cy="474765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marL="1173163" indent="0">
              <a:buNone/>
              <a:defRPr>
                <a:latin typeface="Century Gothic" panose="020B0502020202020204" pitchFamily="34" charset="0"/>
              </a:defRPr>
            </a:lvl4pPr>
            <a:lvl5pPr>
              <a:defRPr/>
            </a:lvl5pPr>
          </a:lstStyle>
          <a:p>
            <a:pPr lvl="0"/>
            <a:r>
              <a:rPr lang="en-US"/>
              <a:t>Click to edit Master text styles</a:t>
            </a:r>
          </a:p>
          <a:p>
            <a:pPr lvl="1"/>
            <a:r>
              <a:rPr lang="en-US"/>
              <a:t>Second level</a:t>
            </a:r>
          </a:p>
          <a:p>
            <a:pPr lvl="2"/>
            <a:r>
              <a:rPr lang="en-US"/>
              <a:t>Third level</a:t>
            </a:r>
          </a:p>
        </p:txBody>
      </p:sp>
      <p:pic>
        <p:nvPicPr>
          <p:cNvPr id="8" name="Picture 7">
            <a:extLst>
              <a:ext uri="{FF2B5EF4-FFF2-40B4-BE49-F238E27FC236}">
                <a16:creationId xmlns:a16="http://schemas.microsoft.com/office/drawing/2014/main" id="{99DF2E08-9685-4297-B6A6-81A626B3DC3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1635" t="28836" r="4072" b="-5"/>
          <a:stretch/>
        </p:blipFill>
        <p:spPr>
          <a:xfrm flipV="1">
            <a:off x="0" y="300828"/>
            <a:ext cx="9144001" cy="12120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Century Gothic" panose="020B0502020202020204" pitchFamily="34" charset="0"/>
              </a:defRPr>
            </a:lvl1pPr>
          </a:lstStyle>
          <a:p>
            <a:r>
              <a:rPr lang="en-US"/>
              <a:t>Click to edit Master title style</a:t>
            </a:r>
            <a:endParaRPr lang="en-US" dirty="0"/>
          </a:p>
        </p:txBody>
      </p:sp>
      <p:sp>
        <p:nvSpPr>
          <p:cNvPr id="8" name="Content Placeholder 7"/>
          <p:cNvSpPr>
            <a:spLocks noGrp="1"/>
          </p:cNvSpPr>
          <p:nvPr>
            <p:ph sz="quarter" idx="12"/>
          </p:nvPr>
        </p:nvSpPr>
        <p:spPr>
          <a:xfrm>
            <a:off x="381000" y="1272150"/>
            <a:ext cx="8577263" cy="5357250"/>
          </a:xfrm>
        </p:spPr>
        <p:txBody>
          <a:bodyPr/>
          <a:lstStyle>
            <a:lvl4pPr marL="1173163" indent="0">
              <a:buNone/>
              <a:defRPr/>
            </a:lvl4pPr>
            <a:lvl5pPr>
              <a:defRPr/>
            </a:lvl5pPr>
          </a:lstStyle>
          <a:p>
            <a:pPr lvl="0"/>
            <a:r>
              <a:rPr lang="en-US"/>
              <a:t>Click to edit Master text styles</a:t>
            </a:r>
          </a:p>
          <a:p>
            <a:pPr lvl="1"/>
            <a:r>
              <a:rPr lang="en-US"/>
              <a:t>Second level</a:t>
            </a:r>
          </a:p>
          <a:p>
            <a:pPr lvl="2"/>
            <a:r>
              <a:rPr lang="en-US"/>
              <a:t>Third level</a:t>
            </a:r>
          </a:p>
        </p:txBody>
      </p:sp>
      <p:pic>
        <p:nvPicPr>
          <p:cNvPr id="4" name="Picture 3">
            <a:extLst>
              <a:ext uri="{FF2B5EF4-FFF2-40B4-BE49-F238E27FC236}">
                <a16:creationId xmlns:a16="http://schemas.microsoft.com/office/drawing/2014/main" id="{4D2E7ABC-BF88-4519-A432-9E32A88CFB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1635" t="28836" r="4072" b="-5"/>
          <a:stretch/>
        </p:blipFill>
        <p:spPr>
          <a:xfrm flipV="1">
            <a:off x="0" y="304800"/>
            <a:ext cx="9144001" cy="121203"/>
          </a:xfrm>
          <a:prstGeom prst="rect">
            <a:avLst/>
          </a:prstGeom>
        </p:spPr>
      </p:pic>
    </p:spTree>
    <p:extLst>
      <p:ext uri="{BB962C8B-B14F-4D97-AF65-F5344CB8AC3E}">
        <p14:creationId xmlns:p14="http://schemas.microsoft.com/office/powerpoint/2010/main" val="1889306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34564"/>
            <a:ext cx="3352800" cy="122343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7808259" y="6477000"/>
            <a:ext cx="1213821" cy="304800"/>
          </a:xfrm>
          <a:prstGeom prst="rect">
            <a:avLst/>
          </a:prstGeom>
        </p:spPr>
        <p:txBody>
          <a:bodyPr/>
          <a:lstStyle>
            <a:lvl1pPr algn="r">
              <a:defRPr>
                <a:solidFill>
                  <a:srgbClr val="333333"/>
                </a:solidFill>
              </a:defRPr>
            </a:lvl1pPr>
          </a:lstStyle>
          <a:p>
            <a:endParaRPr lang="en-US" dirty="0"/>
          </a:p>
        </p:txBody>
      </p:sp>
      <p:sp>
        <p:nvSpPr>
          <p:cNvPr id="4" name="Footer Placeholder 3"/>
          <p:cNvSpPr>
            <a:spLocks noGrp="1"/>
          </p:cNvSpPr>
          <p:nvPr>
            <p:ph type="ftr" sz="quarter" idx="11"/>
          </p:nvPr>
        </p:nvSpPr>
        <p:spPr>
          <a:xfrm>
            <a:off x="4572000" y="6477000"/>
            <a:ext cx="3200400" cy="304800"/>
          </a:xfrm>
          <a:prstGeom prst="rect">
            <a:avLst/>
          </a:prstGeom>
        </p:spPr>
        <p:txBody>
          <a:bodyPr/>
          <a:lstStyle>
            <a:lvl1pPr algn="l">
              <a:defRPr>
                <a:solidFill>
                  <a:srgbClr val="333333"/>
                </a:solidFill>
              </a:defRPr>
            </a:lvl1pPr>
          </a:lstStyle>
          <a:p>
            <a:endParaRPr lang="en-US" dirty="0"/>
          </a:p>
        </p:txBody>
      </p:sp>
      <p:sp>
        <p:nvSpPr>
          <p:cNvPr id="5" name="Content Placeholder 5"/>
          <p:cNvSpPr>
            <a:spLocks noGrp="1"/>
          </p:cNvSpPr>
          <p:nvPr>
            <p:ph sz="quarter" idx="14"/>
          </p:nvPr>
        </p:nvSpPr>
        <p:spPr>
          <a:xfrm>
            <a:off x="4724400" y="1272150"/>
            <a:ext cx="4233972" cy="4900050"/>
          </a:xfrm>
        </p:spPr>
        <p:txBody>
          <a:bodyPr/>
          <a:lstStyle>
            <a:lvl1pPr>
              <a:defRPr sz="2200"/>
            </a:lvl1pPr>
            <a:lvl2pPr>
              <a:defRPr sz="2000"/>
            </a:lvl2pPr>
            <a:lvl3pPr marL="914400" indent="0">
              <a:buNone/>
              <a:defRPr sz="2000"/>
            </a:lvl3pPr>
          </a:lstStyle>
          <a:p>
            <a:pPr lvl="0"/>
            <a:r>
              <a:rPr lang="en-US"/>
              <a:t>Click to edit Master text styles</a:t>
            </a:r>
          </a:p>
          <a:p>
            <a:pPr lvl="1"/>
            <a:r>
              <a:rPr lang="en-US"/>
              <a:t>Second level</a:t>
            </a:r>
          </a:p>
        </p:txBody>
      </p:sp>
      <p:sp>
        <p:nvSpPr>
          <p:cNvPr id="7" name="Content Placeholder 5"/>
          <p:cNvSpPr>
            <a:spLocks noGrp="1"/>
          </p:cNvSpPr>
          <p:nvPr>
            <p:ph sz="quarter" idx="15"/>
          </p:nvPr>
        </p:nvSpPr>
        <p:spPr>
          <a:xfrm>
            <a:off x="381000" y="1272150"/>
            <a:ext cx="4233972" cy="4747650"/>
          </a:xfrm>
        </p:spPr>
        <p:txBody>
          <a:bodyPr/>
          <a:lstStyle>
            <a:lvl1pPr>
              <a:defRPr sz="2200"/>
            </a:lvl1pPr>
            <a:lvl2pPr>
              <a:defRPr sz="2000"/>
            </a:lvl2pPr>
            <a:lvl3pPr marL="914400" indent="0">
              <a:buNone/>
              <a:defRPr sz="2000"/>
            </a:lvl3pPr>
          </a:lstStyle>
          <a:p>
            <a:pPr lvl="0"/>
            <a:r>
              <a:rPr lang="en-US"/>
              <a:t>Click to edit Master text styles</a:t>
            </a:r>
          </a:p>
          <a:p>
            <a:pPr lvl="1"/>
            <a:r>
              <a:rPr lang="en-US"/>
              <a:t>Second level</a:t>
            </a:r>
          </a:p>
        </p:txBody>
      </p:sp>
      <p:pic>
        <p:nvPicPr>
          <p:cNvPr id="9" name="Picture 8">
            <a:extLst>
              <a:ext uri="{FF2B5EF4-FFF2-40B4-BE49-F238E27FC236}">
                <a16:creationId xmlns:a16="http://schemas.microsoft.com/office/drawing/2014/main" id="{695C415E-8088-4B9A-A098-F430A867F30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1635" t="28836" r="4072" b="-5"/>
          <a:stretch/>
        </p:blipFill>
        <p:spPr>
          <a:xfrm flipV="1">
            <a:off x="-1" y="304800"/>
            <a:ext cx="9144001" cy="121203"/>
          </a:xfrm>
          <a:prstGeom prst="rect">
            <a:avLst/>
          </a:prstGeom>
        </p:spPr>
      </p:pic>
    </p:spTree>
    <p:extLst>
      <p:ext uri="{BB962C8B-B14F-4D97-AF65-F5344CB8AC3E}">
        <p14:creationId xmlns:p14="http://schemas.microsoft.com/office/powerpoint/2010/main" val="3500894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7" name="Rectangle 6"/>
          <p:cNvSpPr/>
          <p:nvPr userDrawn="1"/>
        </p:nvSpPr>
        <p:spPr>
          <a:xfrm>
            <a:off x="0" y="5257800"/>
            <a:ext cx="36576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5" name="Content Placeholder 5"/>
          <p:cNvSpPr>
            <a:spLocks noGrp="1"/>
          </p:cNvSpPr>
          <p:nvPr>
            <p:ph sz="quarter" idx="14"/>
          </p:nvPr>
        </p:nvSpPr>
        <p:spPr>
          <a:xfrm>
            <a:off x="4724400" y="1272150"/>
            <a:ext cx="4233972" cy="5357250"/>
          </a:xfrm>
        </p:spPr>
        <p:txBody>
          <a:bodyPr/>
          <a:lstStyle>
            <a:lvl1pPr>
              <a:defRPr sz="2200"/>
            </a:lvl1pPr>
            <a:lvl2pPr>
              <a:defRPr sz="2000"/>
            </a:lvl2pPr>
            <a:lvl3pPr marL="914400" indent="0">
              <a:buNone/>
              <a:defRPr sz="2000"/>
            </a:lvl3pPr>
          </a:lstStyle>
          <a:p>
            <a:pPr lvl="0"/>
            <a:r>
              <a:rPr lang="en-US"/>
              <a:t>Click to edit Master text styles</a:t>
            </a:r>
          </a:p>
          <a:p>
            <a:pPr lvl="1"/>
            <a:r>
              <a:rPr lang="en-US"/>
              <a:t>Second level</a:t>
            </a:r>
          </a:p>
        </p:txBody>
      </p:sp>
      <p:sp>
        <p:nvSpPr>
          <p:cNvPr id="6" name="Content Placeholder 5"/>
          <p:cNvSpPr>
            <a:spLocks noGrp="1"/>
          </p:cNvSpPr>
          <p:nvPr>
            <p:ph sz="quarter" idx="15"/>
          </p:nvPr>
        </p:nvSpPr>
        <p:spPr>
          <a:xfrm>
            <a:off x="381000" y="1272150"/>
            <a:ext cx="4233972" cy="5357250"/>
          </a:xfrm>
        </p:spPr>
        <p:txBody>
          <a:bodyPr/>
          <a:lstStyle>
            <a:lvl1pPr>
              <a:defRPr sz="2200"/>
            </a:lvl1pPr>
            <a:lvl2pPr>
              <a:defRPr sz="2000"/>
            </a:lvl2pPr>
            <a:lvl3pPr marL="914400" indent="0">
              <a:buNone/>
              <a:defRPr sz="2000"/>
            </a:lvl3pPr>
          </a:lstStyle>
          <a:p>
            <a:pPr lvl="0"/>
            <a:r>
              <a:rPr lang="en-US"/>
              <a:t>Click to edit Master text styles</a:t>
            </a:r>
          </a:p>
          <a:p>
            <a:pPr lvl="1"/>
            <a:r>
              <a:rPr lang="en-US"/>
              <a:t>Second level</a:t>
            </a:r>
          </a:p>
        </p:txBody>
      </p:sp>
      <p:pic>
        <p:nvPicPr>
          <p:cNvPr id="8" name="Picture 7">
            <a:extLst>
              <a:ext uri="{FF2B5EF4-FFF2-40B4-BE49-F238E27FC236}">
                <a16:creationId xmlns:a16="http://schemas.microsoft.com/office/drawing/2014/main" id="{D97947AE-BACD-45F9-93F6-FC7AB6FEF88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1635" t="28836" r="4072" b="-5"/>
          <a:stretch/>
        </p:blipFill>
        <p:spPr>
          <a:xfrm flipV="1">
            <a:off x="-1" y="297897"/>
            <a:ext cx="9144001" cy="121203"/>
          </a:xfrm>
          <a:prstGeom prst="rect">
            <a:avLst/>
          </a:prstGeom>
        </p:spPr>
      </p:pic>
    </p:spTree>
    <p:extLst>
      <p:ext uri="{BB962C8B-B14F-4D97-AF65-F5344CB8AC3E}">
        <p14:creationId xmlns:p14="http://schemas.microsoft.com/office/powerpoint/2010/main" val="421966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34564"/>
            <a:ext cx="3352800" cy="1223434"/>
          </a:xfrm>
          <a:prstGeom prst="rect">
            <a:avLst/>
          </a:prstGeom>
        </p:spPr>
      </p:pic>
      <p:sp>
        <p:nvSpPr>
          <p:cNvPr id="7" name="Slide Number Placeholder 6"/>
          <p:cNvSpPr>
            <a:spLocks noGrp="1"/>
          </p:cNvSpPr>
          <p:nvPr>
            <p:ph type="sldNum" sz="quarter" idx="12"/>
          </p:nvPr>
        </p:nvSpPr>
        <p:spPr>
          <a:xfrm>
            <a:off x="8174736" y="2272"/>
            <a:ext cx="762000" cy="365760"/>
          </a:xfrm>
          <a:prstGeom prst="rect">
            <a:avLst/>
          </a:prstGeom>
        </p:spPr>
        <p:txBody>
          <a:bodyPr/>
          <a:lstStyle/>
          <a:p>
            <a:fld id="{61C44E05-631C-4892-B577-17C57620ECE9}" type="slidenum">
              <a:rPr lang="en-US" smtClean="0"/>
              <a:pPr/>
              <a:t>‹#›</a:t>
            </a:fld>
            <a:endParaRPr lang="en-US"/>
          </a:p>
        </p:txBody>
      </p:sp>
      <p:sp>
        <p:nvSpPr>
          <p:cNvPr id="10" name="Title Placeholder 21"/>
          <p:cNvSpPr>
            <a:spLocks noGrp="1"/>
          </p:cNvSpPr>
          <p:nvPr>
            <p:ph type="title"/>
          </p:nvPr>
        </p:nvSpPr>
        <p:spPr>
          <a:xfrm>
            <a:off x="381000" y="457200"/>
            <a:ext cx="8577372" cy="814950"/>
          </a:xfrm>
          <a:prstGeom prst="rect">
            <a:avLst/>
          </a:prstGeom>
        </p:spPr>
        <p:txBody>
          <a:bodyPr vert="horz" anchor="ctr">
            <a:noAutofit/>
            <a:scene3d>
              <a:camera prst="orthographicFront"/>
              <a:lightRig rig="threePt" dir="t"/>
            </a:scene3d>
            <a:sp3d/>
          </a:bodyPr>
          <a:lstStyle/>
          <a:p>
            <a:r>
              <a:rPr lang="en-US"/>
              <a:t>Click to edit Master title style</a:t>
            </a:r>
            <a:endParaRPr lang="en-US" dirty="0"/>
          </a:p>
        </p:txBody>
      </p:sp>
      <p:sp>
        <p:nvSpPr>
          <p:cNvPr id="18" name="Content Placeholder 16"/>
          <p:cNvSpPr>
            <a:spLocks noGrp="1"/>
          </p:cNvSpPr>
          <p:nvPr>
            <p:ph sz="quarter" idx="15"/>
          </p:nvPr>
        </p:nvSpPr>
        <p:spPr>
          <a:xfrm>
            <a:off x="5638800" y="1272150"/>
            <a:ext cx="3319572" cy="4695263"/>
          </a:xfrm>
        </p:spPr>
        <p:txBody>
          <a:bodyPr/>
          <a:lstStyle>
            <a:lvl1pPr marL="0" indent="0">
              <a:buNone/>
              <a:defRPr sz="2200"/>
            </a:lvl1pPr>
          </a:lstStyle>
          <a:p>
            <a:pPr lvl="0"/>
            <a:r>
              <a:rPr lang="en-US"/>
              <a:t>Click to edit Master text styles</a:t>
            </a:r>
          </a:p>
        </p:txBody>
      </p:sp>
      <p:sp>
        <p:nvSpPr>
          <p:cNvPr id="19" name="Content Placeholder 5"/>
          <p:cNvSpPr>
            <a:spLocks noGrp="1"/>
          </p:cNvSpPr>
          <p:nvPr>
            <p:ph sz="quarter" idx="14"/>
          </p:nvPr>
        </p:nvSpPr>
        <p:spPr>
          <a:xfrm>
            <a:off x="381000" y="1272150"/>
            <a:ext cx="5148372" cy="4747649"/>
          </a:xfrm>
        </p:spPr>
        <p:txBody>
          <a:bodyPr/>
          <a:lstStyle>
            <a:lvl1pPr>
              <a:defRPr sz="2400"/>
            </a:lvl1pPr>
            <a:lvl2pPr>
              <a:defRPr sz="2200"/>
            </a:lvl2pPr>
            <a:lvl3pPr>
              <a:defRPr sz="2000"/>
            </a:lvl3pPr>
          </a:lstStyle>
          <a:p>
            <a:pPr lvl="0"/>
            <a:r>
              <a:rPr lang="en-US"/>
              <a:t>Click to edit Master text styles</a:t>
            </a:r>
          </a:p>
          <a:p>
            <a:pPr lvl="1"/>
            <a:r>
              <a:rPr lang="en-US"/>
              <a:t>Second level</a:t>
            </a:r>
          </a:p>
          <a:p>
            <a:pPr lvl="2"/>
            <a:r>
              <a:rPr lang="en-US"/>
              <a:t>Third level</a:t>
            </a:r>
          </a:p>
        </p:txBody>
      </p:sp>
      <p:sp>
        <p:nvSpPr>
          <p:cNvPr id="20" name="Date Placeholder 2"/>
          <p:cNvSpPr>
            <a:spLocks noGrp="1"/>
          </p:cNvSpPr>
          <p:nvPr>
            <p:ph type="dt" sz="half" idx="10"/>
          </p:nvPr>
        </p:nvSpPr>
        <p:spPr>
          <a:xfrm>
            <a:off x="7777778" y="6477000"/>
            <a:ext cx="1213821" cy="304800"/>
          </a:xfrm>
          <a:prstGeom prst="rect">
            <a:avLst/>
          </a:prstGeom>
        </p:spPr>
        <p:txBody>
          <a:bodyPr/>
          <a:lstStyle>
            <a:lvl1pPr algn="r">
              <a:defRPr>
                <a:solidFill>
                  <a:srgbClr val="333333"/>
                </a:solidFill>
              </a:defRPr>
            </a:lvl1pPr>
          </a:lstStyle>
          <a:p>
            <a:endParaRPr lang="en-US" dirty="0"/>
          </a:p>
        </p:txBody>
      </p:sp>
      <p:sp>
        <p:nvSpPr>
          <p:cNvPr id="21" name="Footer Placeholder 3"/>
          <p:cNvSpPr>
            <a:spLocks noGrp="1"/>
          </p:cNvSpPr>
          <p:nvPr>
            <p:ph type="ftr" sz="quarter" idx="11"/>
          </p:nvPr>
        </p:nvSpPr>
        <p:spPr>
          <a:xfrm>
            <a:off x="4572000" y="6477000"/>
            <a:ext cx="3200400" cy="304800"/>
          </a:xfrm>
        </p:spPr>
        <p:txBody>
          <a:bodyPr/>
          <a:lstStyle>
            <a:lvl1pPr algn="l">
              <a:defRPr>
                <a:solidFill>
                  <a:srgbClr val="333333"/>
                </a:solidFill>
              </a:defRPr>
            </a:lvl1pPr>
          </a:lstStyle>
          <a:p>
            <a:endParaRPr lang="en-US" dirty="0"/>
          </a:p>
        </p:txBody>
      </p:sp>
      <p:pic>
        <p:nvPicPr>
          <p:cNvPr id="9" name="Picture 8">
            <a:extLst>
              <a:ext uri="{FF2B5EF4-FFF2-40B4-BE49-F238E27FC236}">
                <a16:creationId xmlns:a16="http://schemas.microsoft.com/office/drawing/2014/main" id="{046379E2-0A49-43D5-B710-7120BEF5A39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1635" t="28836" r="4072" b="-5"/>
          <a:stretch/>
        </p:blipFill>
        <p:spPr>
          <a:xfrm flipV="1">
            <a:off x="0" y="304247"/>
            <a:ext cx="9144001" cy="121203"/>
          </a:xfrm>
          <a:prstGeom prst="rect">
            <a:avLst/>
          </a:prstGeom>
        </p:spPr>
      </p:pic>
    </p:spTree>
    <p:extLst>
      <p:ext uri="{BB962C8B-B14F-4D97-AF65-F5344CB8AC3E}">
        <p14:creationId xmlns:p14="http://schemas.microsoft.com/office/powerpoint/2010/main" val="115295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34564"/>
            <a:ext cx="3352800" cy="122343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5" name="Content Placeholder 5"/>
          <p:cNvSpPr>
            <a:spLocks noGrp="1"/>
          </p:cNvSpPr>
          <p:nvPr>
            <p:ph sz="quarter" idx="14"/>
          </p:nvPr>
        </p:nvSpPr>
        <p:spPr>
          <a:xfrm>
            <a:off x="3810000" y="1272150"/>
            <a:ext cx="5148372" cy="4695262"/>
          </a:xfrm>
        </p:spPr>
        <p:txBody>
          <a:bodyPr/>
          <a:lstStyle>
            <a:lvl1pPr>
              <a:defRPr sz="2400"/>
            </a:lvl1pPr>
            <a:lvl2pPr>
              <a:defRPr sz="2200"/>
            </a:lvl2pPr>
            <a:lvl3pPr>
              <a:defRPr sz="2000"/>
            </a:lvl3pPr>
          </a:lstStyle>
          <a:p>
            <a:pPr lvl="0"/>
            <a:r>
              <a:rPr lang="en-US"/>
              <a:t>Click to edit Master text styles</a:t>
            </a:r>
          </a:p>
          <a:p>
            <a:pPr lvl="1"/>
            <a:r>
              <a:rPr lang="en-US"/>
              <a:t>Second level</a:t>
            </a:r>
          </a:p>
          <a:p>
            <a:pPr lvl="2"/>
            <a:r>
              <a:rPr lang="en-US"/>
              <a:t>Third level</a:t>
            </a:r>
          </a:p>
        </p:txBody>
      </p:sp>
      <p:sp>
        <p:nvSpPr>
          <p:cNvPr id="6" name="Content Placeholder 16"/>
          <p:cNvSpPr>
            <a:spLocks noGrp="1"/>
          </p:cNvSpPr>
          <p:nvPr>
            <p:ph sz="quarter" idx="15"/>
          </p:nvPr>
        </p:nvSpPr>
        <p:spPr>
          <a:xfrm>
            <a:off x="381001" y="1272151"/>
            <a:ext cx="3276600" cy="4747650"/>
          </a:xfrm>
        </p:spPr>
        <p:txBody>
          <a:bodyPr/>
          <a:lstStyle>
            <a:lvl1pPr marL="0" indent="0">
              <a:buNone/>
              <a:defRPr sz="2200"/>
            </a:lvl1pPr>
          </a:lstStyle>
          <a:p>
            <a:pPr lvl="0"/>
            <a:r>
              <a:rPr lang="en-US"/>
              <a:t>Click to edit Master text styles</a:t>
            </a:r>
          </a:p>
        </p:txBody>
      </p:sp>
      <p:sp>
        <p:nvSpPr>
          <p:cNvPr id="8" name="Date Placeholder 2"/>
          <p:cNvSpPr>
            <a:spLocks noGrp="1"/>
          </p:cNvSpPr>
          <p:nvPr>
            <p:ph type="dt" sz="half" idx="10"/>
          </p:nvPr>
        </p:nvSpPr>
        <p:spPr>
          <a:xfrm>
            <a:off x="7777778" y="6477000"/>
            <a:ext cx="1213821" cy="304800"/>
          </a:xfrm>
          <a:prstGeom prst="rect">
            <a:avLst/>
          </a:prstGeom>
        </p:spPr>
        <p:txBody>
          <a:bodyPr/>
          <a:lstStyle>
            <a:lvl1pPr algn="r">
              <a:defRPr>
                <a:solidFill>
                  <a:srgbClr val="333333"/>
                </a:solidFill>
              </a:defRPr>
            </a:lvl1pPr>
          </a:lstStyle>
          <a:p>
            <a:endParaRPr lang="en-US" dirty="0"/>
          </a:p>
        </p:txBody>
      </p:sp>
      <p:sp>
        <p:nvSpPr>
          <p:cNvPr id="9" name="Footer Placeholder 3"/>
          <p:cNvSpPr>
            <a:spLocks noGrp="1"/>
          </p:cNvSpPr>
          <p:nvPr>
            <p:ph type="ftr" sz="quarter" idx="11"/>
          </p:nvPr>
        </p:nvSpPr>
        <p:spPr>
          <a:xfrm>
            <a:off x="4572000" y="6477000"/>
            <a:ext cx="3200400" cy="304800"/>
          </a:xfrm>
        </p:spPr>
        <p:txBody>
          <a:bodyPr/>
          <a:lstStyle>
            <a:lvl1pPr algn="l">
              <a:defRPr>
                <a:solidFill>
                  <a:srgbClr val="333333"/>
                </a:solidFill>
              </a:defRPr>
            </a:lvl1pPr>
          </a:lstStyle>
          <a:p>
            <a:endParaRPr lang="en-US" dirty="0"/>
          </a:p>
        </p:txBody>
      </p:sp>
      <p:pic>
        <p:nvPicPr>
          <p:cNvPr id="11" name="Picture 10">
            <a:extLst>
              <a:ext uri="{FF2B5EF4-FFF2-40B4-BE49-F238E27FC236}">
                <a16:creationId xmlns:a16="http://schemas.microsoft.com/office/drawing/2014/main" id="{9EDA4F05-BE8D-4E7D-93A6-4D4C2AD4BAD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1635" t="28836" r="4072" b="-5"/>
          <a:stretch/>
        </p:blipFill>
        <p:spPr>
          <a:xfrm flipV="1">
            <a:off x="0" y="275395"/>
            <a:ext cx="9144001" cy="121203"/>
          </a:xfrm>
          <a:prstGeom prst="rect">
            <a:avLst/>
          </a:prstGeom>
        </p:spPr>
      </p:pic>
    </p:spTree>
    <p:extLst>
      <p:ext uri="{BB962C8B-B14F-4D97-AF65-F5344CB8AC3E}">
        <p14:creationId xmlns:p14="http://schemas.microsoft.com/office/powerpoint/2010/main" val="332758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Rectangle 5"/>
          <p:cNvSpPr/>
          <p:nvPr userDrawn="1"/>
        </p:nvSpPr>
        <p:spPr>
          <a:xfrm>
            <a:off x="0" y="5257800"/>
            <a:ext cx="36576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5" name="Content Placeholder 16"/>
          <p:cNvSpPr>
            <a:spLocks noGrp="1"/>
          </p:cNvSpPr>
          <p:nvPr>
            <p:ph sz="quarter" idx="15"/>
          </p:nvPr>
        </p:nvSpPr>
        <p:spPr>
          <a:xfrm>
            <a:off x="381000" y="1272150"/>
            <a:ext cx="8577372" cy="5357250"/>
          </a:xfrm>
        </p:spPr>
        <p:txBody>
          <a:bodyPr/>
          <a:lstStyle>
            <a:lvl1pPr marL="0" indent="0">
              <a:buNone/>
              <a:defRPr sz="2200"/>
            </a:lvl1pPr>
          </a:lstStyle>
          <a:p>
            <a:pPr lvl="0"/>
            <a:r>
              <a:rPr lang="en-US"/>
              <a:t>Click to edit Master text styles</a:t>
            </a:r>
          </a:p>
        </p:txBody>
      </p:sp>
      <p:pic>
        <p:nvPicPr>
          <p:cNvPr id="7" name="Picture 6">
            <a:extLst>
              <a:ext uri="{FF2B5EF4-FFF2-40B4-BE49-F238E27FC236}">
                <a16:creationId xmlns:a16="http://schemas.microsoft.com/office/drawing/2014/main" id="{98CB64C2-AED6-4FDD-9752-14494CF910C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1635" t="28836" r="4072" b="-5"/>
          <a:stretch/>
        </p:blipFill>
        <p:spPr>
          <a:xfrm flipV="1">
            <a:off x="0" y="297897"/>
            <a:ext cx="9144001" cy="121203"/>
          </a:xfrm>
          <a:prstGeom prst="rect">
            <a:avLst/>
          </a:prstGeom>
        </p:spPr>
      </p:pic>
    </p:spTree>
    <p:extLst>
      <p:ext uri="{BB962C8B-B14F-4D97-AF65-F5344CB8AC3E}">
        <p14:creationId xmlns:p14="http://schemas.microsoft.com/office/powerpoint/2010/main" val="1943346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34564"/>
            <a:ext cx="3352800" cy="122343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2"/>
          <p:cNvSpPr>
            <a:spLocks noGrp="1"/>
          </p:cNvSpPr>
          <p:nvPr>
            <p:ph type="body" idx="1"/>
          </p:nvPr>
        </p:nvSpPr>
        <p:spPr>
          <a:xfrm>
            <a:off x="381000" y="1272150"/>
            <a:ext cx="8577372" cy="480450"/>
          </a:xfrm>
          <a:solidFill>
            <a:srgbClr val="F58222"/>
          </a:solidFill>
          <a:ln>
            <a:noFill/>
          </a:ln>
        </p:spPr>
        <p:style>
          <a:lnRef idx="2">
            <a:schemeClr val="accent2"/>
          </a:lnRef>
          <a:fillRef idx="1">
            <a:schemeClr val="lt1"/>
          </a:fillRef>
          <a:effectRef idx="0">
            <a:schemeClr val="accent2"/>
          </a:effectRef>
          <a:fontRef idx="none"/>
        </p:style>
        <p:txBody>
          <a:bodyPr anchor="ctr">
            <a:noAutofit/>
          </a:bodyPr>
          <a:lstStyle>
            <a:lvl1pPr marL="45720" indent="0">
              <a:buNone/>
              <a:defRPr sz="2000" b="0" baseline="0">
                <a:solidFill>
                  <a:schemeClr val="bg1"/>
                </a:solidFill>
                <a:latin typeface="Century Gothic" panose="020B0502020202020204" pitchFamily="34" charset="0"/>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7" name="Content Placeholder 5"/>
          <p:cNvSpPr>
            <a:spLocks noGrp="1"/>
          </p:cNvSpPr>
          <p:nvPr>
            <p:ph sz="quarter" idx="15"/>
          </p:nvPr>
        </p:nvSpPr>
        <p:spPr>
          <a:xfrm>
            <a:off x="381000" y="1752600"/>
            <a:ext cx="4233972" cy="4267200"/>
          </a:xfrm>
        </p:spPr>
        <p:txBody>
          <a:bodyPr/>
          <a:lstStyle>
            <a:lvl1pPr>
              <a:defRPr sz="2000"/>
            </a:lvl1pPr>
            <a:lvl2pPr marL="461962" indent="0">
              <a:buNone/>
              <a:defRPr sz="2000"/>
            </a:lvl2pPr>
            <a:lvl3pPr marL="914400" indent="0">
              <a:buNone/>
              <a:defRPr sz="2000"/>
            </a:lvl3pPr>
          </a:lstStyle>
          <a:p>
            <a:pPr lvl="0"/>
            <a:r>
              <a:rPr lang="en-US"/>
              <a:t>Click to edit Master text styles</a:t>
            </a:r>
          </a:p>
        </p:txBody>
      </p:sp>
      <p:sp>
        <p:nvSpPr>
          <p:cNvPr id="8" name="Content Placeholder 5"/>
          <p:cNvSpPr>
            <a:spLocks noGrp="1"/>
          </p:cNvSpPr>
          <p:nvPr>
            <p:ph sz="quarter" idx="14"/>
          </p:nvPr>
        </p:nvSpPr>
        <p:spPr>
          <a:xfrm>
            <a:off x="4724400" y="1752600"/>
            <a:ext cx="4233972" cy="4419600"/>
          </a:xfrm>
        </p:spPr>
        <p:txBody>
          <a:bodyPr/>
          <a:lstStyle>
            <a:lvl1pPr>
              <a:defRPr sz="2000"/>
            </a:lvl1pPr>
            <a:lvl2pPr marL="461962" indent="0">
              <a:buNone/>
              <a:defRPr sz="2000"/>
            </a:lvl2pPr>
            <a:lvl3pPr marL="914400" indent="0">
              <a:buNone/>
              <a:defRPr sz="2000"/>
            </a:lvl3pPr>
          </a:lstStyle>
          <a:p>
            <a:pPr lvl="0"/>
            <a:r>
              <a:rPr lang="en-US"/>
              <a:t>Click to edit Master text styles</a:t>
            </a:r>
          </a:p>
        </p:txBody>
      </p:sp>
      <p:sp>
        <p:nvSpPr>
          <p:cNvPr id="9" name="Date Placeholder 2"/>
          <p:cNvSpPr>
            <a:spLocks noGrp="1"/>
          </p:cNvSpPr>
          <p:nvPr>
            <p:ph type="dt" sz="half" idx="10"/>
          </p:nvPr>
        </p:nvSpPr>
        <p:spPr>
          <a:xfrm>
            <a:off x="7777778" y="6477000"/>
            <a:ext cx="1213821" cy="304800"/>
          </a:xfrm>
          <a:prstGeom prst="rect">
            <a:avLst/>
          </a:prstGeom>
        </p:spPr>
        <p:txBody>
          <a:bodyPr/>
          <a:lstStyle>
            <a:lvl1pPr algn="r">
              <a:defRPr>
                <a:solidFill>
                  <a:srgbClr val="333333"/>
                </a:solidFill>
              </a:defRPr>
            </a:lvl1pPr>
          </a:lstStyle>
          <a:p>
            <a:endParaRPr lang="en-US" dirty="0"/>
          </a:p>
        </p:txBody>
      </p:sp>
      <p:sp>
        <p:nvSpPr>
          <p:cNvPr id="10" name="Footer Placeholder 3"/>
          <p:cNvSpPr>
            <a:spLocks noGrp="1"/>
          </p:cNvSpPr>
          <p:nvPr>
            <p:ph type="ftr" sz="quarter" idx="11"/>
          </p:nvPr>
        </p:nvSpPr>
        <p:spPr>
          <a:xfrm>
            <a:off x="4572000" y="6477000"/>
            <a:ext cx="3200400" cy="304800"/>
          </a:xfrm>
        </p:spPr>
        <p:txBody>
          <a:bodyPr/>
          <a:lstStyle>
            <a:lvl1pPr algn="l">
              <a:defRPr>
                <a:solidFill>
                  <a:srgbClr val="333333"/>
                </a:solidFill>
              </a:defRPr>
            </a:lvl1pPr>
          </a:lstStyle>
          <a:p>
            <a:endParaRPr lang="en-US" dirty="0"/>
          </a:p>
        </p:txBody>
      </p:sp>
      <p:pic>
        <p:nvPicPr>
          <p:cNvPr id="12" name="Picture 11">
            <a:extLst>
              <a:ext uri="{FF2B5EF4-FFF2-40B4-BE49-F238E27FC236}">
                <a16:creationId xmlns:a16="http://schemas.microsoft.com/office/drawing/2014/main" id="{73360AFA-0AE5-4D59-BC39-00576DA7DC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61635" t="28836" r="4072" b="-5"/>
          <a:stretch/>
        </p:blipFill>
        <p:spPr>
          <a:xfrm flipV="1">
            <a:off x="-1" y="304247"/>
            <a:ext cx="9144001" cy="121203"/>
          </a:xfrm>
          <a:prstGeom prst="rect">
            <a:avLst/>
          </a:prstGeom>
        </p:spPr>
      </p:pic>
    </p:spTree>
    <p:extLst>
      <p:ext uri="{BB962C8B-B14F-4D97-AF65-F5344CB8AC3E}">
        <p14:creationId xmlns:p14="http://schemas.microsoft.com/office/powerpoint/2010/main" val="343271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81000" y="457200"/>
            <a:ext cx="8577372" cy="814950"/>
          </a:xfrm>
          <a:prstGeom prst="rect">
            <a:avLst/>
          </a:prstGeom>
        </p:spPr>
        <p:txBody>
          <a:bodyPr vert="horz" anchor="ctr">
            <a:noAutofit/>
            <a:scene3d>
              <a:camera prst="orthographicFront"/>
              <a:lightRig rig="threePt" dir="t"/>
            </a:scene3d>
            <a:sp3d/>
          </a:bodyPr>
          <a:lstStyle/>
          <a:p>
            <a:r>
              <a:rPr lang="en-US"/>
              <a:t>Click to edit Master title style</a:t>
            </a:r>
            <a:endParaRPr lang="en-US" dirty="0"/>
          </a:p>
        </p:txBody>
      </p:sp>
      <p:sp>
        <p:nvSpPr>
          <p:cNvPr id="13" name="Text Placeholder 12"/>
          <p:cNvSpPr>
            <a:spLocks noGrp="1"/>
          </p:cNvSpPr>
          <p:nvPr>
            <p:ph type="body" idx="1"/>
          </p:nvPr>
        </p:nvSpPr>
        <p:spPr>
          <a:xfrm>
            <a:off x="381000" y="1272150"/>
            <a:ext cx="8577372" cy="4747649"/>
          </a:xfrm>
          <a:prstGeom prst="rect">
            <a:avLst/>
          </a:prstGeom>
        </p:spPr>
        <p:txBody>
          <a:bodyPr vert="horz">
            <a:noAutofit/>
          </a:bodyPr>
          <a:lstStyle/>
          <a:p>
            <a:pPr lvl="0"/>
            <a:r>
              <a:rPr lang="en-US" dirty="0"/>
              <a:t>Click to edit Master text styles</a:t>
            </a:r>
          </a:p>
          <a:p>
            <a:pPr lvl="1"/>
            <a:r>
              <a:rPr lang="en-US" dirty="0"/>
              <a:t>Second level</a:t>
            </a:r>
          </a:p>
          <a:p>
            <a:pPr lvl="2"/>
            <a:r>
              <a:rPr lang="en-US" dirty="0"/>
              <a:t>Third level</a:t>
            </a:r>
          </a:p>
        </p:txBody>
      </p:sp>
      <p:sp>
        <p:nvSpPr>
          <p:cNvPr id="29" name="Rectangle 28"/>
          <p:cNvSpPr/>
          <p:nvPr userDrawn="1"/>
        </p:nvSpPr>
        <p:spPr>
          <a:xfrm>
            <a:off x="0" y="-1"/>
            <a:ext cx="9144000" cy="310663"/>
          </a:xfrm>
          <a:prstGeom prst="rect">
            <a:avLst/>
          </a:prstGeom>
          <a:solidFill>
            <a:srgbClr val="333333"/>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pic>
        <p:nvPicPr>
          <p:cNvPr id="43" name="Picture 4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304800"/>
            <a:ext cx="9144000" cy="89169"/>
          </a:xfrm>
          <a:prstGeom prst="rect">
            <a:avLst/>
          </a:prstGeom>
        </p:spPr>
      </p:pic>
      <p:sp>
        <p:nvSpPr>
          <p:cNvPr id="10" name="Footer Placeholder 3"/>
          <p:cNvSpPr>
            <a:spLocks noGrp="1"/>
          </p:cNvSpPr>
          <p:nvPr>
            <p:ph type="ftr" sz="quarter" idx="3"/>
          </p:nvPr>
        </p:nvSpPr>
        <p:spPr>
          <a:xfrm>
            <a:off x="4572000" y="6477000"/>
            <a:ext cx="3200400" cy="304800"/>
          </a:xfrm>
          <a:prstGeom prst="rect">
            <a:avLst/>
          </a:prstGeom>
        </p:spPr>
        <p:txBody>
          <a:bodyPr/>
          <a:lstStyle>
            <a:lvl1pPr algn="l">
              <a:defRPr sz="800">
                <a:solidFill>
                  <a:srgbClr val="333333"/>
                </a:solidFill>
                <a:latin typeface="Century Gothic" panose="020B0502020202020204" pitchFamily="34" charset="0"/>
              </a:defRPr>
            </a:lvl1pPr>
          </a:lstStyle>
          <a:p>
            <a:endParaRPr lang="en-US" dirty="0"/>
          </a:p>
        </p:txBody>
      </p:sp>
      <p:pic>
        <p:nvPicPr>
          <p:cNvPr id="8" name="Picture 7">
            <a:extLst>
              <a:ext uri="{FF2B5EF4-FFF2-40B4-BE49-F238E27FC236}">
                <a16:creationId xmlns:a16="http://schemas.microsoft.com/office/drawing/2014/main" id="{1DD696E0-F20E-4A8D-9B7F-1F4FE2808DB2}"/>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61635" t="28836" r="4072" b="-5"/>
          <a:stretch/>
        </p:blipFill>
        <p:spPr>
          <a:xfrm flipV="1">
            <a:off x="0" y="304381"/>
            <a:ext cx="9144001" cy="12120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1" r:id="rId4"/>
    <p:sldLayoutId id="2147483664" r:id="rId5"/>
    <p:sldLayoutId id="2147483658" r:id="rId6"/>
    <p:sldLayoutId id="2147483659" r:id="rId7"/>
    <p:sldLayoutId id="2147483660" r:id="rId8"/>
    <p:sldLayoutId id="2147483662" r:id="rId9"/>
    <p:sldLayoutId id="2147483665" r:id="rId10"/>
    <p:sldLayoutId id="2147483651" r:id="rId11"/>
    <p:sldLayoutId id="2147483655" r:id="rId12"/>
  </p:sldLayoutIdLst>
  <p:hf hdr="0" ftr="0" dt="0"/>
  <p:txStyles>
    <p:titleStyle>
      <a:lvl1pPr algn="l" rtl="0" eaLnBrk="1" latinLnBrk="0" hangingPunct="1">
        <a:spcBef>
          <a:spcPct val="0"/>
        </a:spcBef>
        <a:buNone/>
        <a:defRPr sz="3600" b="0" kern="1200">
          <a:solidFill>
            <a:schemeClr val="tx2"/>
          </a:solidFill>
          <a:effectLst>
            <a:outerShdw blurRad="50800" dist="38100" dir="2700000" algn="tl" rotWithShape="0">
              <a:prstClr val="black">
                <a:alpha val="40000"/>
              </a:prstClr>
            </a:outerShdw>
          </a:effectLst>
          <a:latin typeface="Century Gothic" panose="020B0502020202020204" pitchFamily="34" charset="0"/>
          <a:ea typeface="+mj-ea"/>
          <a:cs typeface="+mj-cs"/>
        </a:defRPr>
      </a:lvl1pPr>
    </p:titleStyle>
    <p:bodyStyle>
      <a:lvl1pPr marL="461963" indent="-461963" algn="l" rtl="0" eaLnBrk="1" latinLnBrk="0" hangingPunct="1">
        <a:spcBef>
          <a:spcPts val="300"/>
        </a:spcBef>
        <a:buClr>
          <a:srgbClr val="F58222"/>
        </a:buClr>
        <a:buSzPct val="90000"/>
        <a:buFont typeface="Wingdings 2" panose="05020102010507070707" pitchFamily="18" charset="2"/>
        <a:buChar char=""/>
        <a:defRPr sz="2600" kern="1200" baseline="0">
          <a:solidFill>
            <a:schemeClr val="tx2"/>
          </a:solidFill>
          <a:latin typeface="Century Gothic" panose="020B0502020202020204" pitchFamily="34" charset="0"/>
          <a:ea typeface="+mn-ea"/>
          <a:cs typeface="+mn-cs"/>
        </a:defRPr>
      </a:lvl1pPr>
      <a:lvl2pPr marL="914400" indent="-452438" algn="l" rtl="0" eaLnBrk="1" latinLnBrk="0" hangingPunct="1">
        <a:spcBef>
          <a:spcPts val="300"/>
        </a:spcBef>
        <a:buClr>
          <a:srgbClr val="F58222"/>
        </a:buClr>
        <a:buSzPct val="90000"/>
        <a:buFont typeface="Wingdings 2" panose="05020102010507070707" pitchFamily="18" charset="2"/>
        <a:buChar char=""/>
        <a:defRPr sz="2400" kern="1200" baseline="0">
          <a:solidFill>
            <a:schemeClr val="tx2"/>
          </a:solidFill>
          <a:latin typeface="Century Gothic" panose="020B0502020202020204" pitchFamily="34" charset="0"/>
          <a:ea typeface="+mn-ea"/>
          <a:cs typeface="+mn-cs"/>
        </a:defRPr>
      </a:lvl2pPr>
      <a:lvl3pPr marL="1371600" indent="-457200" algn="l" rtl="0" eaLnBrk="1" latinLnBrk="0" hangingPunct="1">
        <a:spcBef>
          <a:spcPts val="300"/>
        </a:spcBef>
        <a:buClr>
          <a:srgbClr val="F58222"/>
        </a:buClr>
        <a:buSzPct val="95000"/>
        <a:buFont typeface="Wingdings 2" panose="05020102010507070707" pitchFamily="18" charset="2"/>
        <a:buChar char=""/>
        <a:defRPr sz="2200" kern="1200" baseline="0">
          <a:solidFill>
            <a:schemeClr val="tx2"/>
          </a:solidFill>
          <a:latin typeface="Century Gothic" panose="020B0502020202020204" pitchFamily="34" charset="0"/>
          <a:ea typeface="+mn-ea"/>
          <a:cs typeface="+mn-cs"/>
        </a:defRPr>
      </a:lvl3pPr>
      <a:lvl4pPr marL="1373188" indent="-200025" algn="l" rtl="0" eaLnBrk="1" latinLnBrk="0" hangingPunct="1">
        <a:spcBef>
          <a:spcPts val="300"/>
        </a:spcBef>
        <a:buClr>
          <a:schemeClr val="accent1"/>
        </a:buClr>
        <a:buSzPct val="95000"/>
        <a:buFont typeface="Calibri" panose="020F0502020204030204" pitchFamily="34" charset="0"/>
        <a:buChar char="−"/>
        <a:defRPr sz="2200" kern="1200">
          <a:solidFill>
            <a:schemeClr val="accent1"/>
          </a:solidFill>
          <a:latin typeface="+mn-lt"/>
          <a:ea typeface="+mn-ea"/>
          <a:cs typeface="+mn-cs"/>
        </a:defRPr>
      </a:lvl4pPr>
      <a:lvl5pPr marL="1371600" indent="0" algn="l" rtl="0" eaLnBrk="1" latinLnBrk="0" hangingPunct="1">
        <a:spcBef>
          <a:spcPts val="300"/>
        </a:spcBef>
        <a:buClr>
          <a:srgbClr val="F58222"/>
        </a:buClr>
        <a:buSzPct val="100000"/>
        <a:buFont typeface="Wingdings 2" panose="05020102010507070707" pitchFamily="18" charset="2"/>
        <a:buNone/>
        <a:defRPr sz="2000" kern="1200" baseline="0">
          <a:solidFill>
            <a:schemeClr val="tx2"/>
          </a:solidFill>
          <a:latin typeface="Century Gothic" panose="020B0502020202020204" pitchFamily="34" charset="0"/>
          <a:ea typeface="+mn-ea"/>
          <a:cs typeface="+mn-cs"/>
        </a:defRPr>
      </a:lvl5pPr>
      <a:lvl6pPr marL="1609344" indent="-182880" algn="l" rtl="0" eaLnBrk="1" latinLnBrk="0" hangingPunct="1">
        <a:spcBef>
          <a:spcPts val="300"/>
        </a:spcBef>
        <a:buClr>
          <a:schemeClr val="accent3"/>
        </a:buClr>
        <a:buFont typeface="Georgia"/>
        <a:buChar char="▫"/>
        <a:defRP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sz="1400" kern="1200" baseline="0">
          <a:solidFill>
            <a:schemeClr val="accent3"/>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57401"/>
            <a:ext cx="8534400" cy="1524000"/>
          </a:xfrm>
        </p:spPr>
        <p:txBody>
          <a:bodyPr/>
          <a:lstStyle/>
          <a:p>
            <a:pPr algn="ctr"/>
            <a:r>
              <a:rPr lang="en-US" dirty="0"/>
              <a:t>Minnesota’s Rural Electric Cooperatives</a:t>
            </a:r>
          </a:p>
        </p:txBody>
      </p:sp>
      <p:sp>
        <p:nvSpPr>
          <p:cNvPr id="3" name="Subtitle 2"/>
          <p:cNvSpPr>
            <a:spLocks noGrp="1"/>
          </p:cNvSpPr>
          <p:nvPr>
            <p:ph type="subTitle" idx="1"/>
          </p:nvPr>
        </p:nvSpPr>
        <p:spPr>
          <a:xfrm>
            <a:off x="76200" y="3810000"/>
            <a:ext cx="9067800" cy="3048000"/>
          </a:xfrm>
        </p:spPr>
        <p:txBody>
          <a:bodyPr/>
          <a:lstStyle/>
          <a:p>
            <a:pPr marL="521208" indent="-457200">
              <a:buFont typeface="Arial" panose="020B0604020202020204" pitchFamily="34" charset="0"/>
              <a:buChar char="•"/>
            </a:pPr>
            <a:r>
              <a:rPr lang="en-US" b="1" i="1" dirty="0"/>
              <a:t>Non-Profit member-owned electric utilities;</a:t>
            </a:r>
          </a:p>
          <a:p>
            <a:endParaRPr lang="en-US" b="1" i="1" dirty="0"/>
          </a:p>
          <a:p>
            <a:pPr marL="521208" indent="-457200">
              <a:buFont typeface="Arial" panose="020B0604020202020204" pitchFamily="34" charset="0"/>
              <a:buChar char="•"/>
            </a:pPr>
            <a:r>
              <a:rPr lang="en-US" b="1" i="1" dirty="0"/>
              <a:t>Providing electric service in low-density, high-cost rural areas;</a:t>
            </a:r>
          </a:p>
          <a:p>
            <a:pPr marL="521208" indent="-457200">
              <a:buFont typeface="Arial" panose="020B0604020202020204" pitchFamily="34" charset="0"/>
              <a:buChar char="•"/>
            </a:pPr>
            <a:endParaRPr lang="en-US" b="1" i="1" dirty="0"/>
          </a:p>
          <a:p>
            <a:pPr marL="521208" indent="-457200">
              <a:buFont typeface="Arial" panose="020B0604020202020204" pitchFamily="34" charset="0"/>
              <a:buChar char="•"/>
            </a:pPr>
            <a:r>
              <a:rPr lang="en-US" b="1" i="1" dirty="0"/>
              <a:t>Where for-profit utilities won’t go.</a:t>
            </a:r>
          </a:p>
        </p:txBody>
      </p:sp>
    </p:spTree>
    <p:extLst>
      <p:ext uri="{BB962C8B-B14F-4D97-AF65-F5344CB8AC3E}">
        <p14:creationId xmlns:p14="http://schemas.microsoft.com/office/powerpoint/2010/main" val="2867715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C978D-EED1-EF4D-B012-D9801A8144CD}"/>
              </a:ext>
            </a:extLst>
          </p:cNvPr>
          <p:cNvSpPr>
            <a:spLocks noGrp="1"/>
          </p:cNvSpPr>
          <p:nvPr>
            <p:ph type="title"/>
          </p:nvPr>
        </p:nvSpPr>
        <p:spPr>
          <a:xfrm>
            <a:off x="0" y="457200"/>
            <a:ext cx="9144000" cy="814950"/>
          </a:xfrm>
        </p:spPr>
        <p:txBody>
          <a:bodyPr/>
          <a:lstStyle/>
          <a:p>
            <a:r>
              <a:rPr lang="en-US" b="1" dirty="0"/>
              <a:t>Have Other States Taken Action?</a:t>
            </a:r>
          </a:p>
        </p:txBody>
      </p:sp>
      <p:sp>
        <p:nvSpPr>
          <p:cNvPr id="3" name="Content Placeholder 2">
            <a:extLst>
              <a:ext uri="{FF2B5EF4-FFF2-40B4-BE49-F238E27FC236}">
                <a16:creationId xmlns:a16="http://schemas.microsoft.com/office/drawing/2014/main" id="{DB40357D-DD5B-C248-B0DF-35EE5EE95053}"/>
              </a:ext>
            </a:extLst>
          </p:cNvPr>
          <p:cNvSpPr>
            <a:spLocks noGrp="1"/>
          </p:cNvSpPr>
          <p:nvPr>
            <p:ph sz="quarter" idx="12"/>
          </p:nvPr>
        </p:nvSpPr>
        <p:spPr>
          <a:xfrm>
            <a:off x="0" y="1272150"/>
            <a:ext cx="9144000" cy="5585850"/>
          </a:xfrm>
        </p:spPr>
        <p:txBody>
          <a:bodyPr/>
          <a:lstStyle/>
          <a:p>
            <a:pPr marL="0" indent="0">
              <a:buNone/>
            </a:pPr>
            <a:r>
              <a:rPr lang="en-US" dirty="0"/>
              <a:t>The following states are some of the states that have taken legislative action to make it easier for their electric cooperatives to use their easements and/</a:t>
            </a:r>
            <a:r>
              <a:rPr lang="en-US"/>
              <a:t>or other assets </a:t>
            </a:r>
            <a:r>
              <a:rPr lang="en-US" dirty="0"/>
              <a:t>to bring broadband to rural areas that are unserved or underserved:</a:t>
            </a:r>
          </a:p>
          <a:p>
            <a:r>
              <a:rPr lang="en-US" dirty="0"/>
              <a:t>Indiana</a:t>
            </a:r>
          </a:p>
          <a:p>
            <a:r>
              <a:rPr lang="en-US" dirty="0"/>
              <a:t>Georgia</a:t>
            </a:r>
          </a:p>
          <a:p>
            <a:r>
              <a:rPr lang="en-US" dirty="0"/>
              <a:t>Maryland</a:t>
            </a:r>
          </a:p>
          <a:p>
            <a:r>
              <a:rPr lang="en-US" dirty="0"/>
              <a:t>Alabama</a:t>
            </a:r>
          </a:p>
          <a:p>
            <a:r>
              <a:rPr lang="en-US" dirty="0"/>
              <a:t>Tennessee</a:t>
            </a:r>
          </a:p>
          <a:p>
            <a:r>
              <a:rPr lang="en-US" dirty="0"/>
              <a:t>Texas</a:t>
            </a:r>
          </a:p>
          <a:p>
            <a:r>
              <a:rPr lang="en-US" dirty="0"/>
              <a:t>Colorado</a:t>
            </a:r>
          </a:p>
          <a:p>
            <a:r>
              <a:rPr lang="en-US" dirty="0"/>
              <a:t>North Carolina</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81346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F7DA117-1D2E-4214-A678-4115D4C7EEFC}"/>
              </a:ext>
            </a:extLst>
          </p:cNvPr>
          <p:cNvPicPr>
            <a:picLocks noChangeAspect="1"/>
          </p:cNvPicPr>
          <p:nvPr/>
        </p:nvPicPr>
        <p:blipFill rotWithShape="1">
          <a:blip r:embed="rId2">
            <a:extLst>
              <a:ext uri="{28A0092B-C50C-407E-A947-70E740481C1C}">
                <a14:useLocalDpi xmlns:a14="http://schemas.microsoft.com/office/drawing/2010/main" val="0"/>
              </a:ext>
            </a:extLst>
          </a:blip>
          <a:srcRect t="1515" b="3031"/>
          <a:stretch/>
        </p:blipFill>
        <p:spPr>
          <a:xfrm>
            <a:off x="762000" y="1600200"/>
            <a:ext cx="8183120" cy="4813307"/>
          </a:xfrm>
          <a:prstGeom prst="rect">
            <a:avLst/>
          </a:prstGeom>
        </p:spPr>
      </p:pic>
      <p:sp>
        <p:nvSpPr>
          <p:cNvPr id="2" name="Title 1">
            <a:extLst>
              <a:ext uri="{FF2B5EF4-FFF2-40B4-BE49-F238E27FC236}">
                <a16:creationId xmlns:a16="http://schemas.microsoft.com/office/drawing/2014/main" id="{0AB90776-E18C-479D-ACFF-86A0E4C7E083}"/>
              </a:ext>
            </a:extLst>
          </p:cNvPr>
          <p:cNvSpPr>
            <a:spLocks noGrp="1"/>
          </p:cNvSpPr>
          <p:nvPr>
            <p:ph type="title"/>
          </p:nvPr>
        </p:nvSpPr>
        <p:spPr/>
        <p:txBody>
          <a:bodyPr/>
          <a:lstStyle/>
          <a:p>
            <a:r>
              <a:rPr lang="en-US" sz="2800" b="1" dirty="0"/>
              <a:t>1935 – Availability of Electricity Before Co-Ops</a:t>
            </a:r>
            <a:r>
              <a:rPr lang="en-US" b="1" dirty="0"/>
              <a:t>?</a:t>
            </a:r>
            <a:endParaRPr lang="en-US" dirty="0"/>
          </a:p>
        </p:txBody>
      </p:sp>
      <p:sp>
        <p:nvSpPr>
          <p:cNvPr id="5" name="Slide Number Placeholder 4">
            <a:extLst>
              <a:ext uri="{FF2B5EF4-FFF2-40B4-BE49-F238E27FC236}">
                <a16:creationId xmlns:a16="http://schemas.microsoft.com/office/drawing/2014/main" id="{90D94C5A-A34F-4AEB-BF72-8A1826476BA0}"/>
              </a:ext>
            </a:extLst>
          </p:cNvPr>
          <p:cNvSpPr>
            <a:spLocks noGrp="1"/>
          </p:cNvSpPr>
          <p:nvPr>
            <p:ph type="sldNum" sz="quarter" idx="12"/>
          </p:nvPr>
        </p:nvSpPr>
        <p:spPr/>
        <p:txBody>
          <a:bodyPr/>
          <a:lstStyle/>
          <a:p>
            <a:fld id="{61C44E05-631C-4892-B577-17C57620ECE9}" type="slidenum">
              <a:rPr lang="en-US" smtClean="0"/>
              <a:pPr/>
              <a:t>2</a:t>
            </a:fld>
            <a:endParaRPr lang="en-US"/>
          </a:p>
        </p:txBody>
      </p:sp>
    </p:spTree>
    <p:extLst>
      <p:ext uri="{BB962C8B-B14F-4D97-AF65-F5344CB8AC3E}">
        <p14:creationId xmlns:p14="http://schemas.microsoft.com/office/powerpoint/2010/main" val="62859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0CBB4-76CE-42F1-9BD9-56A78D3F0148}"/>
              </a:ext>
            </a:extLst>
          </p:cNvPr>
          <p:cNvSpPr>
            <a:spLocks noGrp="1"/>
          </p:cNvSpPr>
          <p:nvPr>
            <p:ph type="title"/>
          </p:nvPr>
        </p:nvSpPr>
        <p:spPr/>
        <p:txBody>
          <a:bodyPr/>
          <a:lstStyle/>
          <a:p>
            <a:r>
              <a:rPr lang="en-US" sz="2800" b="1" dirty="0"/>
              <a:t>1950 – Availability of Electricity After Co-Ops</a:t>
            </a:r>
            <a:endParaRPr lang="en-US" sz="2800" dirty="0"/>
          </a:p>
        </p:txBody>
      </p:sp>
      <p:pic>
        <p:nvPicPr>
          <p:cNvPr id="4" name="Picture 3">
            <a:extLst>
              <a:ext uri="{FF2B5EF4-FFF2-40B4-BE49-F238E27FC236}">
                <a16:creationId xmlns:a16="http://schemas.microsoft.com/office/drawing/2014/main" id="{0D0EE587-B76E-44A3-84B5-1518EA543C5B}"/>
              </a:ext>
            </a:extLst>
          </p:cNvPr>
          <p:cNvPicPr>
            <a:picLocks noChangeAspect="1"/>
          </p:cNvPicPr>
          <p:nvPr/>
        </p:nvPicPr>
        <p:blipFill rotWithShape="1">
          <a:blip r:embed="rId2">
            <a:extLst>
              <a:ext uri="{28A0092B-C50C-407E-A947-70E740481C1C}">
                <a14:useLocalDpi xmlns:a14="http://schemas.microsoft.com/office/drawing/2010/main" val="0"/>
              </a:ext>
            </a:extLst>
          </a:blip>
          <a:srcRect b="1637"/>
          <a:stretch/>
        </p:blipFill>
        <p:spPr>
          <a:xfrm>
            <a:off x="990600" y="1371600"/>
            <a:ext cx="7605852" cy="4685553"/>
          </a:xfrm>
          <a:prstGeom prst="rect">
            <a:avLst/>
          </a:prstGeom>
        </p:spPr>
      </p:pic>
      <p:sp>
        <p:nvSpPr>
          <p:cNvPr id="5" name="Slide Number Placeholder 4">
            <a:extLst>
              <a:ext uri="{FF2B5EF4-FFF2-40B4-BE49-F238E27FC236}">
                <a16:creationId xmlns:a16="http://schemas.microsoft.com/office/drawing/2014/main" id="{FF13D89B-2676-4499-B093-C8707A272CFA}"/>
              </a:ext>
            </a:extLst>
          </p:cNvPr>
          <p:cNvSpPr>
            <a:spLocks noGrp="1"/>
          </p:cNvSpPr>
          <p:nvPr>
            <p:ph type="sldNum" sz="quarter" idx="12"/>
          </p:nvPr>
        </p:nvSpPr>
        <p:spPr/>
        <p:txBody>
          <a:bodyPr/>
          <a:lstStyle/>
          <a:p>
            <a:fld id="{61C44E05-631C-4892-B577-17C57620ECE9}" type="slidenum">
              <a:rPr lang="en-US" smtClean="0"/>
              <a:pPr/>
              <a:t>3</a:t>
            </a:fld>
            <a:endParaRPr lang="en-US"/>
          </a:p>
        </p:txBody>
      </p:sp>
    </p:spTree>
    <p:extLst>
      <p:ext uri="{BB962C8B-B14F-4D97-AF65-F5344CB8AC3E}">
        <p14:creationId xmlns:p14="http://schemas.microsoft.com/office/powerpoint/2010/main" val="133448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71473B-BA19-2F47-81BD-C7F2A73E6916}"/>
              </a:ext>
            </a:extLst>
          </p:cNvPr>
          <p:cNvSpPr>
            <a:spLocks noGrp="1"/>
          </p:cNvSpPr>
          <p:nvPr>
            <p:ph type="sldNum" sz="quarter" idx="12"/>
          </p:nvPr>
        </p:nvSpPr>
        <p:spPr/>
        <p:txBody>
          <a:bodyPr/>
          <a:lstStyle/>
          <a:p>
            <a:fld id="{61C44E05-631C-4892-B577-17C57620ECE9}" type="slidenum">
              <a:rPr lang="en-US" smtClean="0"/>
              <a:pPr/>
              <a:t>4</a:t>
            </a:fld>
            <a:endParaRPr lang="en-US"/>
          </a:p>
        </p:txBody>
      </p:sp>
      <p:sp>
        <p:nvSpPr>
          <p:cNvPr id="3" name="Title 2">
            <a:extLst>
              <a:ext uri="{FF2B5EF4-FFF2-40B4-BE49-F238E27FC236}">
                <a16:creationId xmlns:a16="http://schemas.microsoft.com/office/drawing/2014/main" id="{534974D6-662B-9142-9957-3411C04FC12C}"/>
              </a:ext>
            </a:extLst>
          </p:cNvPr>
          <p:cNvSpPr>
            <a:spLocks noGrp="1"/>
          </p:cNvSpPr>
          <p:nvPr>
            <p:ph type="title"/>
          </p:nvPr>
        </p:nvSpPr>
        <p:spPr>
          <a:xfrm>
            <a:off x="367591" y="412475"/>
            <a:ext cx="8577372" cy="814950"/>
          </a:xfrm>
        </p:spPr>
        <p:txBody>
          <a:bodyPr/>
          <a:lstStyle/>
          <a:p>
            <a:r>
              <a:rPr lang="en-US" b="1" dirty="0"/>
              <a:t>Who are MN’s Electric Cooperatives</a:t>
            </a:r>
            <a:r>
              <a:rPr lang="en-US" dirty="0"/>
              <a:t>?</a:t>
            </a:r>
          </a:p>
        </p:txBody>
      </p:sp>
      <p:graphicFrame>
        <p:nvGraphicFramePr>
          <p:cNvPr id="5" name="Content Placeholder 4">
            <a:extLst>
              <a:ext uri="{FF2B5EF4-FFF2-40B4-BE49-F238E27FC236}">
                <a16:creationId xmlns:a16="http://schemas.microsoft.com/office/drawing/2014/main" id="{EA96A6C9-EB5D-D34F-A1C9-FBED5C60B984}"/>
              </a:ext>
            </a:extLst>
          </p:cNvPr>
          <p:cNvGraphicFramePr>
            <a:graphicFrameLocks noGrp="1"/>
          </p:cNvGraphicFramePr>
          <p:nvPr>
            <p:ph sz="quarter" idx="13"/>
            <p:extLst>
              <p:ext uri="{D42A27DB-BD31-4B8C-83A1-F6EECF244321}">
                <p14:modId xmlns:p14="http://schemas.microsoft.com/office/powerpoint/2010/main" val="2187340177"/>
              </p:ext>
            </p:extLst>
          </p:nvPr>
        </p:nvGraphicFramePr>
        <p:xfrm>
          <a:off x="381000" y="1271588"/>
          <a:ext cx="8577263" cy="4748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485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DC4F63-278E-1C4C-A0F2-FFD67180EEBE}"/>
              </a:ext>
            </a:extLst>
          </p:cNvPr>
          <p:cNvSpPr>
            <a:spLocks noGrp="1"/>
          </p:cNvSpPr>
          <p:nvPr>
            <p:ph type="sldNum" sz="quarter" idx="12"/>
          </p:nvPr>
        </p:nvSpPr>
        <p:spPr/>
        <p:txBody>
          <a:bodyPr/>
          <a:lstStyle/>
          <a:p>
            <a:fld id="{61C44E05-631C-4892-B577-17C57620ECE9}" type="slidenum">
              <a:rPr lang="en-US" smtClean="0"/>
              <a:pPr/>
              <a:t>5</a:t>
            </a:fld>
            <a:endParaRPr lang="en-US"/>
          </a:p>
        </p:txBody>
      </p:sp>
      <p:sp>
        <p:nvSpPr>
          <p:cNvPr id="3" name="Title 2">
            <a:extLst>
              <a:ext uri="{FF2B5EF4-FFF2-40B4-BE49-F238E27FC236}">
                <a16:creationId xmlns:a16="http://schemas.microsoft.com/office/drawing/2014/main" id="{F8072666-7B83-F346-80F3-5B2C9D0D4305}"/>
              </a:ext>
            </a:extLst>
          </p:cNvPr>
          <p:cNvSpPr>
            <a:spLocks noGrp="1"/>
          </p:cNvSpPr>
          <p:nvPr>
            <p:ph type="title"/>
          </p:nvPr>
        </p:nvSpPr>
        <p:spPr>
          <a:xfrm>
            <a:off x="0" y="457200"/>
            <a:ext cx="9144000" cy="814950"/>
          </a:xfrm>
        </p:spPr>
        <p:txBody>
          <a:bodyPr/>
          <a:lstStyle/>
          <a:p>
            <a:r>
              <a:rPr lang="en-US" b="1" dirty="0"/>
              <a:t>What Are Core Features of Co-Ops?</a:t>
            </a:r>
          </a:p>
        </p:txBody>
      </p:sp>
      <p:graphicFrame>
        <p:nvGraphicFramePr>
          <p:cNvPr id="5" name="Content Placeholder 4">
            <a:extLst>
              <a:ext uri="{FF2B5EF4-FFF2-40B4-BE49-F238E27FC236}">
                <a16:creationId xmlns:a16="http://schemas.microsoft.com/office/drawing/2014/main" id="{508B8595-390D-6843-8D46-E9C86A318BC2}"/>
              </a:ext>
            </a:extLst>
          </p:cNvPr>
          <p:cNvGraphicFramePr>
            <a:graphicFrameLocks noGrp="1"/>
          </p:cNvGraphicFramePr>
          <p:nvPr>
            <p:ph sz="quarter" idx="13"/>
            <p:extLst>
              <p:ext uri="{D42A27DB-BD31-4B8C-83A1-F6EECF244321}">
                <p14:modId xmlns:p14="http://schemas.microsoft.com/office/powerpoint/2010/main" val="30952777"/>
              </p:ext>
            </p:extLst>
          </p:nvPr>
        </p:nvGraphicFramePr>
        <p:xfrm>
          <a:off x="199038" y="1271588"/>
          <a:ext cx="8944962" cy="55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465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Where and Who Do Co-ops Serve?</a:t>
            </a:r>
          </a:p>
        </p:txBody>
      </p:sp>
      <p:pic>
        <p:nvPicPr>
          <p:cNvPr id="5" name="Content Placeholder 4">
            <a:extLst>
              <a:ext uri="{FF2B5EF4-FFF2-40B4-BE49-F238E27FC236}">
                <a16:creationId xmlns:a16="http://schemas.microsoft.com/office/drawing/2014/main" id="{4E84258E-20AE-42D5-92E4-33122C0775F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0" y="1055175"/>
            <a:ext cx="5180504" cy="4747650"/>
          </a:xfrm>
        </p:spPr>
      </p:pic>
      <p:sp>
        <p:nvSpPr>
          <p:cNvPr id="6" name="Content Placeholder 5">
            <a:extLst>
              <a:ext uri="{FF2B5EF4-FFF2-40B4-BE49-F238E27FC236}">
                <a16:creationId xmlns:a16="http://schemas.microsoft.com/office/drawing/2014/main" id="{50C03B86-83DD-4AAF-B30C-EDA60115387A}"/>
              </a:ext>
            </a:extLst>
          </p:cNvPr>
          <p:cNvSpPr>
            <a:spLocks noGrp="1"/>
          </p:cNvSpPr>
          <p:nvPr>
            <p:ph sz="quarter" idx="15"/>
          </p:nvPr>
        </p:nvSpPr>
        <p:spPr>
          <a:xfrm>
            <a:off x="4876800" y="1583045"/>
            <a:ext cx="3395772" cy="4747650"/>
          </a:xfrm>
        </p:spPr>
        <p:txBody>
          <a:bodyPr/>
          <a:lstStyle/>
          <a:p>
            <a:r>
              <a:rPr lang="en-US" dirty="0"/>
              <a:t>Cover 85% of state’s land</a:t>
            </a:r>
          </a:p>
          <a:p>
            <a:r>
              <a:rPr lang="en-US" dirty="0"/>
              <a:t>Provide reliable electricity service to 1/3 of state’s population</a:t>
            </a:r>
          </a:p>
          <a:p>
            <a:r>
              <a:rPr lang="en-US" dirty="0"/>
              <a:t>Operate 135,258 miles of electrical distribution lines – more Xcel Energy, Minnesota Power &amp; Otter Tail Power combined.</a:t>
            </a:r>
          </a:p>
        </p:txBody>
      </p:sp>
    </p:spTree>
    <p:extLst>
      <p:ext uri="{BB962C8B-B14F-4D97-AF65-F5344CB8AC3E}">
        <p14:creationId xmlns:p14="http://schemas.microsoft.com/office/powerpoint/2010/main" val="317962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2"/>
          <p:cNvSpPr>
            <a:spLocks noGrp="1"/>
          </p:cNvSpPr>
          <p:nvPr>
            <p:ph sz="half" idx="4294967295"/>
          </p:nvPr>
        </p:nvSpPr>
        <p:spPr>
          <a:xfrm>
            <a:off x="5410200" y="914400"/>
            <a:ext cx="3581400" cy="5562600"/>
          </a:xfrm>
          <a:prstGeom prst="rect">
            <a:avLst/>
          </a:prstGeom>
        </p:spPr>
        <p:txBody>
          <a:bodyPr/>
          <a:lstStyle/>
          <a:p>
            <a:r>
              <a:rPr lang="en-US" b="1" dirty="0"/>
              <a:t>MN Coops </a:t>
            </a:r>
          </a:p>
          <a:p>
            <a:pPr lvl="1"/>
            <a:r>
              <a:rPr lang="en-US" dirty="0"/>
              <a:t>6 mem/ml</a:t>
            </a:r>
          </a:p>
          <a:p>
            <a:pPr lvl="1"/>
            <a:r>
              <a:rPr lang="en-US" sz="2000" i="1" dirty="0"/>
              <a:t>121,000 miles of distribution lines</a:t>
            </a:r>
          </a:p>
          <a:p>
            <a:pPr marL="334962" lvl="1" indent="0">
              <a:buNone/>
            </a:pPr>
            <a:endParaRPr lang="en-US" sz="2000" dirty="0"/>
          </a:p>
          <a:p>
            <a:r>
              <a:rPr lang="en-US" b="1" dirty="0"/>
              <a:t>MN IOUs </a:t>
            </a:r>
          </a:p>
          <a:p>
            <a:pPr lvl="1"/>
            <a:r>
              <a:rPr lang="en-US" dirty="0"/>
              <a:t>38 </a:t>
            </a:r>
            <a:r>
              <a:rPr lang="en-US" dirty="0" err="1"/>
              <a:t>cust</a:t>
            </a:r>
            <a:r>
              <a:rPr lang="en-US" dirty="0"/>
              <a:t>/ml</a:t>
            </a:r>
          </a:p>
          <a:p>
            <a:pPr lvl="1"/>
            <a:r>
              <a:rPr lang="en-US" sz="2000" i="1" dirty="0"/>
              <a:t>70,000 combined miles of line</a:t>
            </a:r>
          </a:p>
          <a:p>
            <a:pPr marL="334962" lvl="1" indent="0">
              <a:buNone/>
            </a:pPr>
            <a:endParaRPr lang="en-US" sz="2000" dirty="0"/>
          </a:p>
          <a:p>
            <a:r>
              <a:rPr lang="en-US" b="1" dirty="0"/>
              <a:t>MN Municipals </a:t>
            </a:r>
          </a:p>
          <a:p>
            <a:pPr lvl="1"/>
            <a:r>
              <a:rPr lang="en-US" dirty="0"/>
              <a:t>48 </a:t>
            </a:r>
            <a:r>
              <a:rPr lang="en-US" dirty="0" err="1"/>
              <a:t>cust</a:t>
            </a:r>
            <a:r>
              <a:rPr lang="en-US" dirty="0"/>
              <a:t>/ml</a:t>
            </a:r>
          </a:p>
          <a:p>
            <a:endParaRPr lang="en-US" dirty="0"/>
          </a:p>
        </p:txBody>
      </p:sp>
      <p:pic>
        <p:nvPicPr>
          <p:cNvPr id="6" name="Content Placeholder 4">
            <a:extLst>
              <a:ext uri="{FF2B5EF4-FFF2-40B4-BE49-F238E27FC236}">
                <a16:creationId xmlns:a16="http://schemas.microsoft.com/office/drawing/2014/main" id="{CBD8AA61-3A9B-624D-AFB3-91AA4F3B25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1087"/>
            <a:ext cx="5486400" cy="5257799"/>
          </a:xfrm>
          <a:prstGeom prst="rect">
            <a:avLst/>
          </a:prstGeom>
        </p:spPr>
      </p:pic>
      <p:sp>
        <p:nvSpPr>
          <p:cNvPr id="7" name="TextBox 6">
            <a:extLst>
              <a:ext uri="{FF2B5EF4-FFF2-40B4-BE49-F238E27FC236}">
                <a16:creationId xmlns:a16="http://schemas.microsoft.com/office/drawing/2014/main" id="{B99AF6B1-81CD-E441-98B0-49F18755BBF4}"/>
              </a:ext>
            </a:extLst>
          </p:cNvPr>
          <p:cNvSpPr txBox="1"/>
          <p:nvPr/>
        </p:nvSpPr>
        <p:spPr>
          <a:xfrm>
            <a:off x="381000" y="167283"/>
            <a:ext cx="7848600" cy="461665"/>
          </a:xfrm>
          <a:prstGeom prst="rect">
            <a:avLst/>
          </a:prstGeom>
          <a:noFill/>
        </p:spPr>
        <p:txBody>
          <a:bodyPr wrap="square" rtlCol="0">
            <a:spAutoFit/>
          </a:bodyPr>
          <a:lstStyle/>
          <a:p>
            <a:r>
              <a:rPr lang="en-US" sz="2400" b="1" dirty="0"/>
              <a:t>How Do Co-Ops Compare to Other Electric Utilities?</a:t>
            </a:r>
          </a:p>
        </p:txBody>
      </p:sp>
    </p:spTree>
    <p:extLst>
      <p:ext uri="{BB962C8B-B14F-4D97-AF65-F5344CB8AC3E}">
        <p14:creationId xmlns:p14="http://schemas.microsoft.com/office/powerpoint/2010/main" val="1839736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66E7F-FED6-1741-977C-13CC70D3F739}"/>
              </a:ext>
            </a:extLst>
          </p:cNvPr>
          <p:cNvSpPr>
            <a:spLocks noGrp="1"/>
          </p:cNvSpPr>
          <p:nvPr>
            <p:ph type="title"/>
          </p:nvPr>
        </p:nvSpPr>
        <p:spPr/>
        <p:txBody>
          <a:bodyPr/>
          <a:lstStyle/>
          <a:p>
            <a:r>
              <a:rPr lang="en-US" b="1" dirty="0"/>
              <a:t>What is the Broadband Opportunity?</a:t>
            </a:r>
          </a:p>
        </p:txBody>
      </p:sp>
      <p:sp>
        <p:nvSpPr>
          <p:cNvPr id="3" name="Content Placeholder 2">
            <a:extLst>
              <a:ext uri="{FF2B5EF4-FFF2-40B4-BE49-F238E27FC236}">
                <a16:creationId xmlns:a16="http://schemas.microsoft.com/office/drawing/2014/main" id="{3C38FBB3-E85C-EC49-AB77-FE2660E6603B}"/>
              </a:ext>
            </a:extLst>
          </p:cNvPr>
          <p:cNvSpPr>
            <a:spLocks noGrp="1"/>
          </p:cNvSpPr>
          <p:nvPr>
            <p:ph sz="quarter" idx="12"/>
          </p:nvPr>
        </p:nvSpPr>
        <p:spPr>
          <a:xfrm>
            <a:off x="0" y="1272150"/>
            <a:ext cx="9144000" cy="5585850"/>
          </a:xfrm>
        </p:spPr>
        <p:txBody>
          <a:bodyPr/>
          <a:lstStyle/>
          <a:p>
            <a:r>
              <a:rPr lang="en-US" b="1" i="1" dirty="0"/>
              <a:t>Opportunity</a:t>
            </a:r>
            <a:r>
              <a:rPr lang="en-US" dirty="0"/>
              <a:t>:  Leverage existing cooperative utility easements for broadband infrastructure in rural MN</a:t>
            </a:r>
          </a:p>
          <a:p>
            <a:endParaRPr lang="en-US" dirty="0"/>
          </a:p>
          <a:p>
            <a:r>
              <a:rPr lang="en-US" b="1" i="1" dirty="0"/>
              <a:t>Barrier:</a:t>
            </a:r>
            <a:r>
              <a:rPr lang="en-US" dirty="0"/>
              <a:t>  Uncertainty over whether co-ops can use these existing easements for broadband.</a:t>
            </a:r>
          </a:p>
          <a:p>
            <a:pPr marL="0" indent="0">
              <a:buNone/>
            </a:pPr>
            <a:endParaRPr lang="en-US" dirty="0"/>
          </a:p>
          <a:p>
            <a:r>
              <a:rPr lang="en-US" b="1" i="1" dirty="0"/>
              <a:t>Action:</a:t>
            </a:r>
            <a:r>
              <a:rPr lang="en-US" dirty="0"/>
              <a:t>  Clarify in state statute that Co-ops can use these existing easements for broadband facilities/service</a:t>
            </a:r>
          </a:p>
        </p:txBody>
      </p:sp>
    </p:spTree>
    <p:extLst>
      <p:ext uri="{BB962C8B-B14F-4D97-AF65-F5344CB8AC3E}">
        <p14:creationId xmlns:p14="http://schemas.microsoft.com/office/powerpoint/2010/main" val="3792427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BA0E7-6494-DF47-AA92-6AEC24103A99}"/>
              </a:ext>
            </a:extLst>
          </p:cNvPr>
          <p:cNvSpPr>
            <a:spLocks noGrp="1"/>
          </p:cNvSpPr>
          <p:nvPr>
            <p:ph type="title"/>
          </p:nvPr>
        </p:nvSpPr>
        <p:spPr>
          <a:xfrm>
            <a:off x="0" y="457200"/>
            <a:ext cx="9144000" cy="814950"/>
          </a:xfrm>
        </p:spPr>
        <p:txBody>
          <a:bodyPr/>
          <a:lstStyle/>
          <a:p>
            <a:r>
              <a:rPr lang="en-US" b="1" dirty="0"/>
              <a:t>What Are Co-Ops Proposing?</a:t>
            </a:r>
          </a:p>
        </p:txBody>
      </p:sp>
      <p:sp>
        <p:nvSpPr>
          <p:cNvPr id="3" name="Content Placeholder 2">
            <a:extLst>
              <a:ext uri="{FF2B5EF4-FFF2-40B4-BE49-F238E27FC236}">
                <a16:creationId xmlns:a16="http://schemas.microsoft.com/office/drawing/2014/main" id="{8761DB78-6EF3-C74A-95EB-5C89761F7C26}"/>
              </a:ext>
            </a:extLst>
          </p:cNvPr>
          <p:cNvSpPr>
            <a:spLocks noGrp="1"/>
          </p:cNvSpPr>
          <p:nvPr>
            <p:ph sz="quarter" idx="12"/>
          </p:nvPr>
        </p:nvSpPr>
        <p:spPr>
          <a:xfrm>
            <a:off x="0" y="1272150"/>
            <a:ext cx="9144000" cy="5585850"/>
          </a:xfrm>
        </p:spPr>
        <p:txBody>
          <a:bodyPr/>
          <a:lstStyle/>
          <a:p>
            <a:r>
              <a:rPr lang="en-US" dirty="0"/>
              <a:t>Amend Section 308A.201 to include the following:</a:t>
            </a:r>
          </a:p>
          <a:p>
            <a:endParaRPr lang="en-US" dirty="0"/>
          </a:p>
          <a:p>
            <a:pPr marL="909637" lvl="2" indent="0">
              <a:buNone/>
            </a:pPr>
            <a:r>
              <a:rPr lang="en-US" u="sng" dirty="0"/>
              <a:t>(c) A cooperative organized to provide rural electric power may, on behalf of itself, its subsidiary, or a business partner, provide broadband service by using an easement owned, held, or used by the electric cooperative. An existing easement does not limit the type, size or amount of broadband infrastructure that may be used to provide broadband service, nor is an electric cooperative required to obtain additional easements or pay additional compensation to a property owner who is party to an existing easement agreement in order to provide broadband service. </a:t>
            </a:r>
          </a:p>
        </p:txBody>
      </p:sp>
    </p:spTree>
    <p:extLst>
      <p:ext uri="{BB962C8B-B14F-4D97-AF65-F5344CB8AC3E}">
        <p14:creationId xmlns:p14="http://schemas.microsoft.com/office/powerpoint/2010/main" val="2888420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REA PowerPoint TEMPLATE">
  <a:themeElements>
    <a:clrScheme name="MREA COLORS">
      <a:dk1>
        <a:srgbClr val="000000"/>
      </a:dk1>
      <a:lt1>
        <a:srgbClr val="FFFFFF"/>
      </a:lt1>
      <a:dk2>
        <a:srgbClr val="333333"/>
      </a:dk2>
      <a:lt2>
        <a:srgbClr val="D7D7D7"/>
      </a:lt2>
      <a:accent1>
        <a:srgbClr val="7B7B7B"/>
      </a:accent1>
      <a:accent2>
        <a:srgbClr val="F58222"/>
      </a:accent2>
      <a:accent3>
        <a:srgbClr val="08A1D9"/>
      </a:accent3>
      <a:accent4>
        <a:srgbClr val="7C984A"/>
      </a:accent4>
      <a:accent5>
        <a:srgbClr val="C2AD8D"/>
      </a:accent5>
      <a:accent6>
        <a:srgbClr val="506E94"/>
      </a:accent6>
      <a:hlink>
        <a:srgbClr val="5F5F5F"/>
      </a:hlink>
      <a:folHlink>
        <a:srgbClr val="969696"/>
      </a:folHlink>
    </a:clrScheme>
    <a:fontScheme name="MREA Branded Font">
      <a:majorFont>
        <a:latin typeface="Century Gothic"/>
        <a:ea typeface=""/>
        <a:cs typeface=""/>
      </a:majorFont>
      <a:minorFont>
        <a:latin typeface="Century Gothic"/>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extLst>
    <a:ext uri="{05A4C25C-085E-4340-85A3-A5531E510DB2}">
      <thm15:themeFamily xmlns:thm15="http://schemas.microsoft.com/office/thememl/2012/main" name="Presentation7" id="{37A2B230-5B87-4D5A-A406-A732BB8EB61D}" vid="{0AF95108-09DD-45BA-ABE2-4802E914EA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7C2B4D-DE47-48D3-A4D0-D61F0E02708B}"/>
</file>

<file path=customXml/itemProps2.xml><?xml version="1.0" encoding="utf-8"?>
<ds:datastoreItem xmlns:ds="http://schemas.openxmlformats.org/officeDocument/2006/customXml" ds:itemID="{2A5CE44C-8338-4096-B464-0722CC0B7CCD}"/>
</file>

<file path=customXml/itemProps3.xml><?xml version="1.0" encoding="utf-8"?>
<ds:datastoreItem xmlns:ds="http://schemas.openxmlformats.org/officeDocument/2006/customXml" ds:itemID="{80D22290-2DA5-4807-B2D6-FFC7D1558B67}"/>
</file>

<file path=docProps/app.xml><?xml version="1.0" encoding="utf-8"?>
<Properties xmlns="http://schemas.openxmlformats.org/officeDocument/2006/extended-properties" xmlns:vt="http://schemas.openxmlformats.org/officeDocument/2006/docPropsVTypes">
  <Template>MREA PowerPoint TEMPLATE - Standard Screen - 2020 with blue</Template>
  <TotalTime>763</TotalTime>
  <Words>386</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Georgia</vt:lpstr>
      <vt:lpstr>Wingdings 2</vt:lpstr>
      <vt:lpstr>MREA PowerPoint TEMPLATE</vt:lpstr>
      <vt:lpstr>Minnesota’s Rural Electric Cooperatives</vt:lpstr>
      <vt:lpstr>1935 – Availability of Electricity Before Co-Ops?</vt:lpstr>
      <vt:lpstr>1950 – Availability of Electricity After Co-Ops</vt:lpstr>
      <vt:lpstr>Who are MN’s Electric Cooperatives?</vt:lpstr>
      <vt:lpstr>What Are Core Features of Co-Ops?</vt:lpstr>
      <vt:lpstr>Where and Who Do Co-ops Serve?</vt:lpstr>
      <vt:lpstr>PowerPoint Presentation</vt:lpstr>
      <vt:lpstr>What is the Broadband Opportunity?</vt:lpstr>
      <vt:lpstr>What Are Co-Ops Proposing?</vt:lpstr>
      <vt:lpstr>Have Other States Taken Action?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Minnesota’s Rural Electric Cooperatives</dc:title>
  <dc:creator>Darrick Moe</dc:creator>
  <cp:lastModifiedBy>Wells, Diane (DEED)</cp:lastModifiedBy>
  <cp:revision>52</cp:revision>
  <dcterms:created xsi:type="dcterms:W3CDTF">2020-10-27T14:33:15Z</dcterms:created>
  <dcterms:modified xsi:type="dcterms:W3CDTF">2020-12-01T15:29:55Z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