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7"/>
  </p:notesMasterIdLst>
  <p:handoutMasterIdLst>
    <p:handoutMasterId r:id="rId28"/>
  </p:handoutMasterIdLst>
  <p:sldIdLst>
    <p:sldId id="408" r:id="rId5"/>
    <p:sldId id="437" r:id="rId6"/>
    <p:sldId id="434" r:id="rId7"/>
    <p:sldId id="412" r:id="rId8"/>
    <p:sldId id="413" r:id="rId9"/>
    <p:sldId id="324" r:id="rId10"/>
    <p:sldId id="435" r:id="rId11"/>
    <p:sldId id="415" r:id="rId12"/>
    <p:sldId id="420" r:id="rId13"/>
    <p:sldId id="421" r:id="rId14"/>
    <p:sldId id="422" r:id="rId15"/>
    <p:sldId id="423" r:id="rId16"/>
    <p:sldId id="424" r:id="rId17"/>
    <p:sldId id="429" r:id="rId18"/>
    <p:sldId id="431" r:id="rId19"/>
    <p:sldId id="430" r:id="rId20"/>
    <p:sldId id="427" r:id="rId21"/>
    <p:sldId id="436" r:id="rId22"/>
    <p:sldId id="432" r:id="rId23"/>
    <p:sldId id="433" r:id="rId24"/>
    <p:sldId id="401" r:id="rId25"/>
    <p:sldId id="426" r:id="rId2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C4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79183-0EDF-4D4A-B4C5-41EEE02E002C}" v="1" dt="2020-11-07T19:30:26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6605" autoAdjust="0"/>
  </p:normalViewPr>
  <p:slideViewPr>
    <p:cSldViewPr>
      <p:cViewPr varScale="1">
        <p:scale>
          <a:sx n="44" d="100"/>
          <a:sy n="44" d="100"/>
        </p:scale>
        <p:origin x="1049" y="3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ein, Alyssa (DEED)" userId="f28861ce-38da-49c1-91d6-178c75529b4c" providerId="ADAL" clId="{88D79183-0EDF-4D4A-B4C5-41EEE02E002C}"/>
    <pc:docChg chg="modSld">
      <pc:chgData name="Klein, Alyssa (DEED)" userId="f28861ce-38da-49c1-91d6-178c75529b4c" providerId="ADAL" clId="{88D79183-0EDF-4D4A-B4C5-41EEE02E002C}" dt="2020-11-07T19:30:26.519" v="0"/>
      <pc:docMkLst>
        <pc:docMk/>
      </pc:docMkLst>
      <pc:sldChg chg="modSp">
        <pc:chgData name="Klein, Alyssa (DEED)" userId="f28861ce-38da-49c1-91d6-178c75529b4c" providerId="ADAL" clId="{88D79183-0EDF-4D4A-B4C5-41EEE02E002C}" dt="2020-11-07T19:30:26.519" v="0"/>
        <pc:sldMkLst>
          <pc:docMk/>
          <pc:sldMk cId="240487483" sldId="408"/>
        </pc:sldMkLst>
        <pc:spChg chg="mod">
          <ac:chgData name="Klein, Alyssa (DEED)" userId="f28861ce-38da-49c1-91d6-178c75529b4c" providerId="ADAL" clId="{88D79183-0EDF-4D4A-B4C5-41EEE02E002C}" dt="2020-11-07T19:30:26.519" v="0"/>
          <ac:spMkLst>
            <pc:docMk/>
            <pc:sldMk cId="240487483" sldId="408"/>
            <ac:spMk id="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D6533-236E-4139-B3F8-142D52BC8D9D}" type="doc">
      <dgm:prSet loTypeId="urn:microsoft.com/office/officeart/2005/8/layout/venn1" loCatId="relationship" qsTypeId="urn:microsoft.com/office/officeart/2005/8/quickstyle/3d2" qsCatId="3D" csTypeId="urn:microsoft.com/office/officeart/2005/8/colors/colorful1" csCatId="colorful" phldr="1"/>
      <dgm:spPr/>
    </dgm:pt>
    <dgm:pt modelId="{D92CFF28-7FC2-4407-8BBC-518BEEEE0509}">
      <dgm:prSet phldrT="[Text]" custT="1"/>
      <dgm:spPr/>
      <dgm:t>
        <a:bodyPr/>
        <a:lstStyle/>
        <a:p>
          <a:r>
            <a:rPr lang="en-US" sz="2000" b="1" dirty="0"/>
            <a:t>Schools</a:t>
          </a:r>
        </a:p>
      </dgm:t>
    </dgm:pt>
    <dgm:pt modelId="{94C2285F-11A6-4F78-BF00-A4B8793B302A}" type="parTrans" cxnId="{1AFB6E73-5F36-4A4E-BD67-E4BF199D01DA}">
      <dgm:prSet/>
      <dgm:spPr/>
      <dgm:t>
        <a:bodyPr/>
        <a:lstStyle/>
        <a:p>
          <a:endParaRPr lang="en-US"/>
        </a:p>
      </dgm:t>
    </dgm:pt>
    <dgm:pt modelId="{A3876580-8205-4489-AC74-A0C361D32E29}" type="sibTrans" cxnId="{1AFB6E73-5F36-4A4E-BD67-E4BF199D01DA}">
      <dgm:prSet/>
      <dgm:spPr/>
      <dgm:t>
        <a:bodyPr/>
        <a:lstStyle/>
        <a:p>
          <a:endParaRPr lang="en-US"/>
        </a:p>
      </dgm:t>
    </dgm:pt>
    <dgm:pt modelId="{748E63AE-A231-4419-AC13-A46CA883C1C2}">
      <dgm:prSet phldrT="[Text]" custT="1"/>
      <dgm:spPr/>
      <dgm:t>
        <a:bodyPr/>
        <a:lstStyle/>
        <a:p>
          <a:r>
            <a:rPr lang="en-US" sz="2000" b="1" dirty="0"/>
            <a:t>Community Providers</a:t>
          </a:r>
        </a:p>
      </dgm:t>
    </dgm:pt>
    <dgm:pt modelId="{8F98F2BC-93FB-4BA8-ADDD-A4B44882AF0D}" type="parTrans" cxnId="{06046533-F36E-42F2-91D1-96698F5FD31E}">
      <dgm:prSet/>
      <dgm:spPr/>
      <dgm:t>
        <a:bodyPr/>
        <a:lstStyle/>
        <a:p>
          <a:endParaRPr lang="en-US"/>
        </a:p>
      </dgm:t>
    </dgm:pt>
    <dgm:pt modelId="{03820C54-A846-414B-A036-FF00C6BDC268}" type="sibTrans" cxnId="{06046533-F36E-42F2-91D1-96698F5FD31E}">
      <dgm:prSet/>
      <dgm:spPr/>
      <dgm:t>
        <a:bodyPr/>
        <a:lstStyle/>
        <a:p>
          <a:endParaRPr lang="en-US"/>
        </a:p>
      </dgm:t>
    </dgm:pt>
    <dgm:pt modelId="{4634C6CE-C1C0-47C4-89DD-5AAE03D8CEB7}">
      <dgm:prSet phldrT="[Text]" custT="1"/>
      <dgm:spPr/>
      <dgm:t>
        <a:bodyPr/>
        <a:lstStyle/>
        <a:p>
          <a:r>
            <a:rPr lang="en-US" sz="2000" b="1" dirty="0"/>
            <a:t>VRS</a:t>
          </a:r>
        </a:p>
      </dgm:t>
    </dgm:pt>
    <dgm:pt modelId="{F7867959-1DBC-4BEA-8CC7-1EF1DB64557D}" type="parTrans" cxnId="{5E5831B5-FE5A-45C3-9E32-08A06B45A4EB}">
      <dgm:prSet/>
      <dgm:spPr/>
      <dgm:t>
        <a:bodyPr/>
        <a:lstStyle/>
        <a:p>
          <a:endParaRPr lang="en-US"/>
        </a:p>
      </dgm:t>
    </dgm:pt>
    <dgm:pt modelId="{D9D0DBF5-305F-45A2-B922-AF52000BBC8C}" type="sibTrans" cxnId="{5E5831B5-FE5A-45C3-9E32-08A06B45A4EB}">
      <dgm:prSet/>
      <dgm:spPr/>
      <dgm:t>
        <a:bodyPr/>
        <a:lstStyle/>
        <a:p>
          <a:endParaRPr lang="en-US"/>
        </a:p>
      </dgm:t>
    </dgm:pt>
    <dgm:pt modelId="{ED138AAD-83C8-4B62-ADF5-734087E4BA60}">
      <dgm:prSet custT="1"/>
      <dgm:spPr/>
      <dgm:t>
        <a:bodyPr/>
        <a:lstStyle/>
        <a:p>
          <a:r>
            <a:rPr lang="en-US" sz="2000" b="1" dirty="0"/>
            <a:t>Counties</a:t>
          </a:r>
        </a:p>
      </dgm:t>
    </dgm:pt>
    <dgm:pt modelId="{B6CC9DD7-3F76-4932-B66C-EE1DFA790C8B}" type="parTrans" cxnId="{A651D624-26FC-4D13-ADD9-08CD1521926B}">
      <dgm:prSet/>
      <dgm:spPr/>
      <dgm:t>
        <a:bodyPr/>
        <a:lstStyle/>
        <a:p>
          <a:endParaRPr lang="en-US"/>
        </a:p>
      </dgm:t>
    </dgm:pt>
    <dgm:pt modelId="{3AA15DC0-6DA0-4F4E-BC63-8437F088EAEE}" type="sibTrans" cxnId="{A651D624-26FC-4D13-ADD9-08CD1521926B}">
      <dgm:prSet/>
      <dgm:spPr/>
      <dgm:t>
        <a:bodyPr/>
        <a:lstStyle/>
        <a:p>
          <a:endParaRPr lang="en-US"/>
        </a:p>
      </dgm:t>
    </dgm:pt>
    <dgm:pt modelId="{6EA94D5E-5F90-463B-9074-E16C49092454}" type="pres">
      <dgm:prSet presAssocID="{4D0D6533-236E-4139-B3F8-142D52BC8D9D}" presName="compositeShape" presStyleCnt="0">
        <dgm:presLayoutVars>
          <dgm:chMax val="7"/>
          <dgm:dir/>
          <dgm:resizeHandles val="exact"/>
        </dgm:presLayoutVars>
      </dgm:prSet>
      <dgm:spPr/>
    </dgm:pt>
    <dgm:pt modelId="{5E25439F-A7ED-4DBD-8E88-E7B5DE209CFE}" type="pres">
      <dgm:prSet presAssocID="{D92CFF28-7FC2-4407-8BBC-518BEEEE0509}" presName="circ1" presStyleLbl="vennNode1" presStyleIdx="0" presStyleCnt="4"/>
      <dgm:spPr/>
    </dgm:pt>
    <dgm:pt modelId="{2515851D-D103-48FC-BFB5-05F604577A23}" type="pres">
      <dgm:prSet presAssocID="{D92CFF28-7FC2-4407-8BBC-518BEEEE05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C62EB50-8C1D-41D1-B491-EC0A5E3A9879}" type="pres">
      <dgm:prSet presAssocID="{ED138AAD-83C8-4B62-ADF5-734087E4BA60}" presName="circ2" presStyleLbl="vennNode1" presStyleIdx="1" presStyleCnt="4"/>
      <dgm:spPr/>
    </dgm:pt>
    <dgm:pt modelId="{12FAA08B-A5E3-447F-8F05-707305AE6A71}" type="pres">
      <dgm:prSet presAssocID="{ED138AAD-83C8-4B62-ADF5-734087E4BA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5ACAC5-12C8-449C-B6D5-B6A5BE3255B4}" type="pres">
      <dgm:prSet presAssocID="{748E63AE-A231-4419-AC13-A46CA883C1C2}" presName="circ3" presStyleLbl="vennNode1" presStyleIdx="2" presStyleCnt="4"/>
      <dgm:spPr/>
    </dgm:pt>
    <dgm:pt modelId="{7D5B9A63-EB9D-49FF-B132-ECABB817A613}" type="pres">
      <dgm:prSet presAssocID="{748E63AE-A231-4419-AC13-A46CA883C1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120E7D-6C4C-4D29-8C16-A5D7DD486146}" type="pres">
      <dgm:prSet presAssocID="{4634C6CE-C1C0-47C4-89DD-5AAE03D8CEB7}" presName="circ4" presStyleLbl="vennNode1" presStyleIdx="3" presStyleCnt="4"/>
      <dgm:spPr/>
    </dgm:pt>
    <dgm:pt modelId="{D3DC5A4E-BE0F-400B-8059-C62C80FEAA9B}" type="pres">
      <dgm:prSet presAssocID="{4634C6CE-C1C0-47C4-89DD-5AAE03D8CEB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E91F604-03C0-4916-B400-5ECF5C6DAFD1}" type="presOf" srcId="{ED138AAD-83C8-4B62-ADF5-734087E4BA60}" destId="{2C62EB50-8C1D-41D1-B491-EC0A5E3A9879}" srcOrd="0" destOrd="0" presId="urn:microsoft.com/office/officeart/2005/8/layout/venn1"/>
    <dgm:cxn modelId="{A651D624-26FC-4D13-ADD9-08CD1521926B}" srcId="{4D0D6533-236E-4139-B3F8-142D52BC8D9D}" destId="{ED138AAD-83C8-4B62-ADF5-734087E4BA60}" srcOrd="1" destOrd="0" parTransId="{B6CC9DD7-3F76-4932-B66C-EE1DFA790C8B}" sibTransId="{3AA15DC0-6DA0-4F4E-BC63-8437F088EAEE}"/>
    <dgm:cxn modelId="{06046533-F36E-42F2-91D1-96698F5FD31E}" srcId="{4D0D6533-236E-4139-B3F8-142D52BC8D9D}" destId="{748E63AE-A231-4419-AC13-A46CA883C1C2}" srcOrd="2" destOrd="0" parTransId="{8F98F2BC-93FB-4BA8-ADDD-A4B44882AF0D}" sibTransId="{03820C54-A846-414B-A036-FF00C6BDC268}"/>
    <dgm:cxn modelId="{8570AC36-2F52-4DFA-BAC8-870346B3DC79}" type="presOf" srcId="{4D0D6533-236E-4139-B3F8-142D52BC8D9D}" destId="{6EA94D5E-5F90-463B-9074-E16C49092454}" srcOrd="0" destOrd="0" presId="urn:microsoft.com/office/officeart/2005/8/layout/venn1"/>
    <dgm:cxn modelId="{65FC646C-1982-455F-B6F0-C79EA0AD633A}" type="presOf" srcId="{748E63AE-A231-4419-AC13-A46CA883C1C2}" destId="{7D5B9A63-EB9D-49FF-B132-ECABB817A613}" srcOrd="1" destOrd="0" presId="urn:microsoft.com/office/officeart/2005/8/layout/venn1"/>
    <dgm:cxn modelId="{BBB57F6E-0C3C-49E5-B88A-AF2B1A98BED4}" type="presOf" srcId="{748E63AE-A231-4419-AC13-A46CA883C1C2}" destId="{6C5ACAC5-12C8-449C-B6D5-B6A5BE3255B4}" srcOrd="0" destOrd="0" presId="urn:microsoft.com/office/officeart/2005/8/layout/venn1"/>
    <dgm:cxn modelId="{6D0D5050-8C8E-4555-88C4-89D477B6360D}" type="presOf" srcId="{4634C6CE-C1C0-47C4-89DD-5AAE03D8CEB7}" destId="{17120E7D-6C4C-4D29-8C16-A5D7DD486146}" srcOrd="0" destOrd="0" presId="urn:microsoft.com/office/officeart/2005/8/layout/venn1"/>
    <dgm:cxn modelId="{1AFB6E73-5F36-4A4E-BD67-E4BF199D01DA}" srcId="{4D0D6533-236E-4139-B3F8-142D52BC8D9D}" destId="{D92CFF28-7FC2-4407-8BBC-518BEEEE0509}" srcOrd="0" destOrd="0" parTransId="{94C2285F-11A6-4F78-BF00-A4B8793B302A}" sibTransId="{A3876580-8205-4489-AC74-A0C361D32E29}"/>
    <dgm:cxn modelId="{06DEC389-546F-4104-B398-CC2D7E3398BF}" type="presOf" srcId="{D92CFF28-7FC2-4407-8BBC-518BEEEE0509}" destId="{5E25439F-A7ED-4DBD-8E88-E7B5DE209CFE}" srcOrd="0" destOrd="0" presId="urn:microsoft.com/office/officeart/2005/8/layout/venn1"/>
    <dgm:cxn modelId="{9EFD3F9D-A9E2-4D25-9472-2B92F3EDA481}" type="presOf" srcId="{D92CFF28-7FC2-4407-8BBC-518BEEEE0509}" destId="{2515851D-D103-48FC-BFB5-05F604577A23}" srcOrd="1" destOrd="0" presId="urn:microsoft.com/office/officeart/2005/8/layout/venn1"/>
    <dgm:cxn modelId="{8FD9AE9F-67A9-4426-95B5-8CDE57EA7824}" type="presOf" srcId="{ED138AAD-83C8-4B62-ADF5-734087E4BA60}" destId="{12FAA08B-A5E3-447F-8F05-707305AE6A71}" srcOrd="1" destOrd="0" presId="urn:microsoft.com/office/officeart/2005/8/layout/venn1"/>
    <dgm:cxn modelId="{A15287A3-907D-4211-9592-FFD01BE1F183}" type="presOf" srcId="{4634C6CE-C1C0-47C4-89DD-5AAE03D8CEB7}" destId="{D3DC5A4E-BE0F-400B-8059-C62C80FEAA9B}" srcOrd="1" destOrd="0" presId="urn:microsoft.com/office/officeart/2005/8/layout/venn1"/>
    <dgm:cxn modelId="{5E5831B5-FE5A-45C3-9E32-08A06B45A4EB}" srcId="{4D0D6533-236E-4139-B3F8-142D52BC8D9D}" destId="{4634C6CE-C1C0-47C4-89DD-5AAE03D8CEB7}" srcOrd="3" destOrd="0" parTransId="{F7867959-1DBC-4BEA-8CC7-1EF1DB64557D}" sibTransId="{D9D0DBF5-305F-45A2-B922-AF52000BBC8C}"/>
    <dgm:cxn modelId="{157DAF09-0C1D-4D9E-9AC1-D617D317DF7D}" type="presParOf" srcId="{6EA94D5E-5F90-463B-9074-E16C49092454}" destId="{5E25439F-A7ED-4DBD-8E88-E7B5DE209CFE}" srcOrd="0" destOrd="0" presId="urn:microsoft.com/office/officeart/2005/8/layout/venn1"/>
    <dgm:cxn modelId="{DEBC1B81-5388-49EB-BDB3-6B29D8C8B096}" type="presParOf" srcId="{6EA94D5E-5F90-463B-9074-E16C49092454}" destId="{2515851D-D103-48FC-BFB5-05F604577A23}" srcOrd="1" destOrd="0" presId="urn:microsoft.com/office/officeart/2005/8/layout/venn1"/>
    <dgm:cxn modelId="{10ECECBF-8766-4B9D-B718-799F4056B112}" type="presParOf" srcId="{6EA94D5E-5F90-463B-9074-E16C49092454}" destId="{2C62EB50-8C1D-41D1-B491-EC0A5E3A9879}" srcOrd="2" destOrd="0" presId="urn:microsoft.com/office/officeart/2005/8/layout/venn1"/>
    <dgm:cxn modelId="{6C23B3C9-0000-4E97-A440-D527797CF062}" type="presParOf" srcId="{6EA94D5E-5F90-463B-9074-E16C49092454}" destId="{12FAA08B-A5E3-447F-8F05-707305AE6A71}" srcOrd="3" destOrd="0" presId="urn:microsoft.com/office/officeart/2005/8/layout/venn1"/>
    <dgm:cxn modelId="{C734A925-7FE4-413B-9235-BE692555E775}" type="presParOf" srcId="{6EA94D5E-5F90-463B-9074-E16C49092454}" destId="{6C5ACAC5-12C8-449C-B6D5-B6A5BE3255B4}" srcOrd="4" destOrd="0" presId="urn:microsoft.com/office/officeart/2005/8/layout/venn1"/>
    <dgm:cxn modelId="{7BC824AB-467C-409A-9444-2BC0331FD3CA}" type="presParOf" srcId="{6EA94D5E-5F90-463B-9074-E16C49092454}" destId="{7D5B9A63-EB9D-49FF-B132-ECABB817A613}" srcOrd="5" destOrd="0" presId="urn:microsoft.com/office/officeart/2005/8/layout/venn1"/>
    <dgm:cxn modelId="{1B8BA680-5361-4712-96C0-21F6B84A19AA}" type="presParOf" srcId="{6EA94D5E-5F90-463B-9074-E16C49092454}" destId="{17120E7D-6C4C-4D29-8C16-A5D7DD486146}" srcOrd="6" destOrd="0" presId="urn:microsoft.com/office/officeart/2005/8/layout/venn1"/>
    <dgm:cxn modelId="{BD4C8280-01AE-4D43-AD85-7D4CCA4A8BB6}" type="presParOf" srcId="{6EA94D5E-5F90-463B-9074-E16C49092454}" destId="{D3DC5A4E-BE0F-400B-8059-C62C80FEAA9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C5905-455B-4233-A70C-C3AEB64A493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4531BE-7390-4042-BDDA-4345E067A7E8}">
      <dgm:prSet phldrT="[Text]"/>
      <dgm:spPr/>
      <dgm:t>
        <a:bodyPr/>
        <a:lstStyle/>
        <a:p>
          <a:r>
            <a:rPr lang="en-US" dirty="0"/>
            <a:t>Pre-ETS for Potentially Eligible Students</a:t>
          </a:r>
        </a:p>
      </dgm:t>
      <dgm:extLst>
        <a:ext uri="{E40237B7-FDA0-4F09-8148-C483321AD2D9}">
          <dgm14:cNvPr xmlns:dgm14="http://schemas.microsoft.com/office/drawing/2010/diagram" id="0" name="" descr="Pre-ETS for Potentially Eligible Students"/>
        </a:ext>
      </dgm:extLst>
    </dgm:pt>
    <dgm:pt modelId="{3C1E95C8-D38B-4642-80DE-B44AFBB1AF7B}" type="parTrans" cxnId="{E939D176-590D-43FC-9860-D10BACCA68CA}">
      <dgm:prSet/>
      <dgm:spPr/>
      <dgm:t>
        <a:bodyPr/>
        <a:lstStyle/>
        <a:p>
          <a:endParaRPr lang="en-US"/>
        </a:p>
      </dgm:t>
    </dgm:pt>
    <dgm:pt modelId="{E794D261-7489-4151-8C29-E061BE207F5D}" type="sibTrans" cxnId="{E939D176-590D-43FC-9860-D10BACCA68CA}">
      <dgm:prSet/>
      <dgm:spPr/>
      <dgm:t>
        <a:bodyPr/>
        <a:lstStyle/>
        <a:p>
          <a:endParaRPr lang="en-US"/>
        </a:p>
      </dgm:t>
    </dgm:pt>
    <dgm:pt modelId="{A8F50C61-69E4-498E-8640-8850A7FB4EB4}">
      <dgm:prSet phldrT="[Text]" custT="1"/>
      <dgm:spPr/>
      <dgm:t>
        <a:bodyPr/>
        <a:lstStyle/>
        <a:p>
          <a:r>
            <a:rPr lang="en-US" sz="2000" b="0"/>
            <a:t>Student completes Pre-ETS application. Pre-ETS Rep verifies disability, age and student status.</a:t>
          </a:r>
          <a:endParaRPr lang="en-US" sz="2000" b="0" dirty="0"/>
        </a:p>
      </dgm:t>
      <dgm:extLst>
        <a:ext uri="{E40237B7-FDA0-4F09-8148-C483321AD2D9}">
          <dgm14:cNvPr xmlns:dgm14="http://schemas.microsoft.com/office/drawing/2010/diagram" id="0" name="" descr="Student completes Request for Pre-ETS. Pre-ETS Rep verifies disability, age and student status.&#10;"/>
        </a:ext>
      </dgm:extLst>
    </dgm:pt>
    <dgm:pt modelId="{CBED8738-01D3-4D58-BEF1-02C2D3002657}" type="parTrans" cxnId="{82E8CED5-D37A-4743-86A9-6C8DFB9F3219}">
      <dgm:prSet/>
      <dgm:spPr/>
      <dgm:t>
        <a:bodyPr/>
        <a:lstStyle/>
        <a:p>
          <a:endParaRPr lang="en-US"/>
        </a:p>
      </dgm:t>
    </dgm:pt>
    <dgm:pt modelId="{7ADA6430-08EE-45ED-8EDE-A2953AEC54EB}" type="sibTrans" cxnId="{82E8CED5-D37A-4743-86A9-6C8DFB9F3219}">
      <dgm:prSet/>
      <dgm:spPr/>
      <dgm:t>
        <a:bodyPr/>
        <a:lstStyle/>
        <a:p>
          <a:endParaRPr lang="en-US"/>
        </a:p>
      </dgm:t>
    </dgm:pt>
    <dgm:pt modelId="{E2E0D52C-05E8-41F6-8964-B270CB02FD32}">
      <dgm:prSet phldrT="[Text]" custT="1"/>
      <dgm:spPr/>
      <dgm:t>
        <a:bodyPr/>
        <a:lstStyle/>
        <a:p>
          <a:r>
            <a:rPr lang="en-US" sz="2000" u="sng"/>
            <a:t>Next steps</a:t>
          </a:r>
          <a:r>
            <a:rPr lang="en-US" sz="2000"/>
            <a:t>: </a:t>
          </a:r>
          <a:r>
            <a:rPr lang="en-US" sz="2000" b="0"/>
            <a:t>5 Pre-ETS are provided as needed until student is no longer in school or turns age 22.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Next steps: 5 Required Pre-ETS are provided as needed until they no longer meet definition of “student with a disability” &#10;"/>
        </a:ext>
      </dgm:extLst>
    </dgm:pt>
    <dgm:pt modelId="{44FB1117-EF58-4B19-8D28-1401C01DDD57}" type="parTrans" cxnId="{D29BE0A4-71FA-4187-A931-CB1947A1BF85}">
      <dgm:prSet/>
      <dgm:spPr/>
      <dgm:t>
        <a:bodyPr/>
        <a:lstStyle/>
        <a:p>
          <a:endParaRPr lang="en-US"/>
        </a:p>
      </dgm:t>
    </dgm:pt>
    <dgm:pt modelId="{3A7B6175-5377-40EA-BD8C-80F9CC072807}" type="sibTrans" cxnId="{D29BE0A4-71FA-4187-A931-CB1947A1BF85}">
      <dgm:prSet/>
      <dgm:spPr/>
      <dgm:t>
        <a:bodyPr/>
        <a:lstStyle/>
        <a:p>
          <a:endParaRPr lang="en-US"/>
        </a:p>
      </dgm:t>
    </dgm:pt>
    <dgm:pt modelId="{13D1DC3E-DD5F-47FF-B75B-5B0B2191A8CD}">
      <dgm:prSet phldrT="[Text]"/>
      <dgm:spPr/>
      <dgm:t>
        <a:bodyPr/>
        <a:lstStyle/>
        <a:p>
          <a:r>
            <a:rPr lang="en-US" dirty="0"/>
            <a:t>VR Services for Eligible Students</a:t>
          </a:r>
        </a:p>
      </dgm:t>
      <dgm:extLst>
        <a:ext uri="{E40237B7-FDA0-4F09-8148-C483321AD2D9}">
          <dgm14:cNvPr xmlns:dgm14="http://schemas.microsoft.com/office/drawing/2010/diagram" id="0" name="" descr="VR Services for Eligible Students"/>
        </a:ext>
      </dgm:extLst>
    </dgm:pt>
    <dgm:pt modelId="{87CCBB68-05D7-4C6F-B67D-AA518E8411B3}" type="parTrans" cxnId="{AF1D7080-A130-464B-9300-BACE7E1F5A2F}">
      <dgm:prSet/>
      <dgm:spPr/>
      <dgm:t>
        <a:bodyPr/>
        <a:lstStyle/>
        <a:p>
          <a:endParaRPr lang="en-US"/>
        </a:p>
      </dgm:t>
    </dgm:pt>
    <dgm:pt modelId="{A896E37B-5F3E-44EC-A3F6-564E0414A289}" type="sibTrans" cxnId="{AF1D7080-A130-464B-9300-BACE7E1F5A2F}">
      <dgm:prSet/>
      <dgm:spPr/>
      <dgm:t>
        <a:bodyPr/>
        <a:lstStyle/>
        <a:p>
          <a:endParaRPr lang="en-US"/>
        </a:p>
      </dgm:t>
    </dgm:pt>
    <dgm:pt modelId="{36CE6278-452D-401B-99E4-AED7EEF5513C}">
      <dgm:prSet phldrT="[Text]" custT="1"/>
      <dgm:spPr/>
      <dgm:t>
        <a:bodyPr/>
        <a:lstStyle/>
        <a:p>
          <a:r>
            <a:rPr lang="en-US" sz="2000"/>
            <a:t>Student applies for VR services.  </a:t>
          </a:r>
          <a:r>
            <a:rPr lang="en-US" sz="2000" b="0"/>
            <a:t>Counselor determines eligibility and “priority for services”</a:t>
          </a:r>
          <a:r>
            <a:rPr lang="en-US" sz="2000" b="1"/>
            <a:t>.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Student applies for VR services.  Counselor determines eligibility and priority for services.&#10;"/>
        </a:ext>
      </dgm:extLst>
    </dgm:pt>
    <dgm:pt modelId="{56A10A4F-70AF-4432-A218-1B8B416512A8}" type="parTrans" cxnId="{7024355A-FE86-4EA6-B623-730B3B3EE1FB}">
      <dgm:prSet/>
      <dgm:spPr/>
      <dgm:t>
        <a:bodyPr/>
        <a:lstStyle/>
        <a:p>
          <a:endParaRPr lang="en-US"/>
        </a:p>
      </dgm:t>
    </dgm:pt>
    <dgm:pt modelId="{8CDFA3FE-9166-4242-B44A-6A1CDF26E9A1}" type="sibTrans" cxnId="{7024355A-FE86-4EA6-B623-730B3B3EE1FB}">
      <dgm:prSet/>
      <dgm:spPr/>
      <dgm:t>
        <a:bodyPr/>
        <a:lstStyle/>
        <a:p>
          <a:endParaRPr lang="en-US"/>
        </a:p>
      </dgm:t>
    </dgm:pt>
    <dgm:pt modelId="{ECB1078F-9ABD-40E3-96A6-AA13AF7F1B2A}">
      <dgm:prSet phldrT="[Text]" custT="1"/>
      <dgm:spPr/>
      <dgm:t>
        <a:bodyPr/>
        <a:lstStyle/>
        <a:p>
          <a:pPr rtl="0"/>
          <a:r>
            <a:rPr lang="en-US" sz="1800" u="sng"/>
            <a:t>Next steps</a:t>
          </a:r>
          <a:r>
            <a:rPr lang="en-US" sz="1800"/>
            <a:t>: Assessment of VR Needs and </a:t>
          </a:r>
          <a:r>
            <a:rPr lang="en-US" sz="1800" b="0"/>
            <a:t>Employment Plan completed and Pre-ETS and regular VR services are provided as needed until student is successfully employed</a:t>
          </a:r>
          <a:r>
            <a:rPr lang="en-US" sz="1800"/>
            <a:t>.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Next steps: Assessment of VR Needs, Employment Plan, services are provided as needed (includes Pre-ETS and regular VR services until successfully employed)&#10;"/>
        </a:ext>
      </dgm:extLst>
    </dgm:pt>
    <dgm:pt modelId="{7C53BC07-FEB7-4240-BDFC-A8B7BADF196E}" type="parTrans" cxnId="{50456528-B48E-4DFA-93A6-A5279B23C61E}">
      <dgm:prSet/>
      <dgm:spPr/>
      <dgm:t>
        <a:bodyPr/>
        <a:lstStyle/>
        <a:p>
          <a:endParaRPr lang="en-US"/>
        </a:p>
      </dgm:t>
    </dgm:pt>
    <dgm:pt modelId="{00462010-4C0E-490D-AEFC-52330791EB1E}" type="sibTrans" cxnId="{50456528-B48E-4DFA-93A6-A5279B23C61E}">
      <dgm:prSet/>
      <dgm:spPr/>
      <dgm:t>
        <a:bodyPr/>
        <a:lstStyle/>
        <a:p>
          <a:endParaRPr lang="en-US"/>
        </a:p>
      </dgm:t>
    </dgm:pt>
    <dgm:pt modelId="{98FDAD4B-8458-42BB-80D1-BBDC9BA587DF}" type="pres">
      <dgm:prSet presAssocID="{C14C5905-455B-4233-A70C-C3AEB64A493A}" presName="list" presStyleCnt="0">
        <dgm:presLayoutVars>
          <dgm:dir/>
          <dgm:animLvl val="lvl"/>
        </dgm:presLayoutVars>
      </dgm:prSet>
      <dgm:spPr/>
    </dgm:pt>
    <dgm:pt modelId="{16DEA87D-136F-4E29-B1E1-4B6683604D67}" type="pres">
      <dgm:prSet presAssocID="{A54531BE-7390-4042-BDDA-4345E067A7E8}" presName="posSpace" presStyleCnt="0"/>
      <dgm:spPr/>
    </dgm:pt>
    <dgm:pt modelId="{C0BA5242-71C2-4FB1-85B5-8B640E58F40E}" type="pres">
      <dgm:prSet presAssocID="{A54531BE-7390-4042-BDDA-4345E067A7E8}" presName="vertFlow" presStyleCnt="0"/>
      <dgm:spPr/>
    </dgm:pt>
    <dgm:pt modelId="{5445D573-947C-4464-8E24-7A39A9C56F17}" type="pres">
      <dgm:prSet presAssocID="{A54531BE-7390-4042-BDDA-4345E067A7E8}" presName="topSpace" presStyleCnt="0"/>
      <dgm:spPr/>
    </dgm:pt>
    <dgm:pt modelId="{B5ABD08E-3375-4ABF-B9AE-1822574C608E}" type="pres">
      <dgm:prSet presAssocID="{A54531BE-7390-4042-BDDA-4345E067A7E8}" presName="firstComp" presStyleCnt="0"/>
      <dgm:spPr/>
    </dgm:pt>
    <dgm:pt modelId="{30AD5188-F450-41FE-B4C6-2744AC42C89F}" type="pres">
      <dgm:prSet presAssocID="{A54531BE-7390-4042-BDDA-4345E067A7E8}" presName="firstChild" presStyleLbl="bgAccFollowNode1" presStyleIdx="0" presStyleCnt="4"/>
      <dgm:spPr/>
    </dgm:pt>
    <dgm:pt modelId="{060AA609-1A75-4C0F-B440-0EF3E1CEE345}" type="pres">
      <dgm:prSet presAssocID="{A54531BE-7390-4042-BDDA-4345E067A7E8}" presName="firstChildTx" presStyleLbl="bgAccFollowNode1" presStyleIdx="0" presStyleCnt="4">
        <dgm:presLayoutVars>
          <dgm:bulletEnabled val="1"/>
        </dgm:presLayoutVars>
      </dgm:prSet>
      <dgm:spPr/>
    </dgm:pt>
    <dgm:pt modelId="{651B92D9-FA5A-46D1-96BB-26C1D80AD909}" type="pres">
      <dgm:prSet presAssocID="{E2E0D52C-05E8-41F6-8964-B270CB02FD32}" presName="comp" presStyleCnt="0"/>
      <dgm:spPr/>
    </dgm:pt>
    <dgm:pt modelId="{53CAEC59-C623-4944-B8A0-B441691C34B7}" type="pres">
      <dgm:prSet presAssocID="{E2E0D52C-05E8-41F6-8964-B270CB02FD32}" presName="child" presStyleLbl="bgAccFollowNode1" presStyleIdx="1" presStyleCnt="4"/>
      <dgm:spPr/>
    </dgm:pt>
    <dgm:pt modelId="{5F9D88D6-B60D-4D3C-B01D-4B6A8DFFB73D}" type="pres">
      <dgm:prSet presAssocID="{E2E0D52C-05E8-41F6-8964-B270CB02FD32}" presName="childTx" presStyleLbl="bgAccFollowNode1" presStyleIdx="1" presStyleCnt="4">
        <dgm:presLayoutVars>
          <dgm:bulletEnabled val="1"/>
        </dgm:presLayoutVars>
      </dgm:prSet>
      <dgm:spPr/>
    </dgm:pt>
    <dgm:pt modelId="{48AB8A2A-6642-44F1-933C-70002621E989}" type="pres">
      <dgm:prSet presAssocID="{A54531BE-7390-4042-BDDA-4345E067A7E8}" presName="negSpace" presStyleCnt="0"/>
      <dgm:spPr/>
    </dgm:pt>
    <dgm:pt modelId="{DEA295DD-1C5B-4E22-892F-B63693C2660C}" type="pres">
      <dgm:prSet presAssocID="{A54531BE-7390-4042-BDDA-4345E067A7E8}" presName="circle" presStyleLbl="node1" presStyleIdx="0" presStyleCnt="2"/>
      <dgm:spPr/>
    </dgm:pt>
    <dgm:pt modelId="{980F0E23-53DE-4649-A814-4A80A70D5E05}" type="pres">
      <dgm:prSet presAssocID="{E794D261-7489-4151-8C29-E061BE207F5D}" presName="transSpace" presStyleCnt="0"/>
      <dgm:spPr/>
    </dgm:pt>
    <dgm:pt modelId="{61250EE4-F8DE-40D4-B427-0018B5125C23}" type="pres">
      <dgm:prSet presAssocID="{13D1DC3E-DD5F-47FF-B75B-5B0B2191A8CD}" presName="posSpace" presStyleCnt="0"/>
      <dgm:spPr/>
    </dgm:pt>
    <dgm:pt modelId="{FB5F73E9-5A5F-41BD-9207-854DBE3938BD}" type="pres">
      <dgm:prSet presAssocID="{13D1DC3E-DD5F-47FF-B75B-5B0B2191A8CD}" presName="vertFlow" presStyleCnt="0"/>
      <dgm:spPr/>
    </dgm:pt>
    <dgm:pt modelId="{EB6217FF-14E9-44A9-B25C-E119E7B93409}" type="pres">
      <dgm:prSet presAssocID="{13D1DC3E-DD5F-47FF-B75B-5B0B2191A8CD}" presName="topSpace" presStyleCnt="0"/>
      <dgm:spPr/>
    </dgm:pt>
    <dgm:pt modelId="{24AA4E13-8C38-458E-8698-278A336CD37C}" type="pres">
      <dgm:prSet presAssocID="{13D1DC3E-DD5F-47FF-B75B-5B0B2191A8CD}" presName="firstComp" presStyleCnt="0"/>
      <dgm:spPr/>
    </dgm:pt>
    <dgm:pt modelId="{6A151402-DB23-4B26-A1DA-78339483282F}" type="pres">
      <dgm:prSet presAssocID="{13D1DC3E-DD5F-47FF-B75B-5B0B2191A8CD}" presName="firstChild" presStyleLbl="bgAccFollowNode1" presStyleIdx="2" presStyleCnt="4"/>
      <dgm:spPr/>
    </dgm:pt>
    <dgm:pt modelId="{BD337797-A8DE-469D-A92A-D7BF2243C9AF}" type="pres">
      <dgm:prSet presAssocID="{13D1DC3E-DD5F-47FF-B75B-5B0B2191A8CD}" presName="firstChildTx" presStyleLbl="bgAccFollowNode1" presStyleIdx="2" presStyleCnt="4">
        <dgm:presLayoutVars>
          <dgm:bulletEnabled val="1"/>
        </dgm:presLayoutVars>
      </dgm:prSet>
      <dgm:spPr/>
    </dgm:pt>
    <dgm:pt modelId="{8B44932E-3BB8-48E5-A1DF-F869E7C95408}" type="pres">
      <dgm:prSet presAssocID="{ECB1078F-9ABD-40E3-96A6-AA13AF7F1B2A}" presName="comp" presStyleCnt="0"/>
      <dgm:spPr/>
    </dgm:pt>
    <dgm:pt modelId="{D21E0188-CC5A-4E94-8352-7BD70D453DE3}" type="pres">
      <dgm:prSet presAssocID="{ECB1078F-9ABD-40E3-96A6-AA13AF7F1B2A}" presName="child" presStyleLbl="bgAccFollowNode1" presStyleIdx="3" presStyleCnt="4"/>
      <dgm:spPr/>
    </dgm:pt>
    <dgm:pt modelId="{746B2CDE-CA53-420B-BE9F-2C714330CADE}" type="pres">
      <dgm:prSet presAssocID="{ECB1078F-9ABD-40E3-96A6-AA13AF7F1B2A}" presName="childTx" presStyleLbl="bgAccFollowNode1" presStyleIdx="3" presStyleCnt="4">
        <dgm:presLayoutVars>
          <dgm:bulletEnabled val="1"/>
        </dgm:presLayoutVars>
      </dgm:prSet>
      <dgm:spPr/>
    </dgm:pt>
    <dgm:pt modelId="{6ECB2494-708A-41CB-BDC6-CEED20605F28}" type="pres">
      <dgm:prSet presAssocID="{13D1DC3E-DD5F-47FF-B75B-5B0B2191A8CD}" presName="negSpace" presStyleCnt="0"/>
      <dgm:spPr/>
    </dgm:pt>
    <dgm:pt modelId="{473B7676-64E4-4627-8F89-8A14CB38A2FC}" type="pres">
      <dgm:prSet presAssocID="{13D1DC3E-DD5F-47FF-B75B-5B0B2191A8CD}" presName="circle" presStyleLbl="node1" presStyleIdx="1" presStyleCnt="2"/>
      <dgm:spPr/>
    </dgm:pt>
  </dgm:ptLst>
  <dgm:cxnLst>
    <dgm:cxn modelId="{FFC8E40D-0243-4F92-9FBA-2346FFD1879B}" type="presOf" srcId="{36CE6278-452D-401B-99E4-AED7EEF5513C}" destId="{6A151402-DB23-4B26-A1DA-78339483282F}" srcOrd="0" destOrd="0" presId="urn:microsoft.com/office/officeart/2005/8/layout/hList9"/>
    <dgm:cxn modelId="{103A4F22-6F6D-4363-BEA3-14F235F55286}" type="presOf" srcId="{ECB1078F-9ABD-40E3-96A6-AA13AF7F1B2A}" destId="{D21E0188-CC5A-4E94-8352-7BD70D453DE3}" srcOrd="0" destOrd="0" presId="urn:microsoft.com/office/officeart/2005/8/layout/hList9"/>
    <dgm:cxn modelId="{50456528-B48E-4DFA-93A6-A5279B23C61E}" srcId="{13D1DC3E-DD5F-47FF-B75B-5B0B2191A8CD}" destId="{ECB1078F-9ABD-40E3-96A6-AA13AF7F1B2A}" srcOrd="1" destOrd="0" parTransId="{7C53BC07-FEB7-4240-BDFC-A8B7BADF196E}" sibTransId="{00462010-4C0E-490D-AEFC-52330791EB1E}"/>
    <dgm:cxn modelId="{42CA342E-DFDA-4FF5-92BE-8CB3A54EBCE1}" type="presOf" srcId="{A8F50C61-69E4-498E-8640-8850A7FB4EB4}" destId="{060AA609-1A75-4C0F-B440-0EF3E1CEE345}" srcOrd="1" destOrd="0" presId="urn:microsoft.com/office/officeart/2005/8/layout/hList9"/>
    <dgm:cxn modelId="{4DA8AD36-3BA1-46FD-9A98-20A19EAA3E46}" type="presOf" srcId="{ECB1078F-9ABD-40E3-96A6-AA13AF7F1B2A}" destId="{746B2CDE-CA53-420B-BE9F-2C714330CADE}" srcOrd="1" destOrd="0" presId="urn:microsoft.com/office/officeart/2005/8/layout/hList9"/>
    <dgm:cxn modelId="{6DD2514A-325D-4364-9F19-C1F2B83001B5}" type="presOf" srcId="{A8F50C61-69E4-498E-8640-8850A7FB4EB4}" destId="{30AD5188-F450-41FE-B4C6-2744AC42C89F}" srcOrd="0" destOrd="0" presId="urn:microsoft.com/office/officeart/2005/8/layout/hList9"/>
    <dgm:cxn modelId="{E3BA536F-5E6D-4B5D-A6C6-1463AD0B50D3}" type="presOf" srcId="{E2E0D52C-05E8-41F6-8964-B270CB02FD32}" destId="{5F9D88D6-B60D-4D3C-B01D-4B6A8DFFB73D}" srcOrd="1" destOrd="0" presId="urn:microsoft.com/office/officeart/2005/8/layout/hList9"/>
    <dgm:cxn modelId="{2916F852-8F59-423D-A8BC-04F54B45FAEB}" type="presOf" srcId="{13D1DC3E-DD5F-47FF-B75B-5B0B2191A8CD}" destId="{473B7676-64E4-4627-8F89-8A14CB38A2FC}" srcOrd="0" destOrd="0" presId="urn:microsoft.com/office/officeart/2005/8/layout/hList9"/>
    <dgm:cxn modelId="{E939D176-590D-43FC-9860-D10BACCA68CA}" srcId="{C14C5905-455B-4233-A70C-C3AEB64A493A}" destId="{A54531BE-7390-4042-BDDA-4345E067A7E8}" srcOrd="0" destOrd="0" parTransId="{3C1E95C8-D38B-4642-80DE-B44AFBB1AF7B}" sibTransId="{E794D261-7489-4151-8C29-E061BE207F5D}"/>
    <dgm:cxn modelId="{7024355A-FE86-4EA6-B623-730B3B3EE1FB}" srcId="{13D1DC3E-DD5F-47FF-B75B-5B0B2191A8CD}" destId="{36CE6278-452D-401B-99E4-AED7EEF5513C}" srcOrd="0" destOrd="0" parTransId="{56A10A4F-70AF-4432-A218-1B8B416512A8}" sibTransId="{8CDFA3FE-9166-4242-B44A-6A1CDF26E9A1}"/>
    <dgm:cxn modelId="{AF1D7080-A130-464B-9300-BACE7E1F5A2F}" srcId="{C14C5905-455B-4233-A70C-C3AEB64A493A}" destId="{13D1DC3E-DD5F-47FF-B75B-5B0B2191A8CD}" srcOrd="1" destOrd="0" parTransId="{87CCBB68-05D7-4C6F-B67D-AA518E8411B3}" sibTransId="{A896E37B-5F3E-44EC-A3F6-564E0414A289}"/>
    <dgm:cxn modelId="{8BFE8E97-0A9E-4BBD-9D80-ADC60F9439BD}" type="presOf" srcId="{C14C5905-455B-4233-A70C-C3AEB64A493A}" destId="{98FDAD4B-8458-42BB-80D1-BBDC9BA587DF}" srcOrd="0" destOrd="0" presId="urn:microsoft.com/office/officeart/2005/8/layout/hList9"/>
    <dgm:cxn modelId="{D29BE0A4-71FA-4187-A931-CB1947A1BF85}" srcId="{A54531BE-7390-4042-BDDA-4345E067A7E8}" destId="{E2E0D52C-05E8-41F6-8964-B270CB02FD32}" srcOrd="1" destOrd="0" parTransId="{44FB1117-EF58-4B19-8D28-1401C01DDD57}" sibTransId="{3A7B6175-5377-40EA-BD8C-80F9CC072807}"/>
    <dgm:cxn modelId="{520841A9-CDA7-44C8-A705-B61E343F7C62}" type="presOf" srcId="{E2E0D52C-05E8-41F6-8964-B270CB02FD32}" destId="{53CAEC59-C623-4944-B8A0-B441691C34B7}" srcOrd="0" destOrd="0" presId="urn:microsoft.com/office/officeart/2005/8/layout/hList9"/>
    <dgm:cxn modelId="{7C3C96B2-FB71-4EB6-943E-1FFE148D4050}" type="presOf" srcId="{A54531BE-7390-4042-BDDA-4345E067A7E8}" destId="{DEA295DD-1C5B-4E22-892F-B63693C2660C}" srcOrd="0" destOrd="0" presId="urn:microsoft.com/office/officeart/2005/8/layout/hList9"/>
    <dgm:cxn modelId="{82E8CED5-D37A-4743-86A9-6C8DFB9F3219}" srcId="{A54531BE-7390-4042-BDDA-4345E067A7E8}" destId="{A8F50C61-69E4-498E-8640-8850A7FB4EB4}" srcOrd="0" destOrd="0" parTransId="{CBED8738-01D3-4D58-BEF1-02C2D3002657}" sibTransId="{7ADA6430-08EE-45ED-8EDE-A2953AEC54EB}"/>
    <dgm:cxn modelId="{723A77ED-4BA0-41FF-AEB5-FC8421E7213B}" type="presOf" srcId="{36CE6278-452D-401B-99E4-AED7EEF5513C}" destId="{BD337797-A8DE-469D-A92A-D7BF2243C9AF}" srcOrd="1" destOrd="0" presId="urn:microsoft.com/office/officeart/2005/8/layout/hList9"/>
    <dgm:cxn modelId="{64C15744-9BDA-4F03-A169-041A373708F9}" type="presParOf" srcId="{98FDAD4B-8458-42BB-80D1-BBDC9BA587DF}" destId="{16DEA87D-136F-4E29-B1E1-4B6683604D67}" srcOrd="0" destOrd="0" presId="urn:microsoft.com/office/officeart/2005/8/layout/hList9"/>
    <dgm:cxn modelId="{270795BE-4ABA-48E1-B611-5F73D2F70C17}" type="presParOf" srcId="{98FDAD4B-8458-42BB-80D1-BBDC9BA587DF}" destId="{C0BA5242-71C2-4FB1-85B5-8B640E58F40E}" srcOrd="1" destOrd="0" presId="urn:microsoft.com/office/officeart/2005/8/layout/hList9"/>
    <dgm:cxn modelId="{C1C36F70-DBDB-414B-B5CD-14966B317D28}" type="presParOf" srcId="{C0BA5242-71C2-4FB1-85B5-8B640E58F40E}" destId="{5445D573-947C-4464-8E24-7A39A9C56F17}" srcOrd="0" destOrd="0" presId="urn:microsoft.com/office/officeart/2005/8/layout/hList9"/>
    <dgm:cxn modelId="{C9DEA067-1A73-452B-BC56-7AB96D1AC1F2}" type="presParOf" srcId="{C0BA5242-71C2-4FB1-85B5-8B640E58F40E}" destId="{B5ABD08E-3375-4ABF-B9AE-1822574C608E}" srcOrd="1" destOrd="0" presId="urn:microsoft.com/office/officeart/2005/8/layout/hList9"/>
    <dgm:cxn modelId="{9D746F58-36BB-4295-9A61-39C4517AB8DB}" type="presParOf" srcId="{B5ABD08E-3375-4ABF-B9AE-1822574C608E}" destId="{30AD5188-F450-41FE-B4C6-2744AC42C89F}" srcOrd="0" destOrd="0" presId="urn:microsoft.com/office/officeart/2005/8/layout/hList9"/>
    <dgm:cxn modelId="{07D45401-030D-4D74-8EFC-05BF177F56D2}" type="presParOf" srcId="{B5ABD08E-3375-4ABF-B9AE-1822574C608E}" destId="{060AA609-1A75-4C0F-B440-0EF3E1CEE345}" srcOrd="1" destOrd="0" presId="urn:microsoft.com/office/officeart/2005/8/layout/hList9"/>
    <dgm:cxn modelId="{30C1C547-DBEA-4E5A-A749-3E3057678D01}" type="presParOf" srcId="{C0BA5242-71C2-4FB1-85B5-8B640E58F40E}" destId="{651B92D9-FA5A-46D1-96BB-26C1D80AD909}" srcOrd="2" destOrd="0" presId="urn:microsoft.com/office/officeart/2005/8/layout/hList9"/>
    <dgm:cxn modelId="{280DBAF7-DB5F-4E13-AA96-F2D16C33EE7E}" type="presParOf" srcId="{651B92D9-FA5A-46D1-96BB-26C1D80AD909}" destId="{53CAEC59-C623-4944-B8A0-B441691C34B7}" srcOrd="0" destOrd="0" presId="urn:microsoft.com/office/officeart/2005/8/layout/hList9"/>
    <dgm:cxn modelId="{18278001-4142-4783-B9B4-97071D586B13}" type="presParOf" srcId="{651B92D9-FA5A-46D1-96BB-26C1D80AD909}" destId="{5F9D88D6-B60D-4D3C-B01D-4B6A8DFFB73D}" srcOrd="1" destOrd="0" presId="urn:microsoft.com/office/officeart/2005/8/layout/hList9"/>
    <dgm:cxn modelId="{5C4E1077-72EF-46B3-8AA5-6F53091274C7}" type="presParOf" srcId="{98FDAD4B-8458-42BB-80D1-BBDC9BA587DF}" destId="{48AB8A2A-6642-44F1-933C-70002621E989}" srcOrd="2" destOrd="0" presId="urn:microsoft.com/office/officeart/2005/8/layout/hList9"/>
    <dgm:cxn modelId="{D1D91CF1-DAD8-47F1-BD0B-4AD0C0FFA4FA}" type="presParOf" srcId="{98FDAD4B-8458-42BB-80D1-BBDC9BA587DF}" destId="{DEA295DD-1C5B-4E22-892F-B63693C2660C}" srcOrd="3" destOrd="0" presId="urn:microsoft.com/office/officeart/2005/8/layout/hList9"/>
    <dgm:cxn modelId="{515B22C6-6943-4ACC-BC4D-8F98DBC8F6A4}" type="presParOf" srcId="{98FDAD4B-8458-42BB-80D1-BBDC9BA587DF}" destId="{980F0E23-53DE-4649-A814-4A80A70D5E05}" srcOrd="4" destOrd="0" presId="urn:microsoft.com/office/officeart/2005/8/layout/hList9"/>
    <dgm:cxn modelId="{F1432E9D-023B-48CF-B95C-4B58F3326325}" type="presParOf" srcId="{98FDAD4B-8458-42BB-80D1-BBDC9BA587DF}" destId="{61250EE4-F8DE-40D4-B427-0018B5125C23}" srcOrd="5" destOrd="0" presId="urn:microsoft.com/office/officeart/2005/8/layout/hList9"/>
    <dgm:cxn modelId="{D8B21BFD-4BB7-408F-8D7D-5481228355C3}" type="presParOf" srcId="{98FDAD4B-8458-42BB-80D1-BBDC9BA587DF}" destId="{FB5F73E9-5A5F-41BD-9207-854DBE3938BD}" srcOrd="6" destOrd="0" presId="urn:microsoft.com/office/officeart/2005/8/layout/hList9"/>
    <dgm:cxn modelId="{CC0B3D93-A8EC-41FD-A971-CDC20F07449C}" type="presParOf" srcId="{FB5F73E9-5A5F-41BD-9207-854DBE3938BD}" destId="{EB6217FF-14E9-44A9-B25C-E119E7B93409}" srcOrd="0" destOrd="0" presId="urn:microsoft.com/office/officeart/2005/8/layout/hList9"/>
    <dgm:cxn modelId="{8FCFB410-DD4D-46AE-A761-716B198DFDC9}" type="presParOf" srcId="{FB5F73E9-5A5F-41BD-9207-854DBE3938BD}" destId="{24AA4E13-8C38-458E-8698-278A336CD37C}" srcOrd="1" destOrd="0" presId="urn:microsoft.com/office/officeart/2005/8/layout/hList9"/>
    <dgm:cxn modelId="{D9BD63F7-2B67-4662-BDAD-26B656CF5D8D}" type="presParOf" srcId="{24AA4E13-8C38-458E-8698-278A336CD37C}" destId="{6A151402-DB23-4B26-A1DA-78339483282F}" srcOrd="0" destOrd="0" presId="urn:microsoft.com/office/officeart/2005/8/layout/hList9"/>
    <dgm:cxn modelId="{7892D2D9-704D-4BB4-833B-657639D132BE}" type="presParOf" srcId="{24AA4E13-8C38-458E-8698-278A336CD37C}" destId="{BD337797-A8DE-469D-A92A-D7BF2243C9AF}" srcOrd="1" destOrd="0" presId="urn:microsoft.com/office/officeart/2005/8/layout/hList9"/>
    <dgm:cxn modelId="{F3BAE9B9-6566-4429-815E-766FFEDE325D}" type="presParOf" srcId="{FB5F73E9-5A5F-41BD-9207-854DBE3938BD}" destId="{8B44932E-3BB8-48E5-A1DF-F869E7C95408}" srcOrd="2" destOrd="0" presId="urn:microsoft.com/office/officeart/2005/8/layout/hList9"/>
    <dgm:cxn modelId="{1612DE80-38E0-4968-A455-A5C45559F785}" type="presParOf" srcId="{8B44932E-3BB8-48E5-A1DF-F869E7C95408}" destId="{D21E0188-CC5A-4E94-8352-7BD70D453DE3}" srcOrd="0" destOrd="0" presId="urn:microsoft.com/office/officeart/2005/8/layout/hList9"/>
    <dgm:cxn modelId="{89C9A555-2632-4FD8-9521-3C05B1F03C49}" type="presParOf" srcId="{8B44932E-3BB8-48E5-A1DF-F869E7C95408}" destId="{746B2CDE-CA53-420B-BE9F-2C714330CADE}" srcOrd="1" destOrd="0" presId="urn:microsoft.com/office/officeart/2005/8/layout/hList9"/>
    <dgm:cxn modelId="{16468A65-CB65-4BA4-A3FD-0DFB5A23006C}" type="presParOf" srcId="{98FDAD4B-8458-42BB-80D1-BBDC9BA587DF}" destId="{6ECB2494-708A-41CB-BDC6-CEED20605F28}" srcOrd="7" destOrd="0" presId="urn:microsoft.com/office/officeart/2005/8/layout/hList9"/>
    <dgm:cxn modelId="{5AD1903B-FC43-4E5B-A752-6F9D5ED8C7FA}" type="presParOf" srcId="{98FDAD4B-8458-42BB-80D1-BBDC9BA587DF}" destId="{473B7676-64E4-4627-8F89-8A14CB38A2F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E67569-B7EE-4B5C-B5C2-62D6F7012A4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EDA8B2-56DD-4284-9069-692028EF2403}">
      <dgm:prSet phldrT="[Text]"/>
      <dgm:spPr/>
      <dgm:t>
        <a:bodyPr/>
        <a:lstStyle/>
        <a:p>
          <a:r>
            <a:rPr lang="en-US"/>
            <a:t>Student A</a:t>
          </a:r>
        </a:p>
      </dgm:t>
    </dgm:pt>
    <dgm:pt modelId="{89C0FC93-6250-4B71-B907-A0179162F048}" type="parTrans" cxnId="{32E1DAA6-6807-4AFC-B30E-1E39AE00EE41}">
      <dgm:prSet/>
      <dgm:spPr/>
      <dgm:t>
        <a:bodyPr/>
        <a:lstStyle/>
        <a:p>
          <a:endParaRPr lang="en-US"/>
        </a:p>
      </dgm:t>
    </dgm:pt>
    <dgm:pt modelId="{8C730239-A428-470B-A3CD-B8AFAA41B02E}" type="sibTrans" cxnId="{32E1DAA6-6807-4AFC-B30E-1E39AE00EE41}">
      <dgm:prSet/>
      <dgm:spPr/>
      <dgm:t>
        <a:bodyPr/>
        <a:lstStyle/>
        <a:p>
          <a:endParaRPr lang="en-US"/>
        </a:p>
      </dgm:t>
    </dgm:pt>
    <dgm:pt modelId="{AE799112-6402-4056-8F04-7EE71F0CACB4}">
      <dgm:prSet phldrT="[Text]"/>
      <dgm:spPr/>
      <dgm:t>
        <a:bodyPr/>
        <a:lstStyle/>
        <a:p>
          <a:r>
            <a:rPr lang="en-US" dirty="0"/>
            <a:t>Receives Pre-ETS from Pre-ETS Rep.</a:t>
          </a:r>
        </a:p>
      </dgm:t>
    </dgm:pt>
    <dgm:pt modelId="{7E4F0B1C-530F-4189-AE68-910C9C4C5677}" type="parTrans" cxnId="{FEA412A2-0BCE-4830-86E8-1EE8075A8F17}">
      <dgm:prSet/>
      <dgm:spPr/>
      <dgm:t>
        <a:bodyPr/>
        <a:lstStyle/>
        <a:p>
          <a:endParaRPr lang="en-US"/>
        </a:p>
      </dgm:t>
    </dgm:pt>
    <dgm:pt modelId="{08A7D033-CCE6-432D-B621-D7754DBEBB76}" type="sibTrans" cxnId="{FEA412A2-0BCE-4830-86E8-1EE8075A8F17}">
      <dgm:prSet/>
      <dgm:spPr/>
      <dgm:t>
        <a:bodyPr/>
        <a:lstStyle/>
        <a:p>
          <a:endParaRPr lang="en-US"/>
        </a:p>
      </dgm:t>
    </dgm:pt>
    <dgm:pt modelId="{B799C328-AFA1-4D86-88D3-FF08F4CD8D49}">
      <dgm:prSet phldrT="[Text]"/>
      <dgm:spPr/>
      <dgm:t>
        <a:bodyPr/>
        <a:lstStyle/>
        <a:p>
          <a:r>
            <a:rPr lang="en-US" dirty="0"/>
            <a:t>Pre-ETS is all they need. Will not apply for VR with the VRS counselor.</a:t>
          </a:r>
        </a:p>
      </dgm:t>
    </dgm:pt>
    <dgm:pt modelId="{8EE56895-AA8D-4AFD-8012-DFA48A003AAE}" type="parTrans" cxnId="{0809C559-1EDF-48BC-8950-009177FB1D9A}">
      <dgm:prSet/>
      <dgm:spPr/>
      <dgm:t>
        <a:bodyPr/>
        <a:lstStyle/>
        <a:p>
          <a:endParaRPr lang="en-US"/>
        </a:p>
      </dgm:t>
    </dgm:pt>
    <dgm:pt modelId="{216B7EE2-1049-4E8A-96E6-757C2377C2F5}" type="sibTrans" cxnId="{0809C559-1EDF-48BC-8950-009177FB1D9A}">
      <dgm:prSet/>
      <dgm:spPr/>
      <dgm:t>
        <a:bodyPr/>
        <a:lstStyle/>
        <a:p>
          <a:endParaRPr lang="en-US"/>
        </a:p>
      </dgm:t>
    </dgm:pt>
    <dgm:pt modelId="{CDB64C93-BDBB-4744-8A9B-C2E49ECC7F42}">
      <dgm:prSet phldrT="[Text]"/>
      <dgm:spPr/>
      <dgm:t>
        <a:bodyPr/>
        <a:lstStyle/>
        <a:p>
          <a:r>
            <a:rPr lang="en-US"/>
            <a:t>Student B</a:t>
          </a:r>
        </a:p>
      </dgm:t>
    </dgm:pt>
    <dgm:pt modelId="{B06BAC69-3F57-472B-B34C-8BB7E73510C0}" type="parTrans" cxnId="{F4DAD52B-4A60-47BE-AAE3-05CE992DFA5A}">
      <dgm:prSet/>
      <dgm:spPr/>
      <dgm:t>
        <a:bodyPr/>
        <a:lstStyle/>
        <a:p>
          <a:endParaRPr lang="en-US"/>
        </a:p>
      </dgm:t>
    </dgm:pt>
    <dgm:pt modelId="{F2A031BC-B51B-4444-AC80-149D826478C1}" type="sibTrans" cxnId="{F4DAD52B-4A60-47BE-AAE3-05CE992DFA5A}">
      <dgm:prSet/>
      <dgm:spPr/>
      <dgm:t>
        <a:bodyPr/>
        <a:lstStyle/>
        <a:p>
          <a:endParaRPr lang="en-US"/>
        </a:p>
      </dgm:t>
    </dgm:pt>
    <dgm:pt modelId="{935F5026-3AED-4682-AA77-30FB7BB87F6C}">
      <dgm:prSet phldrT="[Text]"/>
      <dgm:spPr/>
      <dgm:t>
        <a:bodyPr/>
        <a:lstStyle/>
        <a:p>
          <a:r>
            <a:rPr lang="en-US" dirty="0"/>
            <a:t>Receives Pre-ETS from Pre-ETS Rep.</a:t>
          </a:r>
        </a:p>
      </dgm:t>
    </dgm:pt>
    <dgm:pt modelId="{3F660E34-BA8A-483E-B4BC-0AAEC6B18BAC}" type="parTrans" cxnId="{493D5312-6559-4BD4-BAF4-56381537E23F}">
      <dgm:prSet/>
      <dgm:spPr/>
      <dgm:t>
        <a:bodyPr/>
        <a:lstStyle/>
        <a:p>
          <a:endParaRPr lang="en-US"/>
        </a:p>
      </dgm:t>
    </dgm:pt>
    <dgm:pt modelId="{7478C284-4DBD-41F8-9AF3-1FD8F4A759D6}" type="sibTrans" cxnId="{493D5312-6559-4BD4-BAF4-56381537E23F}">
      <dgm:prSet/>
      <dgm:spPr/>
      <dgm:t>
        <a:bodyPr/>
        <a:lstStyle/>
        <a:p>
          <a:endParaRPr lang="en-US"/>
        </a:p>
      </dgm:t>
    </dgm:pt>
    <dgm:pt modelId="{7A61C9E6-D1D0-4AF6-870D-ACFF9906B396}">
      <dgm:prSet phldrT="[Text]"/>
      <dgm:spPr/>
      <dgm:t>
        <a:bodyPr/>
        <a:lstStyle/>
        <a:p>
          <a:r>
            <a:rPr lang="en-US" dirty="0"/>
            <a:t>Applies for VR with VRS counselor because they need more than just Pre-ETS.</a:t>
          </a:r>
        </a:p>
      </dgm:t>
    </dgm:pt>
    <dgm:pt modelId="{597A10BE-C887-4F76-94FB-A1317111703B}" type="parTrans" cxnId="{A18931D1-0171-4D8C-9743-4AD10DC6DE27}">
      <dgm:prSet/>
      <dgm:spPr/>
      <dgm:t>
        <a:bodyPr/>
        <a:lstStyle/>
        <a:p>
          <a:endParaRPr lang="en-US"/>
        </a:p>
      </dgm:t>
    </dgm:pt>
    <dgm:pt modelId="{C1D29B47-12D9-4D42-8A46-B7DB3276424C}" type="sibTrans" cxnId="{A18931D1-0171-4D8C-9743-4AD10DC6DE27}">
      <dgm:prSet/>
      <dgm:spPr/>
      <dgm:t>
        <a:bodyPr/>
        <a:lstStyle/>
        <a:p>
          <a:endParaRPr lang="en-US"/>
        </a:p>
      </dgm:t>
    </dgm:pt>
    <dgm:pt modelId="{75010BAC-5551-486B-ABE0-0783F5575691}">
      <dgm:prSet phldrT="[Text]"/>
      <dgm:spPr/>
      <dgm:t>
        <a:bodyPr/>
        <a:lstStyle/>
        <a:p>
          <a:r>
            <a:rPr lang="en-US"/>
            <a:t>Student C</a:t>
          </a:r>
        </a:p>
      </dgm:t>
    </dgm:pt>
    <dgm:pt modelId="{BD74CFE1-DFAE-4F05-98AB-5D01F7DE1124}" type="parTrans" cxnId="{8EA08850-668C-4EBD-9371-82FD54FE4233}">
      <dgm:prSet/>
      <dgm:spPr/>
      <dgm:t>
        <a:bodyPr/>
        <a:lstStyle/>
        <a:p>
          <a:endParaRPr lang="en-US"/>
        </a:p>
      </dgm:t>
    </dgm:pt>
    <dgm:pt modelId="{04E3A012-F700-4FB9-818A-18424EA479BF}" type="sibTrans" cxnId="{8EA08850-668C-4EBD-9371-82FD54FE4233}">
      <dgm:prSet/>
      <dgm:spPr/>
      <dgm:t>
        <a:bodyPr/>
        <a:lstStyle/>
        <a:p>
          <a:endParaRPr lang="en-US"/>
        </a:p>
      </dgm:t>
    </dgm:pt>
    <dgm:pt modelId="{FD17D895-3F74-400E-8078-7F4AE8208DCE}">
      <dgm:prSet phldrT="[Text]"/>
      <dgm:spPr/>
      <dgm:t>
        <a:bodyPr/>
        <a:lstStyle/>
        <a:p>
          <a:r>
            <a:rPr lang="en-US"/>
            <a:t>Applies for VR with VRS counselor.</a:t>
          </a:r>
        </a:p>
      </dgm:t>
    </dgm:pt>
    <dgm:pt modelId="{AAAFB32B-617E-43F3-8AE6-37A1A330F45A}" type="parTrans" cxnId="{9E3E643F-A66D-45F7-AF70-EAF976C5BE54}">
      <dgm:prSet/>
      <dgm:spPr/>
      <dgm:t>
        <a:bodyPr/>
        <a:lstStyle/>
        <a:p>
          <a:endParaRPr lang="en-US"/>
        </a:p>
      </dgm:t>
    </dgm:pt>
    <dgm:pt modelId="{55C1DA98-DD71-4788-97F9-E5924DF5FBC6}" type="sibTrans" cxnId="{9E3E643F-A66D-45F7-AF70-EAF976C5BE54}">
      <dgm:prSet/>
      <dgm:spPr/>
      <dgm:t>
        <a:bodyPr/>
        <a:lstStyle/>
        <a:p>
          <a:endParaRPr lang="en-US"/>
        </a:p>
      </dgm:t>
    </dgm:pt>
    <dgm:pt modelId="{EB23D0CA-F33B-4434-BEEF-0FFC49B165A2}">
      <dgm:prSet phldrT="[Text]"/>
      <dgm:spPr/>
      <dgm:t>
        <a:bodyPr/>
        <a:lstStyle/>
        <a:p>
          <a:r>
            <a:rPr lang="en-US" dirty="0"/>
            <a:t>If eligible for VR, student receives both Pre-ETS and other VR services from VRS counselor.</a:t>
          </a:r>
        </a:p>
      </dgm:t>
    </dgm:pt>
    <dgm:pt modelId="{85ED2FB6-AA04-4936-8985-D1F6F279792C}" type="parTrans" cxnId="{B4D55CFB-2AE7-480C-8C03-3C25DD749070}">
      <dgm:prSet/>
      <dgm:spPr/>
      <dgm:t>
        <a:bodyPr/>
        <a:lstStyle/>
        <a:p>
          <a:endParaRPr lang="en-US"/>
        </a:p>
      </dgm:t>
    </dgm:pt>
    <dgm:pt modelId="{8A1483EB-BC5D-45B6-AEAF-DFCB506B451C}" type="sibTrans" cxnId="{B4D55CFB-2AE7-480C-8C03-3C25DD749070}">
      <dgm:prSet/>
      <dgm:spPr/>
      <dgm:t>
        <a:bodyPr/>
        <a:lstStyle/>
        <a:p>
          <a:endParaRPr lang="en-US"/>
        </a:p>
      </dgm:t>
    </dgm:pt>
    <dgm:pt modelId="{7DED2F40-27A2-45A7-B062-53DD420C1C38}">
      <dgm:prSet/>
      <dgm:spPr/>
      <dgm:t>
        <a:bodyPr/>
        <a:lstStyle/>
        <a:p>
          <a:r>
            <a:rPr lang="en-US"/>
            <a:t>If eligible for VR, student receives both Pre-ETS and other VR services from VRS counselor.</a:t>
          </a:r>
        </a:p>
      </dgm:t>
    </dgm:pt>
    <dgm:pt modelId="{A7FF58E8-33C2-493F-943E-5BE5CC2D6660}" type="parTrans" cxnId="{6AD6E473-2A9C-49B3-B402-FB73FF800D18}">
      <dgm:prSet/>
      <dgm:spPr/>
      <dgm:t>
        <a:bodyPr/>
        <a:lstStyle/>
        <a:p>
          <a:endParaRPr lang="en-US"/>
        </a:p>
      </dgm:t>
    </dgm:pt>
    <dgm:pt modelId="{91A39FF2-1B7C-4860-8753-BA2E9B5271CA}" type="sibTrans" cxnId="{6AD6E473-2A9C-49B3-B402-FB73FF800D18}">
      <dgm:prSet/>
      <dgm:spPr/>
      <dgm:t>
        <a:bodyPr/>
        <a:lstStyle/>
        <a:p>
          <a:endParaRPr lang="en-US"/>
        </a:p>
      </dgm:t>
    </dgm:pt>
    <dgm:pt modelId="{855FF785-EA70-465D-9931-99C57697B83F}" type="pres">
      <dgm:prSet presAssocID="{90E67569-B7EE-4B5C-B5C2-62D6F7012A4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6BEFF75-1E65-45B7-8380-6CA056793F3F}" type="pres">
      <dgm:prSet presAssocID="{CBEDA8B2-56DD-4284-9069-692028EF2403}" presName="horFlow" presStyleCnt="0"/>
      <dgm:spPr/>
    </dgm:pt>
    <dgm:pt modelId="{44A900E6-7C2F-4A69-B39C-2FE610CDA6E9}" type="pres">
      <dgm:prSet presAssocID="{CBEDA8B2-56DD-4284-9069-692028EF2403}" presName="bigChev" presStyleLbl="node1" presStyleIdx="0" presStyleCnt="3"/>
      <dgm:spPr/>
    </dgm:pt>
    <dgm:pt modelId="{E1B1994A-4BF3-4FA6-8A9A-82B9E63E6775}" type="pres">
      <dgm:prSet presAssocID="{7E4F0B1C-530F-4189-AE68-910C9C4C5677}" presName="parTrans" presStyleCnt="0"/>
      <dgm:spPr/>
    </dgm:pt>
    <dgm:pt modelId="{30BB2ACD-4EA0-4AE8-8930-EF29490E07D0}" type="pres">
      <dgm:prSet presAssocID="{AE799112-6402-4056-8F04-7EE71F0CACB4}" presName="node" presStyleLbl="alignAccFollowNode1" presStyleIdx="0" presStyleCnt="7">
        <dgm:presLayoutVars>
          <dgm:bulletEnabled val="1"/>
        </dgm:presLayoutVars>
      </dgm:prSet>
      <dgm:spPr/>
    </dgm:pt>
    <dgm:pt modelId="{5C08522E-5571-4B76-83F4-CCB8841B5F6F}" type="pres">
      <dgm:prSet presAssocID="{08A7D033-CCE6-432D-B621-D7754DBEBB76}" presName="sibTrans" presStyleCnt="0"/>
      <dgm:spPr/>
    </dgm:pt>
    <dgm:pt modelId="{90E0C8C6-6C8D-451E-ABA7-268C633C7DC9}" type="pres">
      <dgm:prSet presAssocID="{B799C328-AFA1-4D86-88D3-FF08F4CD8D49}" presName="node" presStyleLbl="alignAccFollowNode1" presStyleIdx="1" presStyleCnt="7">
        <dgm:presLayoutVars>
          <dgm:bulletEnabled val="1"/>
        </dgm:presLayoutVars>
      </dgm:prSet>
      <dgm:spPr/>
    </dgm:pt>
    <dgm:pt modelId="{A9CB48D6-5412-4850-822F-D211E92ABB9B}" type="pres">
      <dgm:prSet presAssocID="{CBEDA8B2-56DD-4284-9069-692028EF2403}" presName="vSp" presStyleCnt="0"/>
      <dgm:spPr/>
    </dgm:pt>
    <dgm:pt modelId="{E1E9AEBA-2F8E-4A0E-BBA6-DE6D30C5B0FD}" type="pres">
      <dgm:prSet presAssocID="{CDB64C93-BDBB-4744-8A9B-C2E49ECC7F42}" presName="horFlow" presStyleCnt="0"/>
      <dgm:spPr/>
    </dgm:pt>
    <dgm:pt modelId="{6DA3D989-F856-4F75-813D-FD6A18CF8D46}" type="pres">
      <dgm:prSet presAssocID="{CDB64C93-BDBB-4744-8A9B-C2E49ECC7F42}" presName="bigChev" presStyleLbl="node1" presStyleIdx="1" presStyleCnt="3"/>
      <dgm:spPr/>
    </dgm:pt>
    <dgm:pt modelId="{957D138D-605B-4160-B427-B803A92544EA}" type="pres">
      <dgm:prSet presAssocID="{3F660E34-BA8A-483E-B4BC-0AAEC6B18BAC}" presName="parTrans" presStyleCnt="0"/>
      <dgm:spPr/>
    </dgm:pt>
    <dgm:pt modelId="{A195F3FE-9BAA-4E4D-958B-4804A4153F75}" type="pres">
      <dgm:prSet presAssocID="{935F5026-3AED-4682-AA77-30FB7BB87F6C}" presName="node" presStyleLbl="alignAccFollowNode1" presStyleIdx="2" presStyleCnt="7">
        <dgm:presLayoutVars>
          <dgm:bulletEnabled val="1"/>
        </dgm:presLayoutVars>
      </dgm:prSet>
      <dgm:spPr/>
    </dgm:pt>
    <dgm:pt modelId="{5721A1C5-CD31-4CA0-88A5-1E0BE1D98B43}" type="pres">
      <dgm:prSet presAssocID="{7478C284-4DBD-41F8-9AF3-1FD8F4A759D6}" presName="sibTrans" presStyleCnt="0"/>
      <dgm:spPr/>
    </dgm:pt>
    <dgm:pt modelId="{AAB7A4E2-BE49-4C6E-9141-3816E63ED024}" type="pres">
      <dgm:prSet presAssocID="{7A61C9E6-D1D0-4AF6-870D-ACFF9906B396}" presName="node" presStyleLbl="alignAccFollowNode1" presStyleIdx="3" presStyleCnt="7">
        <dgm:presLayoutVars>
          <dgm:bulletEnabled val="1"/>
        </dgm:presLayoutVars>
      </dgm:prSet>
      <dgm:spPr/>
    </dgm:pt>
    <dgm:pt modelId="{40FCD7C1-EE98-4C33-8E79-20C30FFBC9F6}" type="pres">
      <dgm:prSet presAssocID="{C1D29B47-12D9-4D42-8A46-B7DB3276424C}" presName="sibTrans" presStyleCnt="0"/>
      <dgm:spPr/>
    </dgm:pt>
    <dgm:pt modelId="{A2E76CDA-2BE9-4022-A87D-C07581855B7F}" type="pres">
      <dgm:prSet presAssocID="{7DED2F40-27A2-45A7-B062-53DD420C1C38}" presName="node" presStyleLbl="alignAccFollowNode1" presStyleIdx="4" presStyleCnt="7">
        <dgm:presLayoutVars>
          <dgm:bulletEnabled val="1"/>
        </dgm:presLayoutVars>
      </dgm:prSet>
      <dgm:spPr/>
    </dgm:pt>
    <dgm:pt modelId="{FE21DF54-E18E-4694-9FBB-0D4C9FF0969C}" type="pres">
      <dgm:prSet presAssocID="{CDB64C93-BDBB-4744-8A9B-C2E49ECC7F42}" presName="vSp" presStyleCnt="0"/>
      <dgm:spPr/>
    </dgm:pt>
    <dgm:pt modelId="{89FDDABC-FC39-4FD2-A30C-BCA491134FF6}" type="pres">
      <dgm:prSet presAssocID="{75010BAC-5551-486B-ABE0-0783F5575691}" presName="horFlow" presStyleCnt="0"/>
      <dgm:spPr/>
    </dgm:pt>
    <dgm:pt modelId="{62677F48-ACAA-4BA0-BAD0-C725C9148450}" type="pres">
      <dgm:prSet presAssocID="{75010BAC-5551-486B-ABE0-0783F5575691}" presName="bigChev" presStyleLbl="node1" presStyleIdx="2" presStyleCnt="3"/>
      <dgm:spPr/>
    </dgm:pt>
    <dgm:pt modelId="{AE0447BA-45D5-489E-B753-C8F04C571B47}" type="pres">
      <dgm:prSet presAssocID="{AAAFB32B-617E-43F3-8AE6-37A1A330F45A}" presName="parTrans" presStyleCnt="0"/>
      <dgm:spPr/>
    </dgm:pt>
    <dgm:pt modelId="{FB9CB2A1-1C0C-4B7D-8E63-60AF4071A358}" type="pres">
      <dgm:prSet presAssocID="{FD17D895-3F74-400E-8078-7F4AE8208DCE}" presName="node" presStyleLbl="alignAccFollowNode1" presStyleIdx="5" presStyleCnt="7">
        <dgm:presLayoutVars>
          <dgm:bulletEnabled val="1"/>
        </dgm:presLayoutVars>
      </dgm:prSet>
      <dgm:spPr/>
    </dgm:pt>
    <dgm:pt modelId="{BE0C6EA4-D0C8-4A86-B932-320435616782}" type="pres">
      <dgm:prSet presAssocID="{55C1DA98-DD71-4788-97F9-E5924DF5FBC6}" presName="sibTrans" presStyleCnt="0"/>
      <dgm:spPr/>
    </dgm:pt>
    <dgm:pt modelId="{43120F45-3A2B-46F5-96A0-EE9C7F19A749}" type="pres">
      <dgm:prSet presAssocID="{EB23D0CA-F33B-4434-BEEF-0FFC49B165A2}" presName="node" presStyleLbl="alignAccFollowNode1" presStyleIdx="6" presStyleCnt="7">
        <dgm:presLayoutVars>
          <dgm:bulletEnabled val="1"/>
        </dgm:presLayoutVars>
      </dgm:prSet>
      <dgm:spPr/>
    </dgm:pt>
  </dgm:ptLst>
  <dgm:cxnLst>
    <dgm:cxn modelId="{493D5312-6559-4BD4-BAF4-56381537E23F}" srcId="{CDB64C93-BDBB-4744-8A9B-C2E49ECC7F42}" destId="{935F5026-3AED-4682-AA77-30FB7BB87F6C}" srcOrd="0" destOrd="0" parTransId="{3F660E34-BA8A-483E-B4BC-0AAEC6B18BAC}" sibTransId="{7478C284-4DBD-41F8-9AF3-1FD8F4A759D6}"/>
    <dgm:cxn modelId="{F4DAD52B-4A60-47BE-AAE3-05CE992DFA5A}" srcId="{90E67569-B7EE-4B5C-B5C2-62D6F7012A48}" destId="{CDB64C93-BDBB-4744-8A9B-C2E49ECC7F42}" srcOrd="1" destOrd="0" parTransId="{B06BAC69-3F57-472B-B34C-8BB7E73510C0}" sibTransId="{F2A031BC-B51B-4444-AC80-149D826478C1}"/>
    <dgm:cxn modelId="{C3EB172D-D9A1-4AE7-AAC3-30FA93157E19}" type="presOf" srcId="{EB23D0CA-F33B-4434-BEEF-0FFC49B165A2}" destId="{43120F45-3A2B-46F5-96A0-EE9C7F19A749}" srcOrd="0" destOrd="0" presId="urn:microsoft.com/office/officeart/2005/8/layout/lProcess3"/>
    <dgm:cxn modelId="{4C053C35-FCA4-4C14-82B4-835356057EBA}" type="presOf" srcId="{7A61C9E6-D1D0-4AF6-870D-ACFF9906B396}" destId="{AAB7A4E2-BE49-4C6E-9141-3816E63ED024}" srcOrd="0" destOrd="0" presId="urn:microsoft.com/office/officeart/2005/8/layout/lProcess3"/>
    <dgm:cxn modelId="{9E3E643F-A66D-45F7-AF70-EAF976C5BE54}" srcId="{75010BAC-5551-486B-ABE0-0783F5575691}" destId="{FD17D895-3F74-400E-8078-7F4AE8208DCE}" srcOrd="0" destOrd="0" parTransId="{AAAFB32B-617E-43F3-8AE6-37A1A330F45A}" sibTransId="{55C1DA98-DD71-4788-97F9-E5924DF5FBC6}"/>
    <dgm:cxn modelId="{7659F140-75EA-41C1-AD19-B8F7C272B741}" type="presOf" srcId="{AE799112-6402-4056-8F04-7EE71F0CACB4}" destId="{30BB2ACD-4EA0-4AE8-8930-EF29490E07D0}" srcOrd="0" destOrd="0" presId="urn:microsoft.com/office/officeart/2005/8/layout/lProcess3"/>
    <dgm:cxn modelId="{189F3368-DC14-4A8F-9BC0-FC72FD43E31F}" type="presOf" srcId="{75010BAC-5551-486B-ABE0-0783F5575691}" destId="{62677F48-ACAA-4BA0-BAD0-C725C9148450}" srcOrd="0" destOrd="0" presId="urn:microsoft.com/office/officeart/2005/8/layout/lProcess3"/>
    <dgm:cxn modelId="{8EA08850-668C-4EBD-9371-82FD54FE4233}" srcId="{90E67569-B7EE-4B5C-B5C2-62D6F7012A48}" destId="{75010BAC-5551-486B-ABE0-0783F5575691}" srcOrd="2" destOrd="0" parTransId="{BD74CFE1-DFAE-4F05-98AB-5D01F7DE1124}" sibTransId="{04E3A012-F700-4FB9-818A-18424EA479BF}"/>
    <dgm:cxn modelId="{2A44DD51-EAD1-4BFE-B2D7-74B87659C7E1}" type="presOf" srcId="{CDB64C93-BDBB-4744-8A9B-C2E49ECC7F42}" destId="{6DA3D989-F856-4F75-813D-FD6A18CF8D46}" srcOrd="0" destOrd="0" presId="urn:microsoft.com/office/officeart/2005/8/layout/lProcess3"/>
    <dgm:cxn modelId="{6AD6E473-2A9C-49B3-B402-FB73FF800D18}" srcId="{CDB64C93-BDBB-4744-8A9B-C2E49ECC7F42}" destId="{7DED2F40-27A2-45A7-B062-53DD420C1C38}" srcOrd="2" destOrd="0" parTransId="{A7FF58E8-33C2-493F-943E-5BE5CC2D6660}" sibTransId="{91A39FF2-1B7C-4860-8753-BA2E9B5271CA}"/>
    <dgm:cxn modelId="{751EBD57-F03A-4352-94AC-94BEEC3EE0FF}" type="presOf" srcId="{B799C328-AFA1-4D86-88D3-FF08F4CD8D49}" destId="{90E0C8C6-6C8D-451E-ABA7-268C633C7DC9}" srcOrd="0" destOrd="0" presId="urn:microsoft.com/office/officeart/2005/8/layout/lProcess3"/>
    <dgm:cxn modelId="{739B9259-DC61-45AB-BDE2-7701DBB0C1F4}" type="presOf" srcId="{935F5026-3AED-4682-AA77-30FB7BB87F6C}" destId="{A195F3FE-9BAA-4E4D-958B-4804A4153F75}" srcOrd="0" destOrd="0" presId="urn:microsoft.com/office/officeart/2005/8/layout/lProcess3"/>
    <dgm:cxn modelId="{0809C559-1EDF-48BC-8950-009177FB1D9A}" srcId="{CBEDA8B2-56DD-4284-9069-692028EF2403}" destId="{B799C328-AFA1-4D86-88D3-FF08F4CD8D49}" srcOrd="1" destOrd="0" parTransId="{8EE56895-AA8D-4AFD-8012-DFA48A003AAE}" sibTransId="{216B7EE2-1049-4E8A-96E6-757C2377C2F5}"/>
    <dgm:cxn modelId="{657ADD5A-350F-4C22-AB94-B4BEE4C62D23}" type="presOf" srcId="{90E67569-B7EE-4B5C-B5C2-62D6F7012A48}" destId="{855FF785-EA70-465D-9931-99C57697B83F}" srcOrd="0" destOrd="0" presId="urn:microsoft.com/office/officeart/2005/8/layout/lProcess3"/>
    <dgm:cxn modelId="{CAE1E79D-1845-4F84-860A-604D8BCB2629}" type="presOf" srcId="{7DED2F40-27A2-45A7-B062-53DD420C1C38}" destId="{A2E76CDA-2BE9-4022-A87D-C07581855B7F}" srcOrd="0" destOrd="0" presId="urn:microsoft.com/office/officeart/2005/8/layout/lProcess3"/>
    <dgm:cxn modelId="{FEA412A2-0BCE-4830-86E8-1EE8075A8F17}" srcId="{CBEDA8B2-56DD-4284-9069-692028EF2403}" destId="{AE799112-6402-4056-8F04-7EE71F0CACB4}" srcOrd="0" destOrd="0" parTransId="{7E4F0B1C-530F-4189-AE68-910C9C4C5677}" sibTransId="{08A7D033-CCE6-432D-B621-D7754DBEBB76}"/>
    <dgm:cxn modelId="{32E1DAA6-6807-4AFC-B30E-1E39AE00EE41}" srcId="{90E67569-B7EE-4B5C-B5C2-62D6F7012A48}" destId="{CBEDA8B2-56DD-4284-9069-692028EF2403}" srcOrd="0" destOrd="0" parTransId="{89C0FC93-6250-4B71-B907-A0179162F048}" sibTransId="{8C730239-A428-470B-A3CD-B8AFAA41B02E}"/>
    <dgm:cxn modelId="{C9FFCEB8-2786-483F-8F60-DE44619571EF}" type="presOf" srcId="{FD17D895-3F74-400E-8078-7F4AE8208DCE}" destId="{FB9CB2A1-1C0C-4B7D-8E63-60AF4071A358}" srcOrd="0" destOrd="0" presId="urn:microsoft.com/office/officeart/2005/8/layout/lProcess3"/>
    <dgm:cxn modelId="{A18931D1-0171-4D8C-9743-4AD10DC6DE27}" srcId="{CDB64C93-BDBB-4744-8A9B-C2E49ECC7F42}" destId="{7A61C9E6-D1D0-4AF6-870D-ACFF9906B396}" srcOrd="1" destOrd="0" parTransId="{597A10BE-C887-4F76-94FB-A1317111703B}" sibTransId="{C1D29B47-12D9-4D42-8A46-B7DB3276424C}"/>
    <dgm:cxn modelId="{51FB47F0-C31D-4799-B247-361438A9BFB1}" type="presOf" srcId="{CBEDA8B2-56DD-4284-9069-692028EF2403}" destId="{44A900E6-7C2F-4A69-B39C-2FE610CDA6E9}" srcOrd="0" destOrd="0" presId="urn:microsoft.com/office/officeart/2005/8/layout/lProcess3"/>
    <dgm:cxn modelId="{B4D55CFB-2AE7-480C-8C03-3C25DD749070}" srcId="{75010BAC-5551-486B-ABE0-0783F5575691}" destId="{EB23D0CA-F33B-4434-BEEF-0FFC49B165A2}" srcOrd="1" destOrd="0" parTransId="{85ED2FB6-AA04-4936-8985-D1F6F279792C}" sibTransId="{8A1483EB-BC5D-45B6-AEAF-DFCB506B451C}"/>
    <dgm:cxn modelId="{8EC4061E-A808-4872-A747-0A9563EEC402}" type="presParOf" srcId="{855FF785-EA70-465D-9931-99C57697B83F}" destId="{16BEFF75-1E65-45B7-8380-6CA056793F3F}" srcOrd="0" destOrd="0" presId="urn:microsoft.com/office/officeart/2005/8/layout/lProcess3"/>
    <dgm:cxn modelId="{FE9DF1D3-0694-4718-BDB4-F0DA363B77C7}" type="presParOf" srcId="{16BEFF75-1E65-45B7-8380-6CA056793F3F}" destId="{44A900E6-7C2F-4A69-B39C-2FE610CDA6E9}" srcOrd="0" destOrd="0" presId="urn:microsoft.com/office/officeart/2005/8/layout/lProcess3"/>
    <dgm:cxn modelId="{C165D65F-D85B-42DE-91A7-335EBA453CF5}" type="presParOf" srcId="{16BEFF75-1E65-45B7-8380-6CA056793F3F}" destId="{E1B1994A-4BF3-4FA6-8A9A-82B9E63E6775}" srcOrd="1" destOrd="0" presId="urn:microsoft.com/office/officeart/2005/8/layout/lProcess3"/>
    <dgm:cxn modelId="{CE827F0E-C83F-4ECA-A90F-9651D599DC69}" type="presParOf" srcId="{16BEFF75-1E65-45B7-8380-6CA056793F3F}" destId="{30BB2ACD-4EA0-4AE8-8930-EF29490E07D0}" srcOrd="2" destOrd="0" presId="urn:microsoft.com/office/officeart/2005/8/layout/lProcess3"/>
    <dgm:cxn modelId="{C0EE211D-D942-4690-8191-25B5AD6D8D28}" type="presParOf" srcId="{16BEFF75-1E65-45B7-8380-6CA056793F3F}" destId="{5C08522E-5571-4B76-83F4-CCB8841B5F6F}" srcOrd="3" destOrd="0" presId="urn:microsoft.com/office/officeart/2005/8/layout/lProcess3"/>
    <dgm:cxn modelId="{B242619D-6690-4EC8-901D-347B3296B45E}" type="presParOf" srcId="{16BEFF75-1E65-45B7-8380-6CA056793F3F}" destId="{90E0C8C6-6C8D-451E-ABA7-268C633C7DC9}" srcOrd="4" destOrd="0" presId="urn:microsoft.com/office/officeart/2005/8/layout/lProcess3"/>
    <dgm:cxn modelId="{A6F40BED-71A6-4264-AAF4-789DC10F5208}" type="presParOf" srcId="{855FF785-EA70-465D-9931-99C57697B83F}" destId="{A9CB48D6-5412-4850-822F-D211E92ABB9B}" srcOrd="1" destOrd="0" presId="urn:microsoft.com/office/officeart/2005/8/layout/lProcess3"/>
    <dgm:cxn modelId="{0E73DA40-1BB8-4C23-8710-E78140EB6192}" type="presParOf" srcId="{855FF785-EA70-465D-9931-99C57697B83F}" destId="{E1E9AEBA-2F8E-4A0E-BBA6-DE6D30C5B0FD}" srcOrd="2" destOrd="0" presId="urn:microsoft.com/office/officeart/2005/8/layout/lProcess3"/>
    <dgm:cxn modelId="{A3052A84-7A1A-417F-931E-B5736CE2A01B}" type="presParOf" srcId="{E1E9AEBA-2F8E-4A0E-BBA6-DE6D30C5B0FD}" destId="{6DA3D989-F856-4F75-813D-FD6A18CF8D46}" srcOrd="0" destOrd="0" presId="urn:microsoft.com/office/officeart/2005/8/layout/lProcess3"/>
    <dgm:cxn modelId="{DD5FB095-CFD8-4FBA-BB47-4D5128628E6E}" type="presParOf" srcId="{E1E9AEBA-2F8E-4A0E-BBA6-DE6D30C5B0FD}" destId="{957D138D-605B-4160-B427-B803A92544EA}" srcOrd="1" destOrd="0" presId="urn:microsoft.com/office/officeart/2005/8/layout/lProcess3"/>
    <dgm:cxn modelId="{963B9FA0-826D-482C-948B-D5A8C3E57CB7}" type="presParOf" srcId="{E1E9AEBA-2F8E-4A0E-BBA6-DE6D30C5B0FD}" destId="{A195F3FE-9BAA-4E4D-958B-4804A4153F75}" srcOrd="2" destOrd="0" presId="urn:microsoft.com/office/officeart/2005/8/layout/lProcess3"/>
    <dgm:cxn modelId="{AC9B26D3-29FD-499F-80A2-64B19BD06CB4}" type="presParOf" srcId="{E1E9AEBA-2F8E-4A0E-BBA6-DE6D30C5B0FD}" destId="{5721A1C5-CD31-4CA0-88A5-1E0BE1D98B43}" srcOrd="3" destOrd="0" presId="urn:microsoft.com/office/officeart/2005/8/layout/lProcess3"/>
    <dgm:cxn modelId="{18EF4BF0-EAF9-45C8-82B5-DC21C34A92F8}" type="presParOf" srcId="{E1E9AEBA-2F8E-4A0E-BBA6-DE6D30C5B0FD}" destId="{AAB7A4E2-BE49-4C6E-9141-3816E63ED024}" srcOrd="4" destOrd="0" presId="urn:microsoft.com/office/officeart/2005/8/layout/lProcess3"/>
    <dgm:cxn modelId="{C771CC33-4F5B-4D17-A240-3C62D991C2DB}" type="presParOf" srcId="{E1E9AEBA-2F8E-4A0E-BBA6-DE6D30C5B0FD}" destId="{40FCD7C1-EE98-4C33-8E79-20C30FFBC9F6}" srcOrd="5" destOrd="0" presId="urn:microsoft.com/office/officeart/2005/8/layout/lProcess3"/>
    <dgm:cxn modelId="{96A33E57-2082-4DD4-9FAD-491075F5701E}" type="presParOf" srcId="{E1E9AEBA-2F8E-4A0E-BBA6-DE6D30C5B0FD}" destId="{A2E76CDA-2BE9-4022-A87D-C07581855B7F}" srcOrd="6" destOrd="0" presId="urn:microsoft.com/office/officeart/2005/8/layout/lProcess3"/>
    <dgm:cxn modelId="{D39E55F3-00A6-447E-987A-C43BE82EB09E}" type="presParOf" srcId="{855FF785-EA70-465D-9931-99C57697B83F}" destId="{FE21DF54-E18E-4694-9FBB-0D4C9FF0969C}" srcOrd="3" destOrd="0" presId="urn:microsoft.com/office/officeart/2005/8/layout/lProcess3"/>
    <dgm:cxn modelId="{DD1D74BD-05F7-4651-B7E2-A69BDBC475B8}" type="presParOf" srcId="{855FF785-EA70-465D-9931-99C57697B83F}" destId="{89FDDABC-FC39-4FD2-A30C-BCA491134FF6}" srcOrd="4" destOrd="0" presId="urn:microsoft.com/office/officeart/2005/8/layout/lProcess3"/>
    <dgm:cxn modelId="{15BB1B9C-22CF-4970-A454-46312494555A}" type="presParOf" srcId="{89FDDABC-FC39-4FD2-A30C-BCA491134FF6}" destId="{62677F48-ACAA-4BA0-BAD0-C725C9148450}" srcOrd="0" destOrd="0" presId="urn:microsoft.com/office/officeart/2005/8/layout/lProcess3"/>
    <dgm:cxn modelId="{0E8D5876-15E0-4E67-A5CC-2DF77C5E667C}" type="presParOf" srcId="{89FDDABC-FC39-4FD2-A30C-BCA491134FF6}" destId="{AE0447BA-45D5-489E-B753-C8F04C571B47}" srcOrd="1" destOrd="0" presId="urn:microsoft.com/office/officeart/2005/8/layout/lProcess3"/>
    <dgm:cxn modelId="{7897886E-8B7E-4275-B27E-CAC459D59F10}" type="presParOf" srcId="{89FDDABC-FC39-4FD2-A30C-BCA491134FF6}" destId="{FB9CB2A1-1C0C-4B7D-8E63-60AF4071A358}" srcOrd="2" destOrd="0" presId="urn:microsoft.com/office/officeart/2005/8/layout/lProcess3"/>
    <dgm:cxn modelId="{86DC0DB7-4CE1-4665-82A2-DE4894C7DC76}" type="presParOf" srcId="{89FDDABC-FC39-4FD2-A30C-BCA491134FF6}" destId="{BE0C6EA4-D0C8-4A86-B932-320435616782}" srcOrd="3" destOrd="0" presId="urn:microsoft.com/office/officeart/2005/8/layout/lProcess3"/>
    <dgm:cxn modelId="{605D250D-F5D6-4BAB-899C-D3CC7E4B653F}" type="presParOf" srcId="{89FDDABC-FC39-4FD2-A30C-BCA491134FF6}" destId="{43120F45-3A2B-46F5-96A0-EE9C7F19A74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5439F-A7ED-4DBD-8E88-E7B5DE209CFE}">
      <dsp:nvSpPr>
        <dsp:cNvPr id="0" name=""/>
        <dsp:cNvSpPr/>
      </dsp:nvSpPr>
      <dsp:spPr>
        <a:xfrm>
          <a:off x="2043860" y="47243"/>
          <a:ext cx="2456688" cy="24566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Schools</a:t>
          </a:r>
        </a:p>
      </dsp:txBody>
      <dsp:txXfrm>
        <a:off x="2327324" y="377951"/>
        <a:ext cx="1889760" cy="779526"/>
      </dsp:txXfrm>
    </dsp:sp>
    <dsp:sp modelId="{2C62EB50-8C1D-41D1-B491-EC0A5E3A9879}">
      <dsp:nvSpPr>
        <dsp:cNvPr id="0" name=""/>
        <dsp:cNvSpPr/>
      </dsp:nvSpPr>
      <dsp:spPr>
        <a:xfrm>
          <a:off x="3130472" y="1133855"/>
          <a:ext cx="2456688" cy="245668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Counties</a:t>
          </a:r>
        </a:p>
      </dsp:txBody>
      <dsp:txXfrm>
        <a:off x="4453304" y="1417320"/>
        <a:ext cx="944880" cy="1889760"/>
      </dsp:txXfrm>
    </dsp:sp>
    <dsp:sp modelId="{6C5ACAC5-12C8-449C-B6D5-B6A5BE3255B4}">
      <dsp:nvSpPr>
        <dsp:cNvPr id="0" name=""/>
        <dsp:cNvSpPr/>
      </dsp:nvSpPr>
      <dsp:spPr>
        <a:xfrm>
          <a:off x="2043860" y="2220468"/>
          <a:ext cx="2456688" cy="24566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Community Providers</a:t>
          </a:r>
        </a:p>
      </dsp:txBody>
      <dsp:txXfrm>
        <a:off x="2327324" y="3566922"/>
        <a:ext cx="1889760" cy="779526"/>
      </dsp:txXfrm>
    </dsp:sp>
    <dsp:sp modelId="{17120E7D-6C4C-4D29-8C16-A5D7DD486146}">
      <dsp:nvSpPr>
        <dsp:cNvPr id="0" name=""/>
        <dsp:cNvSpPr/>
      </dsp:nvSpPr>
      <dsp:spPr>
        <a:xfrm>
          <a:off x="957248" y="1133855"/>
          <a:ext cx="2456688" cy="24566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VRS</a:t>
          </a:r>
        </a:p>
      </dsp:txBody>
      <dsp:txXfrm>
        <a:off x="1146224" y="1417320"/>
        <a:ext cx="944880" cy="1889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D5188-F450-41FE-B4C6-2744AC42C89F}">
      <dsp:nvSpPr>
        <dsp:cNvPr id="0" name=""/>
        <dsp:cNvSpPr/>
      </dsp:nvSpPr>
      <dsp:spPr>
        <a:xfrm>
          <a:off x="1763225" y="789137"/>
          <a:ext cx="2956716" cy="1972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Student completes Pre-ETS application. Pre-ETS Rep verifies disability, age and student status.</a:t>
          </a:r>
          <a:endParaRPr lang="en-US" sz="2000" b="0" kern="1200" dirty="0"/>
        </a:p>
      </dsp:txBody>
      <dsp:txXfrm>
        <a:off x="2236300" y="789137"/>
        <a:ext cx="2483641" cy="1972129"/>
      </dsp:txXfrm>
    </dsp:sp>
    <dsp:sp modelId="{53CAEC59-C623-4944-B8A0-B441691C34B7}">
      <dsp:nvSpPr>
        <dsp:cNvPr id="0" name=""/>
        <dsp:cNvSpPr/>
      </dsp:nvSpPr>
      <dsp:spPr>
        <a:xfrm>
          <a:off x="1763225" y="2761266"/>
          <a:ext cx="2956716" cy="1972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/>
            <a:t>Next steps</a:t>
          </a:r>
          <a:r>
            <a:rPr lang="en-US" sz="2000" kern="1200"/>
            <a:t>: </a:t>
          </a:r>
          <a:r>
            <a:rPr lang="en-US" sz="2000" b="0" kern="1200"/>
            <a:t>5 Pre-ETS are provided as needed until student is no longer in school or turns age 22.</a:t>
          </a:r>
          <a:endParaRPr lang="en-US" sz="2000" kern="1200" dirty="0"/>
        </a:p>
      </dsp:txBody>
      <dsp:txXfrm>
        <a:off x="2236300" y="2761266"/>
        <a:ext cx="2483641" cy="1972129"/>
      </dsp:txXfrm>
    </dsp:sp>
    <dsp:sp modelId="{DEA295DD-1C5B-4E22-892F-B63693C2660C}">
      <dsp:nvSpPr>
        <dsp:cNvPr id="0" name=""/>
        <dsp:cNvSpPr/>
      </dsp:nvSpPr>
      <dsp:spPr>
        <a:xfrm>
          <a:off x="186310" y="679"/>
          <a:ext cx="1971144" cy="197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Pre-ETS for Potentially Eligible Students</a:t>
          </a:r>
        </a:p>
      </dsp:txBody>
      <dsp:txXfrm>
        <a:off x="474977" y="289346"/>
        <a:ext cx="1393810" cy="1393810"/>
      </dsp:txXfrm>
    </dsp:sp>
    <dsp:sp modelId="{6A151402-DB23-4B26-A1DA-78339483282F}">
      <dsp:nvSpPr>
        <dsp:cNvPr id="0" name=""/>
        <dsp:cNvSpPr/>
      </dsp:nvSpPr>
      <dsp:spPr>
        <a:xfrm>
          <a:off x="6691085" y="789137"/>
          <a:ext cx="2956716" cy="1972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 applies for VR services.  </a:t>
          </a:r>
          <a:r>
            <a:rPr lang="en-US" sz="2000" b="0" kern="1200"/>
            <a:t>Counselor determines eligibility and “priority for services”</a:t>
          </a:r>
          <a:r>
            <a:rPr lang="en-US" sz="2000" b="1" kern="1200"/>
            <a:t>.</a:t>
          </a:r>
          <a:endParaRPr lang="en-US" sz="2000" kern="1200" dirty="0"/>
        </a:p>
      </dsp:txBody>
      <dsp:txXfrm>
        <a:off x="7164160" y="789137"/>
        <a:ext cx="2483641" cy="1972129"/>
      </dsp:txXfrm>
    </dsp:sp>
    <dsp:sp modelId="{D21E0188-CC5A-4E94-8352-7BD70D453DE3}">
      <dsp:nvSpPr>
        <dsp:cNvPr id="0" name=""/>
        <dsp:cNvSpPr/>
      </dsp:nvSpPr>
      <dsp:spPr>
        <a:xfrm>
          <a:off x="6691085" y="2761266"/>
          <a:ext cx="2956716" cy="19721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/>
            <a:t>Next steps</a:t>
          </a:r>
          <a:r>
            <a:rPr lang="en-US" sz="1800" kern="1200"/>
            <a:t>: Assessment of VR Needs and </a:t>
          </a:r>
          <a:r>
            <a:rPr lang="en-US" sz="1800" b="0" kern="1200"/>
            <a:t>Employment Plan completed and Pre-ETS and regular VR services are provided as needed until student is successfully employed</a:t>
          </a:r>
          <a:r>
            <a:rPr lang="en-US" sz="1800" kern="1200"/>
            <a:t>.</a:t>
          </a:r>
          <a:endParaRPr lang="en-US" sz="1800" kern="1200" dirty="0"/>
        </a:p>
      </dsp:txBody>
      <dsp:txXfrm>
        <a:off x="7164160" y="2761266"/>
        <a:ext cx="2483641" cy="1972129"/>
      </dsp:txXfrm>
    </dsp:sp>
    <dsp:sp modelId="{473B7676-64E4-4627-8F89-8A14CB38A2FC}">
      <dsp:nvSpPr>
        <dsp:cNvPr id="0" name=""/>
        <dsp:cNvSpPr/>
      </dsp:nvSpPr>
      <dsp:spPr>
        <a:xfrm>
          <a:off x="5114170" y="679"/>
          <a:ext cx="1971144" cy="197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VR Services for Eligible Students</a:t>
          </a:r>
        </a:p>
      </dsp:txBody>
      <dsp:txXfrm>
        <a:off x="5402837" y="289346"/>
        <a:ext cx="1393810" cy="1393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900E6-7C2F-4A69-B39C-2FE610CDA6E9}">
      <dsp:nvSpPr>
        <dsp:cNvPr id="0" name=""/>
        <dsp:cNvSpPr/>
      </dsp:nvSpPr>
      <dsp:spPr>
        <a:xfrm>
          <a:off x="6640" y="30583"/>
          <a:ext cx="3406675" cy="13626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Student A</a:t>
          </a:r>
        </a:p>
      </dsp:txBody>
      <dsp:txXfrm>
        <a:off x="687975" y="30583"/>
        <a:ext cx="2044005" cy="1362670"/>
      </dsp:txXfrm>
    </dsp:sp>
    <dsp:sp modelId="{30BB2ACD-4EA0-4AE8-8930-EF29490E07D0}">
      <dsp:nvSpPr>
        <dsp:cNvPr id="0" name=""/>
        <dsp:cNvSpPr/>
      </dsp:nvSpPr>
      <dsp:spPr>
        <a:xfrm>
          <a:off x="2970448" y="146410"/>
          <a:ext cx="2827540" cy="11310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Receives Pre-ETS from Pre-ETS Rep.</a:t>
          </a:r>
        </a:p>
      </dsp:txBody>
      <dsp:txXfrm>
        <a:off x="3535956" y="146410"/>
        <a:ext cx="1696524" cy="1131016"/>
      </dsp:txXfrm>
    </dsp:sp>
    <dsp:sp modelId="{90E0C8C6-6C8D-451E-ABA7-268C633C7DC9}">
      <dsp:nvSpPr>
        <dsp:cNvPr id="0" name=""/>
        <dsp:cNvSpPr/>
      </dsp:nvSpPr>
      <dsp:spPr>
        <a:xfrm>
          <a:off x="5402133" y="146410"/>
          <a:ext cx="2827540" cy="11310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Pre-ETS is all they need. Will not apply for VR with the VRS counselor.</a:t>
          </a:r>
        </a:p>
      </dsp:txBody>
      <dsp:txXfrm>
        <a:off x="5967641" y="146410"/>
        <a:ext cx="1696524" cy="1131016"/>
      </dsp:txXfrm>
    </dsp:sp>
    <dsp:sp modelId="{6DA3D989-F856-4F75-813D-FD6A18CF8D46}">
      <dsp:nvSpPr>
        <dsp:cNvPr id="0" name=""/>
        <dsp:cNvSpPr/>
      </dsp:nvSpPr>
      <dsp:spPr>
        <a:xfrm>
          <a:off x="6640" y="1584027"/>
          <a:ext cx="3406675" cy="13626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Student B</a:t>
          </a:r>
        </a:p>
      </dsp:txBody>
      <dsp:txXfrm>
        <a:off x="687975" y="1584027"/>
        <a:ext cx="2044005" cy="1362670"/>
      </dsp:txXfrm>
    </dsp:sp>
    <dsp:sp modelId="{A195F3FE-9BAA-4E4D-958B-4804A4153F75}">
      <dsp:nvSpPr>
        <dsp:cNvPr id="0" name=""/>
        <dsp:cNvSpPr/>
      </dsp:nvSpPr>
      <dsp:spPr>
        <a:xfrm>
          <a:off x="2970448" y="1699854"/>
          <a:ext cx="2827540" cy="11310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Receives Pre-ETS from Pre-ETS Rep.</a:t>
          </a:r>
        </a:p>
      </dsp:txBody>
      <dsp:txXfrm>
        <a:off x="3535956" y="1699854"/>
        <a:ext cx="1696524" cy="1131016"/>
      </dsp:txXfrm>
    </dsp:sp>
    <dsp:sp modelId="{AAB7A4E2-BE49-4C6E-9141-3816E63ED024}">
      <dsp:nvSpPr>
        <dsp:cNvPr id="0" name=""/>
        <dsp:cNvSpPr/>
      </dsp:nvSpPr>
      <dsp:spPr>
        <a:xfrm>
          <a:off x="5402133" y="1699854"/>
          <a:ext cx="2827540" cy="11310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Applies for VR with VRS counselor because they need more than just Pre-ETS.</a:t>
          </a:r>
        </a:p>
      </dsp:txBody>
      <dsp:txXfrm>
        <a:off x="5967641" y="1699854"/>
        <a:ext cx="1696524" cy="1131016"/>
      </dsp:txXfrm>
    </dsp:sp>
    <dsp:sp modelId="{A2E76CDA-2BE9-4022-A87D-C07581855B7F}">
      <dsp:nvSpPr>
        <dsp:cNvPr id="0" name=""/>
        <dsp:cNvSpPr/>
      </dsp:nvSpPr>
      <dsp:spPr>
        <a:xfrm>
          <a:off x="7833818" y="1699854"/>
          <a:ext cx="2827540" cy="11310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eligible for VR, student receives both Pre-ETS and other VR services from VRS counselor.</a:t>
          </a:r>
        </a:p>
      </dsp:txBody>
      <dsp:txXfrm>
        <a:off x="8399326" y="1699854"/>
        <a:ext cx="1696524" cy="1131016"/>
      </dsp:txXfrm>
    </dsp:sp>
    <dsp:sp modelId="{62677F48-ACAA-4BA0-BAD0-C725C9148450}">
      <dsp:nvSpPr>
        <dsp:cNvPr id="0" name=""/>
        <dsp:cNvSpPr/>
      </dsp:nvSpPr>
      <dsp:spPr>
        <a:xfrm>
          <a:off x="6640" y="3137471"/>
          <a:ext cx="3406675" cy="13626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Student C</a:t>
          </a:r>
        </a:p>
      </dsp:txBody>
      <dsp:txXfrm>
        <a:off x="687975" y="3137471"/>
        <a:ext cx="2044005" cy="1362670"/>
      </dsp:txXfrm>
    </dsp:sp>
    <dsp:sp modelId="{FB9CB2A1-1C0C-4B7D-8E63-60AF4071A358}">
      <dsp:nvSpPr>
        <dsp:cNvPr id="0" name=""/>
        <dsp:cNvSpPr/>
      </dsp:nvSpPr>
      <dsp:spPr>
        <a:xfrm>
          <a:off x="2970448" y="3253298"/>
          <a:ext cx="2827540" cy="11310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Applies for VR with VRS counselor.</a:t>
          </a:r>
        </a:p>
      </dsp:txBody>
      <dsp:txXfrm>
        <a:off x="3535956" y="3253298"/>
        <a:ext cx="1696524" cy="1131016"/>
      </dsp:txXfrm>
    </dsp:sp>
    <dsp:sp modelId="{43120F45-3A2B-46F5-96A0-EE9C7F19A749}">
      <dsp:nvSpPr>
        <dsp:cNvPr id="0" name=""/>
        <dsp:cNvSpPr/>
      </dsp:nvSpPr>
      <dsp:spPr>
        <a:xfrm>
          <a:off x="5402133" y="3253298"/>
          <a:ext cx="2827540" cy="11310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eligible for VR, student receives both Pre-ETS and other VR services from VRS counselor.</a:t>
          </a:r>
        </a:p>
      </dsp:txBody>
      <dsp:txXfrm>
        <a:off x="5967641" y="3253298"/>
        <a:ext cx="1696524" cy="1131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70B7E-2FEA-43BD-8192-AC12E9039D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667B-8789-48A9-83B3-DFAE42D0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35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B3AEB9C-3859-45C1-B80D-42864AF6D56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05BC3B1-C8D6-43E0-8074-DA4131B51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49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1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0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09CF9-9FFA-4C77-A3E1-1C430FFAF9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6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6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71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6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0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2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0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5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6835-2BBF-45AF-BB21-47FC9F70C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DCA3-9A76-44D4-AB94-06C071B609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17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C3B1-C8D6-43E0-8074-DA4131B51D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24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9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>
            <a:noAutofit/>
          </a:bodyPr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32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0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6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7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5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00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9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84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5" y="1767293"/>
            <a:ext cx="6118629" cy="7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4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7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7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14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41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28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7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9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1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38875"/>
            <a:ext cx="4776107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3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44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34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80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71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8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91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13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0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81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409575"/>
            <a:ext cx="4928340" cy="6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225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mn.gov/deed/</a:t>
            </a:r>
            <a:r>
              <a:rPr lang="en-US" dirty="0" err="1">
                <a:solidFill>
                  <a:schemeClr val="tx2"/>
                </a:solidFill>
              </a:rPr>
              <a:t>vrs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588185"/>
            <a:ext cx="3550492" cy="46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409575"/>
            <a:ext cx="4928340" cy="6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2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mn.gov/deed/vrs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6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614458"/>
            <a:ext cx="3550492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914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7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>
            <a:normAutofit/>
          </a:bodyPr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5570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6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mn.gov/deed/</a:t>
            </a:r>
            <a:r>
              <a:rPr lang="en-US" dirty="0" err="1"/>
              <a:t>vrs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4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10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deed/job-seekers/disabilities/youth/contac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clock-day-hour-measure-minute-160966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uscreditcardguide.com/credit-card-refer-friend-benefits-explained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BhOmM5qhsA" TargetMode="External"/><Relationship Id="rId7" Type="http://schemas.openxmlformats.org/officeDocument/2006/relationships/hyperlink" Target="https://mn.gov/deed/assets/work-experiences-students-acc_tcm1045-449162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n.gov/deed/assets/youth-connections-business-acc_tcm1045-449163.pdf" TargetMode="External"/><Relationship Id="rId5" Type="http://schemas.openxmlformats.org/officeDocument/2006/relationships/hyperlink" Target="https://mn.gov/deed/assets/career-services-acc_tcm1045-449161.pdf" TargetMode="External"/><Relationship Id="rId4" Type="http://schemas.openxmlformats.org/officeDocument/2006/relationships/hyperlink" Target="https://youtu.be/RdRZimNklD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s://mn.gov/deed/assets/vrs-career-%20services-partnership%20guide-acc_tcm1045-450155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n.gov/deed/assets/deed-mde-memorandum-understanding_tcm1045-446938.pdf" TargetMode="External"/><Relationship Id="rId5" Type="http://schemas.openxmlformats.org/officeDocument/2006/relationships/hyperlink" Target="https://mn.gov/deed/job-seekers/disabilities/youth/staff/" TargetMode="External"/><Relationship Id="rId4" Type="http://schemas.openxmlformats.org/officeDocument/2006/relationships/hyperlink" Target="http://www.thebluediamondgallery.com/typewriter/p/partnership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im.Babine@state.mn.u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lyssa.Klein@state.mn.us" TargetMode="External"/><Relationship Id="rId5" Type="http://schemas.openxmlformats.org/officeDocument/2006/relationships/hyperlink" Target="mailto:Sara.Sundeen@state.mn.us" TargetMode="External"/><Relationship Id="rId4" Type="http://schemas.openxmlformats.org/officeDocument/2006/relationships/hyperlink" Target="mailto:Anne.Paulson@state.mn.u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ralregister.gov/a/2016-1598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ancynwilson.com/slave-to-your-busines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Pre-ETS Training for VRS Providers:  Part 3</a:t>
            </a:r>
            <a:br>
              <a:rPr lang="en-US" dirty="0"/>
            </a:br>
            <a:r>
              <a:rPr lang="en-US" dirty="0"/>
              <a:t>MN VRS Pre-ETS Service Delivery Structure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Recorded November </a:t>
            </a:r>
            <a:r>
              <a:rPr lang="en-US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pPr/>
              <a:t>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87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the Roles are Different</a:t>
            </a:r>
          </a:p>
        </p:txBody>
      </p:sp>
      <p:graphicFrame>
        <p:nvGraphicFramePr>
          <p:cNvPr id="5" name="Content Placeholder 4" descr="How the roles of the Pre-ETS Representative and VR Counselor are differen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490162"/>
              </p:ext>
            </p:extLst>
          </p:nvPr>
        </p:nvGraphicFramePr>
        <p:xfrm>
          <a:off x="762000" y="1717470"/>
          <a:ext cx="10401300" cy="4583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0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822">
                <a:tc>
                  <a:txBody>
                    <a:bodyPr/>
                    <a:lstStyle/>
                    <a:p>
                      <a:r>
                        <a:rPr lang="en-US" sz="2800" dirty="0"/>
                        <a:t>Pre-ETS Representative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VR Counselor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363">
                <a:tc>
                  <a:txBody>
                    <a:bodyPr/>
                    <a:lstStyle/>
                    <a:p>
                      <a:r>
                        <a:rPr lang="en-US" sz="2400" dirty="0"/>
                        <a:t>Only provides Pre-ETS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Provides Pre-ETS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u="sng" baseline="0" dirty="0"/>
                        <a:t>and</a:t>
                      </a:r>
                      <a:r>
                        <a:rPr lang="en-US" sz="2400" baseline="0" dirty="0"/>
                        <a:t> VR services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363">
                <a:tc>
                  <a:txBody>
                    <a:bodyPr/>
                    <a:lstStyle/>
                    <a:p>
                      <a:r>
                        <a:rPr lang="en-US" sz="2400" dirty="0"/>
                        <a:t>Only serves potentially eligible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Only serves eligible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133">
                <a:tc>
                  <a:txBody>
                    <a:bodyPr/>
                    <a:lstStyle/>
                    <a:p>
                      <a:r>
                        <a:rPr lang="en-US" sz="2400" dirty="0"/>
                        <a:t>Broad outreach to schools assigned</a:t>
                      </a:r>
                      <a:r>
                        <a:rPr lang="en-US" sz="2400" baseline="0" dirty="0"/>
                        <a:t> to the team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Lead VRS representative in assigned schools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363">
                <a:tc>
                  <a:txBody>
                    <a:bodyPr/>
                    <a:lstStyle/>
                    <a:p>
                      <a:r>
                        <a:rPr lang="en-US" sz="2400" dirty="0"/>
                        <a:t>Lighter</a:t>
                      </a:r>
                      <a:r>
                        <a:rPr lang="en-US" sz="2400" baseline="0" dirty="0"/>
                        <a:t> touch services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Intensive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887">
                <a:tc>
                  <a:txBody>
                    <a:bodyPr/>
                    <a:lstStyle/>
                    <a:p>
                      <a:r>
                        <a:rPr lang="en-US" sz="2400" dirty="0"/>
                        <a:t>Does not create employment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Creates an employment plan with each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3905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797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4" y="-42334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VRS Outreach to Schools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Outreach to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075"/>
            <a:ext cx="6705600" cy="472440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</a:rPr>
              <a:t>VRS staff develop and foster relationships with school staff: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A VRS counselor and Pre-ETS Representative are assigned to each school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Plan for Pre-ETS provision within each school</a:t>
            </a:r>
          </a:p>
        </p:txBody>
      </p:sp>
      <p:pic>
        <p:nvPicPr>
          <p:cNvPr id="5" name="Picture 4" descr="Schoo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57400"/>
            <a:ext cx="3429000" cy="3429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530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00200" y="21336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Student Recruitment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Student Recruitment</a:t>
            </a:r>
          </a:p>
        </p:txBody>
      </p:sp>
      <p:pic>
        <p:nvPicPr>
          <p:cNvPr id="5" name="Picture 4" descr="Woman and man with notebook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505200" cy="3703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76401"/>
            <a:ext cx="7696200" cy="4679950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</a:rPr>
              <a:t>Schools, families and community programs can refer students for VRS</a:t>
            </a:r>
          </a:p>
          <a:p>
            <a:r>
              <a:rPr lang="en-US" sz="3600" dirty="0">
                <a:solidFill>
                  <a:schemeClr val="tx1"/>
                </a:solidFill>
              </a:rPr>
              <a:t>Initial paperwork: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VR services: VR Application 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Pre-ETS for potentially eligible students: Pre-Employment Transition Services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275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Two VRS Processes&#10;&#10;"/>
          <p:cNvSpPr txBox="1">
            <a:spLocks noGrp="1"/>
          </p:cNvSpPr>
          <p:nvPr>
            <p:ph type="title" idx="4294967295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Two VRS Processes</a:t>
            </a:r>
          </a:p>
        </p:txBody>
      </p:sp>
      <p:graphicFrame>
        <p:nvGraphicFramePr>
          <p:cNvPr id="4" name="Diagram 3" descr="VRS Processes for Pre-ETS Potentially Eligible Students vs VR Services for Eligible Students" title="Two VRS Processes"/>
          <p:cNvGraphicFramePr/>
          <p:nvPr>
            <p:extLst>
              <p:ext uri="{D42A27DB-BD31-4B8C-83A1-F6EECF244321}">
                <p14:modId xmlns:p14="http://schemas.microsoft.com/office/powerpoint/2010/main" val="3421480427"/>
              </p:ext>
            </p:extLst>
          </p:nvPr>
        </p:nvGraphicFramePr>
        <p:xfrm>
          <a:off x="1078303" y="1404257"/>
          <a:ext cx="9834112" cy="473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822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4122-FFE2-4FA9-B7E9-9032BD95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Potentially Eligible Students Can Apply for VR as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E9D4-F4B4-44C9-830B-22CE0088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If/when a student receiving Pre-ETS as a potentially eligible student needs general VR services, they can apply for VR</a:t>
            </a:r>
          </a:p>
          <a:p>
            <a:r>
              <a:rPr lang="en-US" dirty="0">
                <a:solidFill>
                  <a:schemeClr val="tx1"/>
                </a:solidFill>
              </a:rPr>
              <a:t>Pre-ETS representative and counselor will work together to assist with the application process and making a smooth transition to general VR services</a:t>
            </a:r>
          </a:p>
          <a:p>
            <a:r>
              <a:rPr lang="en-US" dirty="0">
                <a:solidFill>
                  <a:schemeClr val="tx1"/>
                </a:solidFill>
              </a:rPr>
              <a:t>Pre-ETS services can continue during VR application, eligibility and employment plan development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D17B-31D9-4F12-B0C5-70CB7C53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E575C-92B5-4E4F-B0D0-2964CCFA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A large clock mounted to the side&#10;&#10;">
            <a:extLst>
              <a:ext uri="{FF2B5EF4-FFF2-40B4-BE49-F238E27FC236}">
                <a16:creationId xmlns:a16="http://schemas.microsoft.com/office/drawing/2014/main" id="{2C440F65-36EA-4CDC-B8AA-F6EA68DCE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71292" y="1953815"/>
            <a:ext cx="2950370" cy="29503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67AE-AF82-407E-8B4E-0479CF4EA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46238"/>
            <a:ext cx="8107362" cy="4710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Timing is key!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Does the student have additional support needs after graduation or turning age 22?  </a:t>
            </a:r>
          </a:p>
          <a:p>
            <a:r>
              <a:rPr lang="en-US" sz="2800" u="sng" dirty="0">
                <a:solidFill>
                  <a:schemeClr val="tx1"/>
                </a:solidFill>
              </a:rPr>
              <a:t>At this time</a:t>
            </a:r>
            <a:r>
              <a:rPr lang="en-US" sz="2800" dirty="0">
                <a:solidFill>
                  <a:schemeClr val="tx1"/>
                </a:solidFill>
              </a:rPr>
              <a:t>, does the student need specific VR services?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 Student needs a work-based learning coach to be successful in a work experience that is going to be set up </a:t>
            </a:r>
            <a:r>
              <a:rPr lang="en-US" u="sng" dirty="0">
                <a:solidFill>
                  <a:schemeClr val="tx1"/>
                </a:solidFill>
              </a:rPr>
              <a:t>in the near future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</a:rPr>
              <a:t>Keep in mind the </a:t>
            </a:r>
            <a:r>
              <a:rPr lang="en-US" sz="2800" u="sng" dirty="0">
                <a:solidFill>
                  <a:schemeClr val="tx1"/>
                </a:solidFill>
              </a:rPr>
              <a:t>time</a:t>
            </a:r>
            <a:r>
              <a:rPr lang="en-US" sz="2800" dirty="0">
                <a:solidFill>
                  <a:schemeClr val="tx1"/>
                </a:solidFill>
              </a:rPr>
              <a:t> it takes to apply, determine eligibility and get a plan in 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88674-DD9A-42CC-BA25-8FB21CB8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113538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When Should a Student Apply for General VR Services? </a:t>
            </a:r>
          </a:p>
        </p:txBody>
      </p:sp>
    </p:spTree>
    <p:extLst>
      <p:ext uri="{BB962C8B-B14F-4D97-AF65-F5344CB8AC3E}">
        <p14:creationId xmlns:p14="http://schemas.microsoft.com/office/powerpoint/2010/main" val="48777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62F6-AAEB-48C4-9038-A8980C5F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Different Service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4195B-7B9F-4CB5-A25E-75111785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Content Placeholder 4" descr="Three different service paths that students can take.  ">
            <a:extLst>
              <a:ext uri="{FF2B5EF4-FFF2-40B4-BE49-F238E27FC236}">
                <a16:creationId xmlns:a16="http://schemas.microsoft.com/office/drawing/2014/main" id="{5DF27DC7-5C32-44F4-8BFC-1F9D7CCCC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499628"/>
              </p:ext>
            </p:extLst>
          </p:nvPr>
        </p:nvGraphicFramePr>
        <p:xfrm>
          <a:off x="838200" y="1825624"/>
          <a:ext cx="106680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4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223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Referrals to Community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4102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Pre-ETS Representatives and VRS counselors will refer students to P/T contracted providers to provide Pre-ETS services as needed</a:t>
            </a:r>
          </a:p>
          <a:p>
            <a:r>
              <a:rPr lang="en-US" dirty="0">
                <a:solidFill>
                  <a:schemeClr val="accent1"/>
                </a:solidFill>
              </a:rPr>
              <a:t>More details in training module #4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17</a:t>
            </a:fld>
            <a:endParaRPr lang="en-US" sz="2000" dirty="0"/>
          </a:p>
        </p:txBody>
      </p:sp>
      <p:pic>
        <p:nvPicPr>
          <p:cNvPr id="6" name="Picture 5" descr="Two images of people holding hands.">
            <a:extLst>
              <a:ext uri="{FF2B5EF4-FFF2-40B4-BE49-F238E27FC236}">
                <a16:creationId xmlns:a16="http://schemas.microsoft.com/office/drawing/2014/main" id="{5FAB91CC-B333-49BB-B3C7-A3E379718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1143"/>
          <a:stretch/>
        </p:blipFill>
        <p:spPr>
          <a:xfrm>
            <a:off x="6096000" y="1905000"/>
            <a:ext cx="5257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3F12-394F-4D7C-A8F4-8F54A35334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28822-A12C-415B-A620-FFD0579D6F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9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F7F8-6D20-410F-8F58-9B3DEF85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Outreach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1E3CD-4435-43D6-AF4C-02B306BA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2 Videos:</a:t>
            </a:r>
          </a:p>
          <a:p>
            <a:pPr lvl="1"/>
            <a:r>
              <a:rPr lang="en-US" dirty="0">
                <a:hlinkClick r:id="rId3"/>
              </a:rPr>
              <a:t>VRS Student Career Services Video for Students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VRS Pre-ETS Partnership Video for School Staff</a:t>
            </a:r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3 Flyers:</a:t>
            </a:r>
          </a:p>
          <a:p>
            <a:pPr lvl="1"/>
            <a:r>
              <a:rPr lang="en-US" dirty="0">
                <a:hlinkClick r:id="rId5" tooltip="career-services-acc"/>
              </a:rPr>
              <a:t>VRS Student Career Services</a:t>
            </a:r>
            <a:r>
              <a:rPr lang="en-US" dirty="0"/>
              <a:t> </a:t>
            </a:r>
            <a:r>
              <a:rPr lang="en-US" dirty="0">
                <a:solidFill>
                  <a:srgbClr val="002060"/>
                </a:solidFill>
              </a:rPr>
              <a:t>(students)</a:t>
            </a:r>
          </a:p>
          <a:p>
            <a:pPr lvl="1"/>
            <a:r>
              <a:rPr lang="en-US" dirty="0">
                <a:hlinkClick r:id="rId6" tooltip="youth-connections-business-acc"/>
              </a:rPr>
              <a:t>Youth Connections</a:t>
            </a:r>
            <a:r>
              <a:rPr lang="en-US" dirty="0"/>
              <a:t> (</a:t>
            </a:r>
            <a:r>
              <a:rPr lang="en-US" dirty="0">
                <a:solidFill>
                  <a:srgbClr val="002060"/>
                </a:solidFill>
              </a:rPr>
              <a:t>businesses)</a:t>
            </a:r>
          </a:p>
          <a:p>
            <a:pPr lvl="1"/>
            <a:r>
              <a:rPr lang="en-US" dirty="0">
                <a:hlinkClick r:id="rId7" tooltip="work-experiences-students-acc"/>
              </a:rPr>
              <a:t>Short-Term Work Experiences</a:t>
            </a:r>
            <a:r>
              <a:rPr lang="en-US" dirty="0"/>
              <a:t> </a:t>
            </a:r>
            <a:r>
              <a:rPr lang="en-US" dirty="0">
                <a:solidFill>
                  <a:srgbClr val="002060"/>
                </a:solidFill>
              </a:rPr>
              <a:t>(businesses)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607B2-5680-4B7E-841B-2E626636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7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E1DE-B01E-4AC5-B206-7332A827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9482-3AD1-4FE2-8CFE-5A9234BD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Background</a:t>
            </a:r>
          </a:p>
          <a:p>
            <a:r>
              <a:rPr lang="en-US" sz="4000" dirty="0">
                <a:solidFill>
                  <a:srgbClr val="002060"/>
                </a:solidFill>
              </a:rPr>
              <a:t>Pre-ETS Service Delivery Overview</a:t>
            </a:r>
          </a:p>
          <a:p>
            <a:r>
              <a:rPr lang="en-US" sz="4000" dirty="0">
                <a:solidFill>
                  <a:srgbClr val="002060"/>
                </a:solidFill>
              </a:rPr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C01B2-84F5-4786-8155-50DC54D9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3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F1894-7DED-480D-A8B2-E808F0A4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 descr="The word partnership typed out.">
            <a:extLst>
              <a:ext uri="{FF2B5EF4-FFF2-40B4-BE49-F238E27FC236}">
                <a16:creationId xmlns:a16="http://schemas.microsoft.com/office/drawing/2014/main" id="{72D5EC5F-5B34-4B78-BD7D-C27DD1981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54961" y="2504748"/>
            <a:ext cx="4333138" cy="28959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C539-B3C3-4625-BD87-06DC594A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9218"/>
            <a:ext cx="6324600" cy="4968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See </a:t>
            </a:r>
            <a:r>
              <a:rPr lang="en-US" dirty="0">
                <a:solidFill>
                  <a:srgbClr val="002060"/>
                </a:solidFill>
                <a:hlinkClick r:id="rId5"/>
              </a:rPr>
              <a:t>DEED-VRS webpage for high school staff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hlinkClick r:id="rId6" tooltip="deed-mde-memorandum-understanding"/>
              </a:rPr>
              <a:t>June 2020 DEED-MDE Memorandum of Understanding</a:t>
            </a:r>
            <a:endParaRPr lang="en-US" dirty="0"/>
          </a:p>
          <a:p>
            <a:pPr lvl="1"/>
            <a:r>
              <a:rPr lang="en-US" dirty="0">
                <a:hlinkClick r:id="rId7" tooltip="vrs-career-services-partnership-guide-acc-v2"/>
              </a:rPr>
              <a:t>Career Supports for Students with Disabilities: A Partnership Guide for VRS and High Schools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319A6-E807-40FA-B9F8-7964DC07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VRS Partnership with Schools</a:t>
            </a:r>
          </a:p>
        </p:txBody>
      </p:sp>
    </p:spTree>
    <p:extLst>
      <p:ext uri="{BB962C8B-B14F-4D97-AF65-F5344CB8AC3E}">
        <p14:creationId xmlns:p14="http://schemas.microsoft.com/office/powerpoint/2010/main" val="79235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VRS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Kim Babine, Director of Community Partnerships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Kim.Babine@state.mn.us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Anne Paulson, Contracts Specialist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4"/>
              </a:rPr>
              <a:t>Anne.Paulson@state.mn.us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Sara Sundeen, Contracts Specialist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5"/>
              </a:rPr>
              <a:t>Sara.Sundeen@state.mn.us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Alyssa Klein, VRS Transition and Pre-ETS Specialist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6"/>
              </a:rPr>
              <a:t>Alyssa.Klein@state.mn.us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21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058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52" y="304800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Pre-ETS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5152" y="1676400"/>
            <a:ext cx="10515600" cy="4788393"/>
          </a:xfrm>
        </p:spPr>
        <p:txBody>
          <a:bodyPr/>
          <a:lstStyle/>
          <a:p>
            <a:r>
              <a:rPr lang="en-US" dirty="0"/>
              <a:t>The pre-employment transition services provided under the VR program are funded by a grant from the U.S. Department of Education with a state match. For federal fiscal year 2020, the total amount of federal grant funds used for these services is $6,374,138 (78.7 percent).  </a:t>
            </a:r>
            <a:r>
              <a:rPr lang="en-US"/>
              <a:t>The state appropriation indirectly supports the pre-employment transition spending and amounts to $1,725,148 (21.3 percent).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4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01DB-7437-43B6-81B7-1A943FAE3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6366E-C63C-4E4C-8FB0-6AC21F7925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3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by WIOA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958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865"/>
                </a:solidFill>
              </a:rPr>
              <a:t>President Barack Obama signed the </a:t>
            </a:r>
            <a:r>
              <a:rPr lang="en-US" b="1" dirty="0">
                <a:solidFill>
                  <a:srgbClr val="003865"/>
                </a:solidFill>
              </a:rPr>
              <a:t>Workforce Innovation and Opportunity Act (WIOA) </a:t>
            </a:r>
            <a:r>
              <a:rPr lang="en-US" dirty="0">
                <a:solidFill>
                  <a:srgbClr val="003865"/>
                </a:solidFill>
              </a:rPr>
              <a:t>into law on July 22, 2014. </a:t>
            </a:r>
          </a:p>
          <a:p>
            <a:pPr lvl="1"/>
            <a:r>
              <a:rPr lang="en-US" dirty="0">
                <a:solidFill>
                  <a:srgbClr val="003865"/>
                </a:solidFill>
              </a:rPr>
              <a:t>Amends the Rehabilitation Act of 1973</a:t>
            </a:r>
          </a:p>
          <a:p>
            <a:pPr lvl="1"/>
            <a:r>
              <a:rPr lang="en-US" dirty="0">
                <a:solidFill>
                  <a:srgbClr val="003865"/>
                </a:solidFill>
              </a:rPr>
              <a:t>Key changes impacting youth with disabilities:</a:t>
            </a:r>
          </a:p>
          <a:p>
            <a:pPr lvl="2"/>
            <a:r>
              <a:rPr lang="en-US" sz="2600" dirty="0">
                <a:solidFill>
                  <a:srgbClr val="C00000"/>
                </a:solidFill>
              </a:rPr>
              <a:t>Pre-employment transition services (Pre-ETS)</a:t>
            </a:r>
          </a:p>
          <a:p>
            <a:pPr lvl="2"/>
            <a:r>
              <a:rPr lang="en-US" sz="2600" dirty="0">
                <a:solidFill>
                  <a:srgbClr val="003865"/>
                </a:solidFill>
              </a:rPr>
              <a:t>Limitations on the use of subminimum wage</a:t>
            </a:r>
          </a:p>
          <a:p>
            <a:r>
              <a:rPr lang="en-US" dirty="0">
                <a:hlinkClick r:id="rId3"/>
              </a:rPr>
              <a:t>Final regulations</a:t>
            </a:r>
            <a:r>
              <a:rPr lang="en-US" dirty="0"/>
              <a:t> </a:t>
            </a:r>
            <a:r>
              <a:rPr lang="en-US" dirty="0">
                <a:solidFill>
                  <a:srgbClr val="003865"/>
                </a:solidFill>
              </a:rPr>
              <a:t>published 08-19-16</a:t>
            </a:r>
          </a:p>
        </p:txBody>
      </p:sp>
      <p:pic>
        <p:nvPicPr>
          <p:cNvPr id="5" name="Picture 4" descr="WIOA (Workforce Innovation and Opportunity Act)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267200"/>
            <a:ext cx="3103380" cy="109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314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8A0A0-8058-4DEA-BA49-27EF0A8C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An image or a person scratching their head with arrows moving in all directions. ">
            <a:extLst>
              <a:ext uri="{FF2B5EF4-FFF2-40B4-BE49-F238E27FC236}">
                <a16:creationId xmlns:a16="http://schemas.microsoft.com/office/drawing/2014/main" id="{DC75F0B7-94C7-4F48-8CFC-C1F0D653E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4800" y="2047875"/>
            <a:ext cx="4064260" cy="4343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EAC72-6CDC-4D26-BB91-4C2244684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16" y="1743075"/>
            <a:ext cx="8894184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3865"/>
                </a:solidFill>
              </a:rPr>
              <a:t>Stage 1:  2014-16 “Dipping our toes in the water” </a:t>
            </a:r>
          </a:p>
          <a:p>
            <a:pPr lvl="1"/>
            <a:r>
              <a:rPr lang="en-US" dirty="0">
                <a:solidFill>
                  <a:srgbClr val="003865"/>
                </a:solidFill>
              </a:rPr>
              <a:t>2014:  WIOA</a:t>
            </a:r>
          </a:p>
          <a:p>
            <a:pPr lvl="1"/>
            <a:r>
              <a:rPr lang="en-US" dirty="0">
                <a:solidFill>
                  <a:srgbClr val="003865"/>
                </a:solidFill>
              </a:rPr>
              <a:t>VRS staff start targeting more services to high school students</a:t>
            </a:r>
          </a:p>
          <a:p>
            <a:pPr lvl="1"/>
            <a:r>
              <a:rPr lang="en-US" dirty="0">
                <a:solidFill>
                  <a:srgbClr val="003865"/>
                </a:solidFill>
              </a:rPr>
              <a:t>2016: Regulations</a:t>
            </a:r>
          </a:p>
          <a:p>
            <a:r>
              <a:rPr lang="en-US" b="1" dirty="0">
                <a:solidFill>
                  <a:srgbClr val="003865"/>
                </a:solidFill>
              </a:rPr>
              <a:t>Stage 2:  2017-19 “Let’s Start Here”</a:t>
            </a:r>
          </a:p>
          <a:p>
            <a:pPr lvl="1"/>
            <a:r>
              <a:rPr lang="en-US" dirty="0">
                <a:solidFill>
                  <a:srgbClr val="003865"/>
                </a:solidFill>
              </a:rPr>
              <a:t>Grants to 12 community providers to serve potentially eligible students</a:t>
            </a:r>
          </a:p>
          <a:p>
            <a:pPr lvl="1"/>
            <a:r>
              <a:rPr lang="en-US" dirty="0">
                <a:solidFill>
                  <a:srgbClr val="003865"/>
                </a:solidFill>
              </a:rPr>
              <a:t>Use existing P/T contract service titles to serve eligible students </a:t>
            </a:r>
          </a:p>
          <a:p>
            <a:r>
              <a:rPr lang="en-US" b="1" dirty="0">
                <a:solidFill>
                  <a:srgbClr val="003865"/>
                </a:solidFill>
              </a:rPr>
              <a:t>Stage 3: Fall 2019 “Course correction”</a:t>
            </a:r>
          </a:p>
          <a:p>
            <a:pPr lvl="1"/>
            <a:r>
              <a:rPr lang="en-US" dirty="0">
                <a:solidFill>
                  <a:srgbClr val="003865"/>
                </a:solidFill>
              </a:rPr>
              <a:t>Grants end, Pre-ETS Representatives hired</a:t>
            </a:r>
          </a:p>
          <a:p>
            <a:pPr lvl="1"/>
            <a:r>
              <a:rPr lang="en-US" dirty="0">
                <a:solidFill>
                  <a:srgbClr val="003865"/>
                </a:solidFill>
              </a:rPr>
              <a:t>P/T contracts amended with Pre-ETS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34B53-D790-4533-9371-B1BD6352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Charting a Course:  </a:t>
            </a:r>
            <a:br>
              <a:rPr lang="en-US" dirty="0"/>
            </a:br>
            <a:r>
              <a:rPr lang="en-US" dirty="0"/>
              <a:t>Where We Have Been and Where We are Going</a:t>
            </a:r>
          </a:p>
        </p:txBody>
      </p:sp>
    </p:spTree>
    <p:extLst>
      <p:ext uri="{BB962C8B-B14F-4D97-AF65-F5344CB8AC3E}">
        <p14:creationId xmlns:p14="http://schemas.microsoft.com/office/powerpoint/2010/main" val="224549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More collaboration than ever before…</a:t>
            </a:r>
          </a:p>
        </p:txBody>
      </p:sp>
      <p:graphicFrame>
        <p:nvGraphicFramePr>
          <p:cNvPr id="6" name="Diagram 5" descr="Pre-ETS Collaborators: VRS, Schools, Counties and Community Providers: "/>
          <p:cNvGraphicFramePr/>
          <p:nvPr/>
        </p:nvGraphicFramePr>
        <p:xfrm>
          <a:off x="2832588" y="1828800"/>
          <a:ext cx="654440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z="2000" smtClean="0"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752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5476-DFE9-4A92-9710-843627B25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Pre-ETS Service Delivery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C0E5-F6E4-49BF-8B1C-125BE264EE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9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235967"/>
            <a:ext cx="9601200" cy="13033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Two Types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VRS Student Career Services</a:t>
            </a:r>
          </a:p>
        </p:txBody>
      </p:sp>
      <p:graphicFrame>
        <p:nvGraphicFramePr>
          <p:cNvPr id="4" name="Content Placeholder 3" descr="Two Types of VRS Services: for students potentially eligible for VR and for students eligible for VR.  Details are given related to description of this service, target population, how to qualify and length of service.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1199311"/>
              </p:ext>
            </p:extLst>
          </p:nvPr>
        </p:nvGraphicFramePr>
        <p:xfrm>
          <a:off x="1046480" y="1717040"/>
          <a:ext cx="10190480" cy="446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5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294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For Students </a:t>
                      </a:r>
                      <a:r>
                        <a:rPr lang="en-US" sz="3200" u="sng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Potentially Eligible</a:t>
                      </a:r>
                      <a:r>
                        <a:rPr lang="en-US" sz="3200" u="none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for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 VR</a:t>
                      </a:r>
                      <a:endParaRPr lang="en-US" sz="32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For Students </a:t>
                      </a:r>
                      <a:r>
                        <a:rPr lang="en-US" sz="3200" u="sng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Eligible</a:t>
                      </a:r>
                      <a:r>
                        <a:rPr lang="en-US" sz="32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 for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 VR</a:t>
                      </a:r>
                      <a:endParaRPr lang="en-US" sz="32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201">
                <a:tc>
                  <a:txBody>
                    <a:bodyPr/>
                    <a:lstStyle/>
                    <a:p>
                      <a:r>
                        <a:rPr lang="en-US" b="1" dirty="0"/>
                        <a:t>Description:</a:t>
                      </a:r>
                      <a:r>
                        <a:rPr lang="en-US" b="1" baseline="0" dirty="0"/>
                        <a:t> </a:t>
                      </a:r>
                      <a:r>
                        <a:rPr lang="en-US" dirty="0"/>
                        <a:t>Basic exploratory services</a:t>
                      </a:r>
                      <a:r>
                        <a:rPr lang="en-US" baseline="0" dirty="0"/>
                        <a:t> that are limited to the 5 Pre-ETS activities.  Often provided in groups.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Description: </a:t>
                      </a:r>
                      <a:r>
                        <a:rPr lang="en-US" dirty="0"/>
                        <a:t>Comprehensive services that can include the 5 Pre-ETS activities and other needed VR services.  Often provided one</a:t>
                      </a:r>
                      <a:r>
                        <a:rPr lang="en-US" baseline="0" dirty="0"/>
                        <a:t> on one.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40">
                <a:tc>
                  <a:txBody>
                    <a:bodyPr/>
                    <a:lstStyle/>
                    <a:p>
                      <a:r>
                        <a:rPr lang="en-US" b="1" dirty="0"/>
                        <a:t>Target population:  </a:t>
                      </a:r>
                      <a:r>
                        <a:rPr lang="en-US" dirty="0"/>
                        <a:t>Younger</a:t>
                      </a:r>
                      <a:r>
                        <a:rPr lang="en-US" baseline="0" dirty="0"/>
                        <a:t> s</a:t>
                      </a:r>
                      <a:r>
                        <a:rPr lang="en-US" dirty="0"/>
                        <a:t>tudents</a:t>
                      </a:r>
                      <a:r>
                        <a:rPr lang="en-US" baseline="0" dirty="0"/>
                        <a:t> and those with less significantly impacting disabilities.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Target population: </a:t>
                      </a:r>
                      <a:r>
                        <a:rPr lang="en-US" dirty="0"/>
                        <a:t>Older students and those with more significantly</a:t>
                      </a:r>
                      <a:r>
                        <a:rPr lang="en-US" baseline="0" dirty="0"/>
                        <a:t> impacting disabilities.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201">
                <a:tc>
                  <a:txBody>
                    <a:bodyPr/>
                    <a:lstStyle/>
                    <a:p>
                      <a:r>
                        <a:rPr lang="en-US" b="1" dirty="0"/>
                        <a:t>How</a:t>
                      </a:r>
                      <a:r>
                        <a:rPr lang="en-US" b="1" baseline="0" dirty="0"/>
                        <a:t> to qualify: </a:t>
                      </a:r>
                      <a:r>
                        <a:rPr lang="en-US" baseline="0" dirty="0"/>
                        <a:t>Has a disability, is in an education program and is within age 14-21.  Includes those on the VR wait list.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How to qualify:</a:t>
                      </a:r>
                      <a:r>
                        <a:rPr lang="en-US" b="1" baseline="0" dirty="0"/>
                        <a:t>  </a:t>
                      </a:r>
                      <a:r>
                        <a:rPr lang="en-US" baseline="0" dirty="0"/>
                        <a:t>Has applied for VR, been determined eligible and has 3 or more “functional limitations”.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201">
                <a:tc>
                  <a:txBody>
                    <a:bodyPr/>
                    <a:lstStyle/>
                    <a:p>
                      <a:r>
                        <a:rPr lang="en-US" b="1" dirty="0"/>
                        <a:t>Length of service:  </a:t>
                      </a:r>
                      <a:r>
                        <a:rPr lang="en-US" dirty="0"/>
                        <a:t>Until the student</a:t>
                      </a:r>
                      <a:r>
                        <a:rPr lang="en-US" baseline="0" dirty="0"/>
                        <a:t> leaves school or turns age 22.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Length of service:</a:t>
                      </a:r>
                      <a:r>
                        <a:rPr lang="en-US" b="1" baseline="0" dirty="0"/>
                        <a:t>  </a:t>
                      </a:r>
                      <a:r>
                        <a:rPr lang="en-US" baseline="0" dirty="0"/>
                        <a:t>As long as needed, until the student successfully transitions into competitive integrated employment.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963D-FD74-4336-8815-3C7B902CD10B}" type="slidenum">
              <a:rPr lang="en-US" sz="2000" smtClean="0"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699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Two Roles:  </a:t>
            </a:r>
            <a:br>
              <a:rPr lang="en-US" dirty="0"/>
            </a:br>
            <a:r>
              <a:rPr lang="en-US" dirty="0"/>
              <a:t>Pre-ETS Representatives and VR Counselors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How the roles are the same:</a:t>
            </a:r>
          </a:p>
          <a:p>
            <a:r>
              <a:rPr lang="en-US" dirty="0">
                <a:solidFill>
                  <a:schemeClr val="accent1"/>
                </a:solidFill>
              </a:rPr>
              <a:t>Manage a caseload</a:t>
            </a:r>
          </a:p>
          <a:p>
            <a:r>
              <a:rPr lang="en-US" dirty="0">
                <a:solidFill>
                  <a:schemeClr val="accent1"/>
                </a:solidFill>
              </a:rPr>
              <a:t>Do outreach to schools (together)</a:t>
            </a:r>
          </a:p>
          <a:p>
            <a:r>
              <a:rPr lang="en-US" dirty="0">
                <a:solidFill>
                  <a:schemeClr val="accent1"/>
                </a:solidFill>
              </a:rPr>
              <a:t>Provide Pre-ETS to students with disabilities</a:t>
            </a:r>
          </a:p>
          <a:p>
            <a:r>
              <a:rPr lang="en-US" dirty="0">
                <a:solidFill>
                  <a:schemeClr val="accent1"/>
                </a:solidFill>
              </a:rPr>
              <a:t>Coordinate and authorize for Pre-ETS services</a:t>
            </a:r>
          </a:p>
          <a:p>
            <a:r>
              <a:rPr lang="en-US" dirty="0">
                <a:solidFill>
                  <a:schemeClr val="accent1"/>
                </a:solidFill>
              </a:rPr>
              <a:t>Are an integral part of the VRS team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23AA-D6A9-480C-A230-10B9B86FCA23}" type="slidenum">
              <a:rPr lang="en-US" sz="2000" smtClean="0"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4745188"/>
      </p:ext>
    </p:extLst>
  </p:cSld>
  <p:clrMapOvr>
    <a:masterClrMapping/>
  </p:clrMapOvr>
</p:sld>
</file>

<file path=ppt/theme/theme1.xml><?xml version="1.0" encoding="utf-8"?>
<a:theme xmlns:a="http://schemas.openxmlformats.org/drawingml/2006/main" name="VRS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75ACF8E449A40AB17C8A220FF17F7" ma:contentTypeVersion="0" ma:contentTypeDescription="Create a new document." ma:contentTypeScope="" ma:versionID="0fe8cab624107f32bbd4e83152cc49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f5fcd5ba40015dfb894c6a0e6c89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4EB90E-7198-4639-A1D1-ECD39C378D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AD7204-5771-4661-9B29-A50DA4D3B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6C3670-A219-4CA5-BD5A-A87F0AC65B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1149</Words>
  <Application>Microsoft Office PowerPoint</Application>
  <PresentationFormat>Widescreen</PresentationFormat>
  <Paragraphs>173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VRS</vt:lpstr>
      <vt:lpstr>Pre-ETS Training for VRS Providers:  Part 3 MN VRS Pre-ETS Service Delivery Structure</vt:lpstr>
      <vt:lpstr>Agenda</vt:lpstr>
      <vt:lpstr>Background</vt:lpstr>
      <vt:lpstr>Required by WIOA</vt:lpstr>
      <vt:lpstr>Charting a Course:   Where We Have Been and Where We are Going</vt:lpstr>
      <vt:lpstr>More collaboration than ever before…</vt:lpstr>
      <vt:lpstr>Pre-ETS Service Delivery</vt:lpstr>
      <vt:lpstr>Two Types of  VRS Student Career Services</vt:lpstr>
      <vt:lpstr>Two Roles:   Pre-ETS Representatives and VR Counselors</vt:lpstr>
      <vt:lpstr>How the Roles are Different</vt:lpstr>
      <vt:lpstr>Outreach to Schools</vt:lpstr>
      <vt:lpstr>Student Recruitment</vt:lpstr>
      <vt:lpstr>Two VRS Processes</vt:lpstr>
      <vt:lpstr>Potentially Eligible Students Can Apply for VR as Needed</vt:lpstr>
      <vt:lpstr>When Should a Student Apply for General VR Services? </vt:lpstr>
      <vt:lpstr>Different Service Paths</vt:lpstr>
      <vt:lpstr>Referrals to Community Partners</vt:lpstr>
      <vt:lpstr>Resources</vt:lpstr>
      <vt:lpstr>Outreach Resources</vt:lpstr>
      <vt:lpstr>VRS Partnership with Schools</vt:lpstr>
      <vt:lpstr>VRS Contact Information</vt:lpstr>
      <vt:lpstr>Pre-ETS Funding</vt:lpstr>
    </vt:vector>
  </TitlesOfParts>
  <Company>DEED VRS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subject>Templates</dc:subject>
  <dc:creator>Alyssa Klein</dc:creator>
  <cp:lastModifiedBy>Klein, Alyssa (DEED)</cp:lastModifiedBy>
  <cp:revision>153</cp:revision>
  <cp:lastPrinted>2019-10-02T17:51:57Z</cp:lastPrinted>
  <dcterms:created xsi:type="dcterms:W3CDTF">2013-12-20T19:47:01Z</dcterms:created>
  <dcterms:modified xsi:type="dcterms:W3CDTF">2020-11-07T19:30:29Z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0x010100B0B75ACF8E449A40AB17C8A220FF17F7</vt:lpwstr>
  </property>
</Properties>
</file>